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slideLayouts/slideLayout16.xml" ContentType="application/vnd.openxmlformats-officedocument.presentationml.slideLayout+xml"/>
  <Override PartName="/ppt/theme/theme18.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19.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0.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1.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23.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2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5.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6.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7.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8.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9.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30.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31.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2.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33.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34.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35.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36.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37.xml" ContentType="application/vnd.openxmlformats-officedocument.theme+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theme/theme38.xml" ContentType="application/vnd.openxmlformats-officedocument.theme+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theme/theme39.xml" ContentType="application/vnd.openxmlformats-officedocument.theme+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40.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theme/theme41.xml" ContentType="application/vnd.openxmlformats-officedocument.theme+xml"/>
  <Override PartName="/ppt/slideLayouts/slideLayout645.xml" ContentType="application/vnd.openxmlformats-officedocument.presentationml.slideLayout+xml"/>
  <Override PartName="/ppt/theme/theme42.xml" ContentType="application/vnd.openxmlformats-officedocument.theme+xml"/>
  <Override PartName="/ppt/slideLayouts/slideLayout646.xml" ContentType="application/vnd.openxmlformats-officedocument.presentationml.slideLayout+xml"/>
  <Override PartName="/ppt/theme/theme43.xml" ContentType="application/vnd.openxmlformats-officedocument.theme+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theme/theme44.xml" ContentType="application/vnd.openxmlformats-officedocument.theme+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theme/theme45.xml" ContentType="application/vnd.openxmlformats-officedocument.theme+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46.xml" ContentType="application/vnd.openxmlformats-officedocument.theme+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theme/theme47.xml" ContentType="application/vnd.openxmlformats-officedocument.theme+xml"/>
  <Override PartName="/ppt/theme/theme48.xml" ContentType="application/vnd.openxmlformats-officedocument.theme+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theme/theme49.xml" ContentType="application/vnd.openxmlformats-officedocument.theme+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theme/theme50.xml" ContentType="application/vnd.openxmlformats-officedocument.theme+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theme/theme51.xml" ContentType="application/vnd.openxmlformats-officedocument.theme+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theme/theme52.xml" ContentType="application/vnd.openxmlformats-officedocument.theme+xml"/>
  <Override PartName="/ppt/theme/theme53.xml" ContentType="application/vnd.openxmlformats-officedocument.theme+xml"/>
  <Override PartName="/ppt/theme/theme5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4010" r:id="rId2"/>
    <p:sldMasterId id="2147484012" r:id="rId3"/>
    <p:sldMasterId id="2147484014" r:id="rId4"/>
    <p:sldMasterId id="2147484016" r:id="rId5"/>
    <p:sldMasterId id="2147484018" r:id="rId6"/>
    <p:sldMasterId id="2147484020" r:id="rId7"/>
    <p:sldMasterId id="2147484022" r:id="rId8"/>
    <p:sldMasterId id="2147484024" r:id="rId9"/>
    <p:sldMasterId id="2147484026" r:id="rId10"/>
    <p:sldMasterId id="2147484028" r:id="rId11"/>
    <p:sldMasterId id="2147484030" r:id="rId12"/>
    <p:sldMasterId id="2147484032" r:id="rId13"/>
    <p:sldMasterId id="2147484034" r:id="rId14"/>
    <p:sldMasterId id="2147484036" r:id="rId15"/>
    <p:sldMasterId id="2147484038" r:id="rId16"/>
    <p:sldMasterId id="2147484040" r:id="rId17"/>
    <p:sldMasterId id="2147484042" r:id="rId18"/>
    <p:sldMasterId id="2147484044" r:id="rId19"/>
    <p:sldMasterId id="2147484095" r:id="rId20"/>
    <p:sldMasterId id="2147484119" r:id="rId21"/>
    <p:sldMasterId id="2147484138" r:id="rId22"/>
    <p:sldMasterId id="2147484146" r:id="rId23"/>
    <p:sldMasterId id="2147484188" r:id="rId24"/>
    <p:sldMasterId id="2147484264" r:id="rId25"/>
    <p:sldMasterId id="2147484320" r:id="rId26"/>
    <p:sldMasterId id="2147484331" r:id="rId27"/>
    <p:sldMasterId id="2147484355" r:id="rId28"/>
    <p:sldMasterId id="2147484374" r:id="rId29"/>
    <p:sldMasterId id="2147484384" r:id="rId30"/>
    <p:sldMasterId id="2147484422" r:id="rId31"/>
    <p:sldMasterId id="2147484444" r:id="rId32"/>
    <p:sldMasterId id="2147484463" r:id="rId33"/>
    <p:sldMasterId id="2147484523" r:id="rId34"/>
    <p:sldMasterId id="2147484545" r:id="rId35"/>
    <p:sldMasterId id="2147484564" r:id="rId36"/>
    <p:sldMasterId id="2147484624" r:id="rId37"/>
    <p:sldMasterId id="2147484646" r:id="rId38"/>
    <p:sldMasterId id="2147484665" r:id="rId39"/>
    <p:sldMasterId id="2147484725" r:id="rId40"/>
    <p:sldMasterId id="2147484749" r:id="rId41"/>
    <p:sldMasterId id="2147484790" r:id="rId42"/>
    <p:sldMasterId id="2147484793" r:id="rId43"/>
    <p:sldMasterId id="2147484800" r:id="rId44"/>
    <p:sldMasterId id="2147484813" r:id="rId45"/>
    <p:sldMasterId id="2147484826" r:id="rId46"/>
    <p:sldMasterId id="2147484844" r:id="rId47"/>
    <p:sldMasterId id="2147484859" r:id="rId48"/>
    <p:sldMasterId id="2147484861" r:id="rId49"/>
    <p:sldMasterId id="2147484883" r:id="rId50"/>
    <p:sldMasterId id="2147484902" r:id="rId51"/>
    <p:sldMasterId id="2147484926" r:id="rId52"/>
  </p:sldMasterIdLst>
  <p:notesMasterIdLst>
    <p:notesMasterId r:id="rId95"/>
  </p:notesMasterIdLst>
  <p:handoutMasterIdLst>
    <p:handoutMasterId r:id="rId96"/>
  </p:handoutMasterIdLst>
  <p:sldIdLst>
    <p:sldId id="1171" r:id="rId53"/>
    <p:sldId id="1349" r:id="rId54"/>
    <p:sldId id="1422" r:id="rId55"/>
    <p:sldId id="1396" r:id="rId56"/>
    <p:sldId id="1411" r:id="rId57"/>
    <p:sldId id="1426" r:id="rId58"/>
    <p:sldId id="1439" r:id="rId59"/>
    <p:sldId id="1427" r:id="rId60"/>
    <p:sldId id="1428" r:id="rId61"/>
    <p:sldId id="1430" r:id="rId62"/>
    <p:sldId id="1393" r:id="rId63"/>
    <p:sldId id="1341" r:id="rId64"/>
    <p:sldId id="1373" r:id="rId65"/>
    <p:sldId id="1421" r:id="rId66"/>
    <p:sldId id="1375" r:id="rId67"/>
    <p:sldId id="1376" r:id="rId68"/>
    <p:sldId id="1377" r:id="rId69"/>
    <p:sldId id="1379" r:id="rId70"/>
    <p:sldId id="1431" r:id="rId71"/>
    <p:sldId id="1432" r:id="rId72"/>
    <p:sldId id="1433" r:id="rId73"/>
    <p:sldId id="1443" r:id="rId74"/>
    <p:sldId id="1444" r:id="rId75"/>
    <p:sldId id="1446" r:id="rId76"/>
    <p:sldId id="1445" r:id="rId77"/>
    <p:sldId id="1387" r:id="rId78"/>
    <p:sldId id="1384" r:id="rId79"/>
    <p:sldId id="1386" r:id="rId80"/>
    <p:sldId id="1413" r:id="rId81"/>
    <p:sldId id="1314" r:id="rId82"/>
    <p:sldId id="1345" r:id="rId83"/>
    <p:sldId id="1434" r:id="rId84"/>
    <p:sldId id="1381" r:id="rId85"/>
    <p:sldId id="749" r:id="rId86"/>
    <p:sldId id="1356" r:id="rId87"/>
    <p:sldId id="1415" r:id="rId88"/>
    <p:sldId id="1438" r:id="rId89"/>
    <p:sldId id="1435" r:id="rId90"/>
    <p:sldId id="1436" r:id="rId91"/>
    <p:sldId id="1437" r:id="rId92"/>
    <p:sldId id="1441" r:id="rId93"/>
    <p:sldId id="1447" r:id="rId94"/>
  </p:sldIdLst>
  <p:sldSz cx="9144000" cy="5143500" type="screen16x9"/>
  <p:notesSz cx="6858000" cy="9144000"/>
  <p:defaultTextStyle>
    <a:defPPr>
      <a:defRPr lang="en-US"/>
    </a:defPPr>
    <a:lvl1pPr algn="l" defTabSz="456848" rtl="0" fontAlgn="base">
      <a:spcBef>
        <a:spcPct val="0"/>
      </a:spcBef>
      <a:spcAft>
        <a:spcPct val="0"/>
      </a:spcAft>
      <a:defRPr kern="1200">
        <a:solidFill>
          <a:schemeClr val="tx1"/>
        </a:solidFill>
        <a:latin typeface="Arial" charset="0"/>
        <a:ea typeface="ＭＳ Ｐゴシック" pitchFamily="34" charset="-128"/>
        <a:cs typeface="+mn-cs"/>
      </a:defRPr>
    </a:lvl1pPr>
    <a:lvl2pPr marL="456848" algn="l" defTabSz="456848" rtl="0" fontAlgn="base">
      <a:spcBef>
        <a:spcPct val="0"/>
      </a:spcBef>
      <a:spcAft>
        <a:spcPct val="0"/>
      </a:spcAft>
      <a:defRPr kern="1200">
        <a:solidFill>
          <a:schemeClr val="tx1"/>
        </a:solidFill>
        <a:latin typeface="Arial" charset="0"/>
        <a:ea typeface="ＭＳ Ｐゴシック" pitchFamily="34" charset="-128"/>
        <a:cs typeface="+mn-cs"/>
      </a:defRPr>
    </a:lvl2pPr>
    <a:lvl3pPr marL="913733" algn="l" defTabSz="456848" rtl="0" fontAlgn="base">
      <a:spcBef>
        <a:spcPct val="0"/>
      </a:spcBef>
      <a:spcAft>
        <a:spcPct val="0"/>
      </a:spcAft>
      <a:defRPr kern="1200">
        <a:solidFill>
          <a:schemeClr val="tx1"/>
        </a:solidFill>
        <a:latin typeface="Arial" charset="0"/>
        <a:ea typeface="ＭＳ Ｐゴシック" pitchFamily="34" charset="-128"/>
        <a:cs typeface="+mn-cs"/>
      </a:defRPr>
    </a:lvl3pPr>
    <a:lvl4pPr marL="1370591" algn="l" defTabSz="456848" rtl="0" fontAlgn="base">
      <a:spcBef>
        <a:spcPct val="0"/>
      </a:spcBef>
      <a:spcAft>
        <a:spcPct val="0"/>
      </a:spcAft>
      <a:defRPr kern="1200">
        <a:solidFill>
          <a:schemeClr val="tx1"/>
        </a:solidFill>
        <a:latin typeface="Arial" charset="0"/>
        <a:ea typeface="ＭＳ Ｐゴシック" pitchFamily="34" charset="-128"/>
        <a:cs typeface="+mn-cs"/>
      </a:defRPr>
    </a:lvl4pPr>
    <a:lvl5pPr marL="1827461" algn="l" defTabSz="456848" rtl="0" fontAlgn="base">
      <a:spcBef>
        <a:spcPct val="0"/>
      </a:spcBef>
      <a:spcAft>
        <a:spcPct val="0"/>
      </a:spcAft>
      <a:defRPr kern="1200">
        <a:solidFill>
          <a:schemeClr val="tx1"/>
        </a:solidFill>
        <a:latin typeface="Arial" charset="0"/>
        <a:ea typeface="ＭＳ Ｐゴシック" pitchFamily="34" charset="-128"/>
        <a:cs typeface="+mn-cs"/>
      </a:defRPr>
    </a:lvl5pPr>
    <a:lvl6pPr marL="2284309" algn="l" defTabSz="913733" rtl="0" eaLnBrk="1" latinLnBrk="0" hangingPunct="1">
      <a:defRPr kern="1200">
        <a:solidFill>
          <a:schemeClr val="tx1"/>
        </a:solidFill>
        <a:latin typeface="Arial" charset="0"/>
        <a:ea typeface="ＭＳ Ｐゴシック" pitchFamily="34" charset="-128"/>
        <a:cs typeface="+mn-cs"/>
      </a:defRPr>
    </a:lvl6pPr>
    <a:lvl7pPr marL="2741156" algn="l" defTabSz="913733" rtl="0" eaLnBrk="1" latinLnBrk="0" hangingPunct="1">
      <a:defRPr kern="1200">
        <a:solidFill>
          <a:schemeClr val="tx1"/>
        </a:solidFill>
        <a:latin typeface="Arial" charset="0"/>
        <a:ea typeface="ＭＳ Ｐゴシック" pitchFamily="34" charset="-128"/>
        <a:cs typeface="+mn-cs"/>
      </a:defRPr>
    </a:lvl7pPr>
    <a:lvl8pPr marL="3198027" algn="l" defTabSz="913733" rtl="0" eaLnBrk="1" latinLnBrk="0" hangingPunct="1">
      <a:defRPr kern="1200">
        <a:solidFill>
          <a:schemeClr val="tx1"/>
        </a:solidFill>
        <a:latin typeface="Arial" charset="0"/>
        <a:ea typeface="ＭＳ Ｐゴシック" pitchFamily="34" charset="-128"/>
        <a:cs typeface="+mn-cs"/>
      </a:defRPr>
    </a:lvl8pPr>
    <a:lvl9pPr marL="3654886" algn="l" defTabSz="913733"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a Tilton" initials="" lastIdx="2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6060"/>
    <a:srgbClr val="00CCFF"/>
    <a:srgbClr val="004BAF"/>
    <a:srgbClr val="335FFA"/>
    <a:srgbClr val="717171"/>
    <a:srgbClr val="002060"/>
    <a:srgbClr val="B0B8D4"/>
    <a:srgbClr val="8A96C0"/>
    <a:srgbClr val="CBD0E3"/>
    <a:srgbClr val="89AC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637" autoAdjust="0"/>
    <p:restoredTop sz="57184" autoAdjust="0"/>
  </p:normalViewPr>
  <p:slideViewPr>
    <p:cSldViewPr snapToGrid="0" snapToObjects="1">
      <p:cViewPr varScale="1">
        <p:scale>
          <a:sx n="69" d="100"/>
          <a:sy n="69" d="100"/>
        </p:scale>
        <p:origin x="996" y="72"/>
      </p:cViewPr>
      <p:guideLst>
        <p:guide orient="horz" pos="1620"/>
        <p:guide pos="2880"/>
      </p:guideLst>
    </p:cSldViewPr>
  </p:slideViewPr>
  <p:outlineViewPr>
    <p:cViewPr>
      <p:scale>
        <a:sx n="33" d="100"/>
        <a:sy n="33" d="100"/>
      </p:scale>
      <p:origin x="44" y="0"/>
    </p:cViewPr>
  </p:outlineViewPr>
  <p:notesTextViewPr>
    <p:cViewPr>
      <p:scale>
        <a:sx n="1" d="1"/>
        <a:sy n="1" d="1"/>
      </p:scale>
      <p:origin x="0" y="0"/>
    </p:cViewPr>
  </p:notesTextViewPr>
  <p:sorterViewPr>
    <p:cViewPr>
      <p:scale>
        <a:sx n="60" d="100"/>
        <a:sy n="60" d="100"/>
      </p:scale>
      <p:origin x="0" y="0"/>
    </p:cViewPr>
  </p:sorterViewPr>
  <p:notesViewPr>
    <p:cSldViewPr snapToGrid="0" snapToObjects="1">
      <p:cViewPr>
        <p:scale>
          <a:sx n="60" d="100"/>
          <a:sy n="60" d="100"/>
        </p:scale>
        <p:origin x="-1772" y="10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34" Type="http://schemas.openxmlformats.org/officeDocument/2006/relationships/slideMaster" Target="slideMasters/slideMaster34.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50" Type="http://schemas.openxmlformats.org/officeDocument/2006/relationships/slideMaster" Target="slideMasters/slideMaster50.xml"/><Relationship Id="rId55" Type="http://schemas.openxmlformats.org/officeDocument/2006/relationships/slide" Target="slides/slide3.xml"/><Relationship Id="rId63" Type="http://schemas.openxmlformats.org/officeDocument/2006/relationships/slide" Target="slides/slide11.xml"/><Relationship Id="rId68" Type="http://schemas.openxmlformats.org/officeDocument/2006/relationships/slide" Target="slides/slide16.xml"/><Relationship Id="rId76" Type="http://schemas.openxmlformats.org/officeDocument/2006/relationships/slide" Target="slides/slide24.xml"/><Relationship Id="rId84" Type="http://schemas.openxmlformats.org/officeDocument/2006/relationships/slide" Target="slides/slide32.xml"/><Relationship Id="rId89" Type="http://schemas.openxmlformats.org/officeDocument/2006/relationships/slide" Target="slides/slide37.xml"/><Relationship Id="rId97"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19.xml"/><Relationship Id="rId92"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53" Type="http://schemas.openxmlformats.org/officeDocument/2006/relationships/slide" Target="slides/slide1.xml"/><Relationship Id="rId58" Type="http://schemas.openxmlformats.org/officeDocument/2006/relationships/slide" Target="slides/slide6.xml"/><Relationship Id="rId66" Type="http://schemas.openxmlformats.org/officeDocument/2006/relationships/slide" Target="slides/slide14.xml"/><Relationship Id="rId74" Type="http://schemas.openxmlformats.org/officeDocument/2006/relationships/slide" Target="slides/slide22.xml"/><Relationship Id="rId79" Type="http://schemas.openxmlformats.org/officeDocument/2006/relationships/slide" Target="slides/slide27.xml"/><Relationship Id="rId87" Type="http://schemas.openxmlformats.org/officeDocument/2006/relationships/slide" Target="slides/slide35.xml"/><Relationship Id="rId5" Type="http://schemas.openxmlformats.org/officeDocument/2006/relationships/slideMaster" Target="slideMasters/slideMaster5.xml"/><Relationship Id="rId61" Type="http://schemas.openxmlformats.org/officeDocument/2006/relationships/slide" Target="slides/slide9.xml"/><Relationship Id="rId82" Type="http://schemas.openxmlformats.org/officeDocument/2006/relationships/slide" Target="slides/slide30.xml"/><Relationship Id="rId90" Type="http://schemas.openxmlformats.org/officeDocument/2006/relationships/slide" Target="slides/slide38.xml"/><Relationship Id="rId95"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56" Type="http://schemas.openxmlformats.org/officeDocument/2006/relationships/slide" Target="slides/slide4.xml"/><Relationship Id="rId64" Type="http://schemas.openxmlformats.org/officeDocument/2006/relationships/slide" Target="slides/slide12.xml"/><Relationship Id="rId69" Type="http://schemas.openxmlformats.org/officeDocument/2006/relationships/slide" Target="slides/slide17.xml"/><Relationship Id="rId77" Type="http://schemas.openxmlformats.org/officeDocument/2006/relationships/slide" Target="slides/slide25.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20.xml"/><Relationship Id="rId80" Type="http://schemas.openxmlformats.org/officeDocument/2006/relationships/slide" Target="slides/slide28.xml"/><Relationship Id="rId85" Type="http://schemas.openxmlformats.org/officeDocument/2006/relationships/slide" Target="slides/slide33.xml"/><Relationship Id="rId93" Type="http://schemas.openxmlformats.org/officeDocument/2006/relationships/slide" Target="slides/slide41.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 Target="slides/slide7.xml"/><Relationship Id="rId67" Type="http://schemas.openxmlformats.org/officeDocument/2006/relationships/slide" Target="slides/slide1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2.xml"/><Relationship Id="rId62" Type="http://schemas.openxmlformats.org/officeDocument/2006/relationships/slide" Target="slides/slide10.xml"/><Relationship Id="rId70" Type="http://schemas.openxmlformats.org/officeDocument/2006/relationships/slide" Target="slides/slide18.xml"/><Relationship Id="rId75" Type="http://schemas.openxmlformats.org/officeDocument/2006/relationships/slide" Target="slides/slide23.xml"/><Relationship Id="rId83" Type="http://schemas.openxmlformats.org/officeDocument/2006/relationships/slide" Target="slides/slide31.xml"/><Relationship Id="rId88" Type="http://schemas.openxmlformats.org/officeDocument/2006/relationships/slide" Target="slides/slide36.xml"/><Relationship Id="rId91" Type="http://schemas.openxmlformats.org/officeDocument/2006/relationships/slide" Target="slides/slide39.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 Target="slides/slide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 Target="slides/slide8.xml"/><Relationship Id="rId65" Type="http://schemas.openxmlformats.org/officeDocument/2006/relationships/slide" Target="slides/slide13.xml"/><Relationship Id="rId73" Type="http://schemas.openxmlformats.org/officeDocument/2006/relationships/slide" Target="slides/slide21.xml"/><Relationship Id="rId78" Type="http://schemas.openxmlformats.org/officeDocument/2006/relationships/slide" Target="slides/slide26.xml"/><Relationship Id="rId81" Type="http://schemas.openxmlformats.org/officeDocument/2006/relationships/slide" Target="slides/slide29.xml"/><Relationship Id="rId86" Type="http://schemas.openxmlformats.org/officeDocument/2006/relationships/slide" Target="slides/slide34.xml"/><Relationship Id="rId94" Type="http://schemas.openxmlformats.org/officeDocument/2006/relationships/slide" Target="slides/slide4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858E61C0-B6F7-4C9C-863F-D118B03799EB}" type="datetimeFigureOut">
              <a:rPr lang="en-US"/>
              <a:pPr>
                <a:defRPr/>
              </a:pPr>
              <a:t>5/16/2016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EFF3F7B5-9A0B-40F3-A257-932ED5C8BDE7}" type="slidenum">
              <a:rPr lang="en-US"/>
              <a:pPr>
                <a:defRPr/>
              </a:pPr>
              <a:t>‹#›</a:t>
            </a:fld>
            <a:endParaRPr lang="en-US"/>
          </a:p>
        </p:txBody>
      </p:sp>
    </p:spTree>
    <p:extLst>
      <p:ext uri="{BB962C8B-B14F-4D97-AF65-F5344CB8AC3E}">
        <p14:creationId xmlns:p14="http://schemas.microsoft.com/office/powerpoint/2010/main" val="2514635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DE6EE8EE-BAD1-491A-8874-8394E5CA366F}" type="datetimeFigureOut">
              <a:rPr lang="en-US"/>
              <a:pPr>
                <a:defRPr/>
              </a:pPr>
              <a:t>5/16/2016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3F6C1005-B323-4A04-B0D1-DB577C3C2ECA}" type="slidenum">
              <a:rPr lang="en-US"/>
              <a:pPr>
                <a:defRPr/>
              </a:pPr>
              <a:t>‹#›</a:t>
            </a:fld>
            <a:endParaRPr lang="en-US"/>
          </a:p>
        </p:txBody>
      </p:sp>
    </p:spTree>
    <p:extLst>
      <p:ext uri="{BB962C8B-B14F-4D97-AF65-F5344CB8AC3E}">
        <p14:creationId xmlns:p14="http://schemas.microsoft.com/office/powerpoint/2010/main" val="3548894190"/>
      </p:ext>
    </p:extLst>
  </p:cSld>
  <p:clrMap bg1="lt1" tx1="dk1" bg2="lt2" tx2="dk2" accent1="accent1" accent2="accent2" accent3="accent3" accent4="accent4" accent5="accent5" accent6="accent6" hlink="hlink" folHlink="folHlink"/>
  <p:notesStyle>
    <a:lvl1pPr algn="l" defTabSz="456848"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6848" algn="l" defTabSz="456848"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3733" algn="l" defTabSz="456848"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0591" algn="l" defTabSz="456848"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7461" algn="l" defTabSz="456848"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4309" algn="l" defTabSz="456848" rtl="0" eaLnBrk="1" latinLnBrk="0" hangingPunct="1">
      <a:defRPr sz="1200" kern="1200">
        <a:solidFill>
          <a:schemeClr val="tx1"/>
        </a:solidFill>
        <a:latin typeface="+mn-lt"/>
        <a:ea typeface="+mn-ea"/>
        <a:cs typeface="+mn-cs"/>
      </a:defRPr>
    </a:lvl6pPr>
    <a:lvl7pPr marL="2741156" algn="l" defTabSz="456848" rtl="0" eaLnBrk="1" latinLnBrk="0" hangingPunct="1">
      <a:defRPr sz="1200" kern="1200">
        <a:solidFill>
          <a:schemeClr val="tx1"/>
        </a:solidFill>
        <a:latin typeface="+mn-lt"/>
        <a:ea typeface="+mn-ea"/>
        <a:cs typeface="+mn-cs"/>
      </a:defRPr>
    </a:lvl7pPr>
    <a:lvl8pPr marL="3198027" algn="l" defTabSz="456848" rtl="0" eaLnBrk="1" latinLnBrk="0" hangingPunct="1">
      <a:defRPr sz="1200" kern="1200">
        <a:solidFill>
          <a:schemeClr val="tx1"/>
        </a:solidFill>
        <a:latin typeface="+mn-lt"/>
        <a:ea typeface="+mn-ea"/>
        <a:cs typeface="+mn-cs"/>
      </a:defRPr>
    </a:lvl8pPr>
    <a:lvl9pPr marL="3654886" algn="l" defTabSz="45684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73A356C-F9CE-0240-B847-EFFC84002E1E}"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564325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1"/>
            <a:r>
              <a:rPr lang="en-US" sz="1200" dirty="0" smtClean="0">
                <a:solidFill>
                  <a:schemeClr val="bg1"/>
                </a:solidFill>
                <a:sym typeface="Wingdings"/>
              </a:rPr>
              <a:t>New Digital Businesses - </a:t>
            </a:r>
            <a:r>
              <a:rPr lang="en-US" sz="1200" dirty="0" smtClean="0">
                <a:solidFill>
                  <a:schemeClr val="bg1"/>
                </a:solidFill>
              </a:rPr>
              <a:t>A Journey, Led By Culture &amp;  Powered by IT</a:t>
            </a:r>
          </a:p>
          <a:p>
            <a:pPr hangingPunct="1"/>
            <a:endParaRPr lang="en-US" sz="1200" dirty="0" smtClean="0">
              <a:solidFill>
                <a:schemeClr val="bg1"/>
              </a:solidFill>
            </a:endParaRPr>
          </a:p>
          <a:p>
            <a:pPr marL="0" indent="0">
              <a:buFont typeface="Arial"/>
              <a:buNone/>
            </a:pPr>
            <a:r>
              <a:rPr lang="en-US" dirty="0" smtClean="0"/>
              <a:t>Lets begin</a:t>
            </a:r>
            <a:r>
              <a:rPr lang="en-US" baseline="0" dirty="0" smtClean="0"/>
              <a:t> with the million-dollar question – What is Digital Business Transformation?</a:t>
            </a:r>
          </a:p>
          <a:p>
            <a:pPr marL="171450" marR="0" indent="-171450" algn="l" defTabSz="609396" rtl="0" eaLnBrk="0" fontAlgn="base" latinLnBrk="0" hangingPunct="0">
              <a:lnSpc>
                <a:spcPct val="100000"/>
              </a:lnSpc>
              <a:spcBef>
                <a:spcPct val="30000"/>
              </a:spcBef>
              <a:spcAft>
                <a:spcPct val="0"/>
              </a:spcAft>
              <a:buClrTx/>
              <a:buSzTx/>
              <a:buFont typeface="Arial"/>
              <a:buChar char="•"/>
              <a:tabLst/>
              <a:defRPr/>
            </a:pPr>
            <a:r>
              <a:rPr lang="en-US" baseline="0" dirty="0" smtClean="0"/>
              <a:t>Gartner defines this as “</a:t>
            </a:r>
            <a:r>
              <a:rPr lang="en-US" sz="1600" b="1" dirty="0" smtClean="0">
                <a:solidFill>
                  <a:schemeClr val="bg1">
                    <a:lumMod val="75000"/>
                  </a:schemeClr>
                </a:solidFill>
                <a:latin typeface="+mn-lt"/>
              </a:rPr>
              <a:t>Digital business</a:t>
            </a:r>
            <a:r>
              <a:rPr lang="en-US" sz="1600" dirty="0" smtClean="0">
                <a:solidFill>
                  <a:schemeClr val="bg1">
                    <a:lumMod val="75000"/>
                  </a:schemeClr>
                </a:solidFill>
                <a:latin typeface="+mn-lt"/>
              </a:rPr>
              <a:t> is the creation of new business designs by blurring the digital and physical worlds</a:t>
            </a:r>
            <a:r>
              <a:rPr lang="en-US" baseline="0" dirty="0" smtClean="0"/>
              <a:t>”</a:t>
            </a:r>
            <a:endParaRPr lang="en-US" dirty="0" smtClean="0"/>
          </a:p>
          <a:p>
            <a:pPr marL="171450" indent="-171450">
              <a:buFont typeface="Arial"/>
              <a:buChar char="•"/>
            </a:pPr>
            <a:r>
              <a:rPr lang="en-US" baseline="0" dirty="0" smtClean="0"/>
              <a:t>To transform into a successful digital business you will need 3 critical capabilities</a:t>
            </a:r>
          </a:p>
          <a:p>
            <a:pPr marL="685727" lvl="1" indent="-228600">
              <a:buFont typeface="+mj-lt"/>
              <a:buAutoNum type="arabicPeriod"/>
            </a:pPr>
            <a:r>
              <a:rPr lang="en-US" baseline="0" dirty="0" smtClean="0"/>
              <a:t>Transform Processes and Business Models which leads to faster time to market and leaner operations</a:t>
            </a:r>
          </a:p>
          <a:p>
            <a:pPr marL="914253" lvl="2" indent="0">
              <a:buFont typeface="+mj-lt"/>
              <a:buNone/>
            </a:pPr>
            <a:r>
              <a:rPr lang="en-US" baseline="0" dirty="0" smtClean="0"/>
              <a:t>- Explosion of connected devices disrupts value chains paving the way for Business Model disruption. By 2020, one million new devices will go online every hour which enabling quicker automated decisions driving efficiencies to a new level</a:t>
            </a:r>
          </a:p>
          <a:p>
            <a:pPr marL="685727" lvl="1" indent="-228600">
              <a:buFont typeface="+mj-lt"/>
              <a:buAutoNum type="arabicPeriod"/>
            </a:pPr>
            <a:r>
              <a:rPr lang="en-US" baseline="0" dirty="0" smtClean="0"/>
              <a:t>Personalize Customer/Citizen experience which leads to increased customer loyalty and greater insight to predict future purchases</a:t>
            </a:r>
          </a:p>
          <a:p>
            <a:pPr marL="914253" lvl="2" indent="0">
              <a:buFont typeface="+mj-lt"/>
              <a:buNone/>
            </a:pPr>
            <a:r>
              <a:rPr lang="en-US" baseline="0" dirty="0" smtClean="0"/>
              <a:t>-Why so?</a:t>
            </a:r>
          </a:p>
          <a:p>
            <a:pPr marL="1599980" lvl="3" indent="-228600">
              <a:buFont typeface="+mj-lt"/>
              <a:buAutoNum type="arabicPeriod"/>
            </a:pPr>
            <a:r>
              <a:rPr lang="en-US" baseline="0" dirty="0" smtClean="0"/>
              <a:t>Accenture surveyed ~13,000 consumers in 33 different countries and found that 66% </a:t>
            </a:r>
            <a:r>
              <a:rPr lang="en-US" baseline="0" dirty="0" err="1" smtClean="0"/>
              <a:t>i.e</a:t>
            </a:r>
            <a:r>
              <a:rPr lang="en-US" baseline="0" dirty="0" smtClean="0"/>
              <a:t> 2 out of every 3 consumers switched providers due to poor customer experience and by 2016 Gartner predicts that “89%i.e 9 out of every 10 companies will compete primarily on the basis of the customer experience</a:t>
            </a:r>
          </a:p>
          <a:p>
            <a:pPr marL="685727" lvl="1" indent="-228600">
              <a:buFont typeface="+mj-lt"/>
              <a:buAutoNum type="arabicPeriod"/>
            </a:pPr>
            <a:r>
              <a:rPr lang="en-US" baseline="0" dirty="0" smtClean="0"/>
              <a:t>Empower their workforce for efficiency and innovation which leads to increased productivity and better employee retention</a:t>
            </a:r>
          </a:p>
          <a:p>
            <a:pPr marL="914253" lvl="2" indent="0">
              <a:buFont typeface="+mj-lt"/>
              <a:buNone/>
            </a:pPr>
            <a:r>
              <a:rPr lang="en-US" baseline="0" dirty="0" smtClean="0"/>
              <a:t>-Again, why does this matter?</a:t>
            </a:r>
          </a:p>
          <a:p>
            <a:pPr marL="1371380" lvl="3" indent="0">
              <a:buFont typeface="+mj-lt"/>
              <a:buNone/>
            </a:pPr>
            <a:r>
              <a:rPr lang="en-US" baseline="0" dirty="0" smtClean="0"/>
              <a:t>-Gallup surveyed over 1000 employees each in about 142 countries representative of 98% of the world population and found that about 87% of employees are disengaged and when companies address this dissatisfaction and bring it town to 10%, their earnings per share jumps by a whopping 50%</a:t>
            </a:r>
          </a:p>
          <a:p>
            <a:pPr marL="171450" lvl="0" indent="-171450">
              <a:buFont typeface="Arial"/>
              <a:buChar char="•"/>
            </a:pPr>
            <a:r>
              <a:rPr lang="en-US" baseline="0" dirty="0" smtClean="0"/>
              <a:t>These changes are forcing companies to become more digital when people and things interact to conduct business</a:t>
            </a:r>
          </a:p>
          <a:p>
            <a:pPr marL="171450" indent="-171450">
              <a:buFont typeface="Arial"/>
              <a:buChar char="•"/>
            </a:pPr>
            <a:endParaRPr lang="en-US" dirty="0" smtClean="0"/>
          </a:p>
          <a:p>
            <a:endParaRPr lang="en-US" dirty="0" smtClean="0"/>
          </a:p>
          <a:p>
            <a:r>
              <a:rPr lang="en-US" dirty="0" smtClean="0"/>
              <a:t>Source:</a:t>
            </a:r>
          </a:p>
          <a:p>
            <a:r>
              <a:rPr lang="en-US" b="1" dirty="0" smtClean="0"/>
              <a:t>Digital</a:t>
            </a:r>
            <a:r>
              <a:rPr lang="en-US" b="1" baseline="0" dirty="0" smtClean="0"/>
              <a:t> Business Definition</a:t>
            </a:r>
          </a:p>
          <a:p>
            <a:pPr marL="285750" indent="-285750">
              <a:buFont typeface="Arial"/>
              <a:buChar char="•"/>
            </a:pPr>
            <a:r>
              <a:rPr lang="en-US" b="0" baseline="0" dirty="0" smtClean="0"/>
              <a:t>Gartner IT </a:t>
            </a:r>
            <a:r>
              <a:rPr lang="en-US" b="0" baseline="0" dirty="0" err="1" smtClean="0"/>
              <a:t>Glossart</a:t>
            </a:r>
            <a:r>
              <a:rPr lang="en-US" b="0" baseline="0" dirty="0" smtClean="0"/>
              <a:t> - http://www.gartner.com/it-glossary/digital-business/</a:t>
            </a:r>
            <a:endParaRPr lang="en-US" b="0" dirty="0" smtClean="0"/>
          </a:p>
          <a:p>
            <a:r>
              <a:rPr lang="en-US" b="1" dirty="0" smtClean="0"/>
              <a:t>18M quote</a:t>
            </a:r>
          </a:p>
          <a:p>
            <a:pPr marL="171450" indent="-171450">
              <a:buFont typeface="Arial"/>
              <a:buChar char="•"/>
            </a:pPr>
            <a:r>
              <a:rPr lang="en-US" dirty="0" smtClean="0"/>
              <a:t>Gartner </a:t>
            </a:r>
            <a:r>
              <a:rPr lang="en-US" sz="1200" kern="1200" dirty="0" smtClean="0">
                <a:solidFill>
                  <a:schemeClr val="tx1"/>
                </a:solidFill>
                <a:latin typeface="+mn-lt"/>
                <a:ea typeface="ＭＳ Ｐゴシック" charset="0"/>
                <a:cs typeface="ＭＳ Ｐゴシック" charset="0"/>
              </a:rPr>
              <a:t>G00293702</a:t>
            </a:r>
            <a:r>
              <a:rPr lang="en-US" dirty="0" smtClean="0"/>
              <a:t>, 30 Oct 2015, </a:t>
            </a:r>
            <a:r>
              <a:rPr lang="en-US" baseline="0" dirty="0" smtClean="0"/>
              <a:t> </a:t>
            </a:r>
            <a:r>
              <a:rPr lang="en-US" sz="1200" kern="1200" dirty="0" smtClean="0">
                <a:solidFill>
                  <a:schemeClr val="tx1"/>
                </a:solidFill>
                <a:latin typeface="+mn-lt"/>
                <a:ea typeface="ＭＳ Ｐゴシック" charset="0"/>
                <a:cs typeface="ＭＳ Ｐゴシック" charset="0"/>
              </a:rPr>
              <a:t>Forecast Alert: Internet of Things — Endpoints and Associated Services, Worldwide, 2015</a:t>
            </a:r>
          </a:p>
          <a:p>
            <a:pPr marL="171450" indent="-171450">
              <a:buFont typeface="Arial"/>
              <a:buChar char="•"/>
            </a:pPr>
            <a:r>
              <a:rPr lang="en-US" sz="1200" kern="1200" dirty="0" smtClean="0">
                <a:solidFill>
                  <a:schemeClr val="tx1"/>
                </a:solidFill>
                <a:latin typeface="+mn-lt"/>
                <a:ea typeface="ＭＳ Ｐゴシック" charset="0"/>
                <a:cs typeface="ＭＳ Ｐゴシック" charset="0"/>
              </a:rPr>
              <a:t>“…Gartner is now projecting shipments of 6.6 billion Internet of Things (</a:t>
            </a:r>
            <a:r>
              <a:rPr lang="en-US" sz="1200" kern="1200" dirty="0" err="1" smtClean="0">
                <a:solidFill>
                  <a:schemeClr val="tx1"/>
                </a:solidFill>
                <a:latin typeface="+mn-lt"/>
                <a:ea typeface="ＭＳ Ｐゴシック" charset="0"/>
                <a:cs typeface="ＭＳ Ｐゴシック" charset="0"/>
              </a:rPr>
              <a:t>IoT</a:t>
            </a:r>
            <a:r>
              <a:rPr lang="en-US" sz="1200" kern="1200" dirty="0" smtClean="0">
                <a:solidFill>
                  <a:schemeClr val="tx1"/>
                </a:solidFill>
                <a:latin typeface="+mn-lt"/>
                <a:ea typeface="ＭＳ Ｐゴシック" charset="0"/>
                <a:cs typeface="ＭＳ Ｐゴシック" charset="0"/>
              </a:rPr>
              <a:t>) endpoints in 2020 …”</a:t>
            </a:r>
          </a:p>
          <a:p>
            <a:pPr marL="171450" indent="-171450">
              <a:buFont typeface="Arial"/>
              <a:buChar char="•"/>
            </a:pPr>
            <a:r>
              <a:rPr lang="en-US" sz="1200" kern="1200" dirty="0" smtClean="0">
                <a:solidFill>
                  <a:schemeClr val="tx1"/>
                </a:solidFill>
                <a:latin typeface="+mn-lt"/>
                <a:ea typeface="ＭＳ Ｐゴシック" charset="0"/>
                <a:cs typeface="ＭＳ Ｐゴシック" charset="0"/>
              </a:rPr>
              <a:t>Logic</a:t>
            </a:r>
          </a:p>
          <a:p>
            <a:pPr marL="628577" lvl="1" indent="-171450">
              <a:buFont typeface="Arial"/>
              <a:buChar char="•"/>
            </a:pPr>
            <a:r>
              <a:rPr lang="en-US" sz="1200" kern="1200" dirty="0" smtClean="0">
                <a:solidFill>
                  <a:schemeClr val="tx1"/>
                </a:solidFill>
                <a:latin typeface="+mn-lt"/>
                <a:ea typeface="ＭＳ Ｐゴシック" charset="0"/>
                <a:cs typeface="ＭＳ Ｐゴシック" charset="0"/>
              </a:rPr>
              <a:t>In</a:t>
            </a:r>
            <a:r>
              <a:rPr lang="en-US" sz="1200" kern="1200" baseline="0" dirty="0" smtClean="0">
                <a:solidFill>
                  <a:schemeClr val="tx1"/>
                </a:solidFill>
                <a:latin typeface="+mn-lt"/>
                <a:ea typeface="ＭＳ Ｐゴシック" charset="0"/>
                <a:cs typeface="ＭＳ Ｐゴシック" charset="0"/>
              </a:rPr>
              <a:t> 2020 devices shipped = 6600 million</a:t>
            </a:r>
          </a:p>
          <a:p>
            <a:pPr marL="628577" lvl="1" indent="-171450">
              <a:buFont typeface="Arial"/>
              <a:buChar char="•"/>
            </a:pPr>
            <a:r>
              <a:rPr lang="en-US" sz="1200" kern="1200" baseline="0" dirty="0" smtClean="0">
                <a:solidFill>
                  <a:schemeClr val="tx1"/>
                </a:solidFill>
                <a:latin typeface="+mn-lt"/>
                <a:ea typeface="ＭＳ Ｐゴシック" charset="0"/>
                <a:cs typeface="ＭＳ Ｐゴシック" charset="0"/>
              </a:rPr>
              <a:t>365*24 hours = 6600</a:t>
            </a:r>
          </a:p>
          <a:p>
            <a:pPr marL="628577" lvl="1" indent="-171450">
              <a:buFont typeface="Arial"/>
              <a:buChar char="•"/>
            </a:pPr>
            <a:r>
              <a:rPr lang="en-US" sz="1200" kern="1200" baseline="0" dirty="0" smtClean="0">
                <a:solidFill>
                  <a:schemeClr val="tx1"/>
                </a:solidFill>
                <a:latin typeface="+mn-lt"/>
                <a:ea typeface="ＭＳ Ｐゴシック" charset="0"/>
                <a:cs typeface="ＭＳ Ｐゴシック" charset="0"/>
              </a:rPr>
              <a:t>Devices shipped every day in 2020 = 6600/365 = 18.082 M</a:t>
            </a:r>
            <a:endParaRPr lang="en-US" sz="1200" kern="1200" dirty="0" smtClean="0">
              <a:solidFill>
                <a:schemeClr val="tx1"/>
              </a:solidFill>
              <a:latin typeface="+mn-lt"/>
              <a:ea typeface="ＭＳ Ｐゴシック" charset="0"/>
              <a:cs typeface="ＭＳ Ｐゴシック" charset="0"/>
            </a:endParaRPr>
          </a:p>
          <a:p>
            <a:pPr marL="171450" indent="-171450">
              <a:buFont typeface="Arial"/>
              <a:buChar char="•"/>
            </a:pPr>
            <a:endParaRPr lang="en-US" dirty="0" smtClean="0"/>
          </a:p>
          <a:p>
            <a:r>
              <a:rPr lang="en-US" b="1" dirty="0" smtClean="0"/>
              <a:t>87% quote</a:t>
            </a:r>
          </a:p>
          <a:p>
            <a:pPr marL="171450" indent="-171450">
              <a:buFont typeface="Arial"/>
              <a:buChar char="•"/>
            </a:pPr>
            <a:r>
              <a:rPr lang="en-US" dirty="0" smtClean="0"/>
              <a:t>Gallup 2013, State of the Global Workplace:</a:t>
            </a:r>
            <a:r>
              <a:rPr lang="en-US" baseline="0" dirty="0" smtClean="0"/>
              <a:t> </a:t>
            </a:r>
            <a:r>
              <a:rPr lang="en-US" dirty="0" smtClean="0"/>
              <a:t>Page 7</a:t>
            </a:r>
          </a:p>
          <a:p>
            <a:pPr marL="628577" marR="0" lvl="1" indent="-171450" algn="l" defTabSz="457127" rtl="0" eaLnBrk="0" fontAlgn="base" latinLnBrk="0" hangingPunct="0">
              <a:lnSpc>
                <a:spcPct val="100000"/>
              </a:lnSpc>
              <a:spcBef>
                <a:spcPct val="30000"/>
              </a:spcBef>
              <a:spcAft>
                <a:spcPct val="0"/>
              </a:spcAft>
              <a:buClrTx/>
              <a:buSzTx/>
              <a:buFont typeface="Arial"/>
              <a:buChar char="•"/>
              <a:tabLst/>
              <a:defRPr/>
            </a:pPr>
            <a:r>
              <a:rPr lang="en-US" dirty="0" smtClean="0"/>
              <a:t>“…</a:t>
            </a:r>
            <a:r>
              <a:rPr lang="en-US" sz="1200" kern="1200" dirty="0" smtClean="0">
                <a:solidFill>
                  <a:schemeClr val="tx1"/>
                </a:solidFill>
                <a:effectLst/>
                <a:latin typeface="+mn-lt"/>
                <a:ea typeface="ＭＳ Ｐゴシック" charset="0"/>
                <a:cs typeface="+mn-cs"/>
              </a:rPr>
              <a:t>Overall, among the 142 countries included in the current Gallup study, 13% of employees are engaged in their jobs, while 63% are not engaged and 24% are actively disengaged…”</a:t>
            </a:r>
            <a:endParaRPr lang="en-US" dirty="0" smtClean="0"/>
          </a:p>
          <a:p>
            <a:r>
              <a:rPr lang="en-US" b="1" dirty="0" smtClean="0"/>
              <a:t>1.5x</a:t>
            </a:r>
            <a:r>
              <a:rPr lang="en-US" b="1" baseline="0" dirty="0" smtClean="0"/>
              <a:t> </a:t>
            </a:r>
            <a:r>
              <a:rPr lang="en-US" b="0" baseline="0" dirty="0" smtClean="0"/>
              <a:t>quote</a:t>
            </a:r>
          </a:p>
          <a:p>
            <a:pPr marL="171450" indent="-171450">
              <a:buFont typeface="Arial"/>
              <a:buChar char="•"/>
            </a:pPr>
            <a:r>
              <a:rPr lang="en-US" dirty="0" smtClean="0"/>
              <a:t>Gallup 2013, State of the Global Workplace:</a:t>
            </a:r>
            <a:r>
              <a:rPr lang="en-US" baseline="0" dirty="0" smtClean="0"/>
              <a:t> </a:t>
            </a:r>
            <a:r>
              <a:rPr lang="en-US" dirty="0" smtClean="0"/>
              <a:t>Page 7</a:t>
            </a:r>
          </a:p>
          <a:p>
            <a:pPr marL="628577" lvl="1" indent="-171450">
              <a:buFont typeface="Arial"/>
              <a:buChar char="•"/>
            </a:pPr>
            <a:r>
              <a:rPr lang="en-US" b="0" dirty="0" smtClean="0"/>
              <a:t>“…Organizations with an average of 9.3 engaged employees for every actively disengaged employee in 2010-2011 experienced 147% higher earnings per share (EPS) compared with their competition in 2011-2012. In contrast, those with an average of 2.6 engaged employees for every actively disengaged employee experienced 2% lower EPS compared with their competition during that same time period…” </a:t>
            </a:r>
          </a:p>
          <a:p>
            <a:r>
              <a:rPr lang="en-US" b="1" dirty="0" smtClean="0"/>
              <a:t>66%</a:t>
            </a:r>
            <a:r>
              <a:rPr lang="en-US" dirty="0" smtClean="0"/>
              <a:t> quote </a:t>
            </a:r>
          </a:p>
          <a:p>
            <a:pPr marL="171450" indent="-171450">
              <a:buFont typeface="Arial"/>
              <a:buChar char="•"/>
            </a:pPr>
            <a:r>
              <a:rPr lang="en-US" sz="1200" kern="1200" dirty="0" smtClean="0">
                <a:solidFill>
                  <a:schemeClr val="tx1"/>
                </a:solidFill>
                <a:effectLst/>
                <a:latin typeface="+mn-lt"/>
                <a:ea typeface="ＭＳ Ｐゴシック" charset="0"/>
                <a:cs typeface="ＭＳ Ｐゴシック" charset="0"/>
              </a:rPr>
              <a:t>Accenture 2013 Global Consumer Pulse Survey – Page 10</a:t>
            </a:r>
          </a:p>
          <a:p>
            <a:pPr marL="628588" marR="0" lvl="1" indent="-171450" algn="l" defTabSz="914276"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ＭＳ Ｐゴシック" charset="0"/>
                <a:cs typeface="+mn-cs"/>
              </a:rPr>
              <a:t>“…Globally, there is a 4 percent increase in switching due to poor customer service to 66%...”</a:t>
            </a:r>
          </a:p>
          <a:p>
            <a:pPr marL="628588" marR="0" lvl="1" indent="-171450" algn="l" defTabSz="914276"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ＭＳ Ｐゴシック" charset="0"/>
                <a:cs typeface="+mn-cs"/>
              </a:rPr>
              <a:t>Sample size: 13168 consumers in 33 countries</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89%</a:t>
            </a:r>
            <a:r>
              <a:rPr lang="en-US" dirty="0" smtClean="0"/>
              <a:t> quote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dirty="0" smtClean="0">
                <a:solidFill>
                  <a:schemeClr val="bg1">
                    <a:lumMod val="65000"/>
                  </a:schemeClr>
                </a:solidFill>
              </a:rPr>
              <a:t>Gartner </a:t>
            </a:r>
            <a:r>
              <a:rPr lang="en-US" sz="1200" dirty="0" smtClean="0">
                <a:solidFill>
                  <a:schemeClr val="bg1">
                    <a:lumMod val="50000"/>
                  </a:schemeClr>
                </a:solidFill>
              </a:rPr>
              <a:t>Survey Finds </a:t>
            </a:r>
            <a:r>
              <a:rPr lang="en-US" sz="1200" dirty="0" smtClean="0">
                <a:solidFill>
                  <a:schemeClr val="bg1">
                    <a:lumMod val="65000"/>
                  </a:schemeClr>
                </a:solidFill>
              </a:rPr>
              <a:t>Importance of Customer Experience is on the Rise; Marketing is on the Hook, Jake </a:t>
            </a:r>
            <a:r>
              <a:rPr lang="en-US" sz="1200" dirty="0" err="1" smtClean="0">
                <a:solidFill>
                  <a:schemeClr val="bg1">
                    <a:lumMod val="65000"/>
                  </a:schemeClr>
                </a:solidFill>
              </a:rPr>
              <a:t>Sorofman</a:t>
            </a:r>
            <a:r>
              <a:rPr lang="en-US" sz="1200" dirty="0" smtClean="0">
                <a:solidFill>
                  <a:schemeClr val="bg1">
                    <a:lumMod val="65000"/>
                  </a:schemeClr>
                </a:solidFill>
              </a:rPr>
              <a:t>, Laura McLellan, Sep 2014</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200" baseline="0" dirty="0" smtClean="0">
                <a:solidFill>
                  <a:schemeClr val="bg1">
                    <a:lumMod val="65000"/>
                  </a:schemeClr>
                </a:solidFill>
              </a:rPr>
              <a:t>Actual quote – “…</a:t>
            </a:r>
            <a:r>
              <a:rPr lang="en-US" sz="1200" dirty="0" smtClean="0">
                <a:latin typeface="Times New Roman" panose="02020603050405020304" pitchFamily="18" charset="0"/>
                <a:cs typeface="Times New Roman" panose="02020603050405020304" pitchFamily="18" charset="0"/>
              </a:rPr>
              <a:t>The trend is clear: the percentage of companies competing primarily on the basis of customer experience is rising from 36% two years ago to 58% today to a whopping 89% two years from now. The implication is that customer experience has become a strategic imperative.</a:t>
            </a:r>
            <a:r>
              <a:rPr lang="en-US" sz="1200" baseline="0" dirty="0" smtClean="0">
                <a:solidFill>
                  <a:schemeClr val="bg1">
                    <a:lumMod val="65000"/>
                  </a:schemeClr>
                </a:solidFill>
                <a:latin typeface="+mn-lt"/>
                <a:cs typeface="ＭＳ Ｐゴシック" charset="0"/>
              </a:rPr>
              <a:t>”</a:t>
            </a:r>
            <a:endParaRPr lang="en-US" sz="1200" dirty="0" smtClean="0">
              <a:latin typeface="Times New Roman" panose="02020603050405020304" pitchFamily="18" charset="0"/>
              <a:cs typeface="Times New Roman" panose="02020603050405020304" pitchFamily="18" charset="0"/>
            </a:endParaRPr>
          </a:p>
          <a:p>
            <a:endParaRPr lang="en-US" dirty="0" smtClean="0"/>
          </a:p>
        </p:txBody>
      </p:sp>
      <p:sp>
        <p:nvSpPr>
          <p:cNvPr id="4" name="Slide Number Placeholder 3"/>
          <p:cNvSpPr>
            <a:spLocks noGrp="1"/>
          </p:cNvSpPr>
          <p:nvPr>
            <p:ph type="sldNum" sz="quarter" idx="10"/>
          </p:nvPr>
        </p:nvSpPr>
        <p:spPr/>
        <p:txBody>
          <a:bodyPr/>
          <a:lstStyle/>
          <a:p>
            <a:fld id="{E61E50CB-9053-4611-9194-7D02908FC526}"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917279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9338" y="533400"/>
            <a:ext cx="4730750" cy="2662238"/>
          </a:xfrm>
        </p:spPr>
      </p:sp>
      <p:sp>
        <p:nvSpPr>
          <p:cNvPr id="3" name="Notes Placeholder 2"/>
          <p:cNvSpPr>
            <a:spLocks noGrp="1"/>
          </p:cNvSpPr>
          <p:nvPr>
            <p:ph type="body" idx="1"/>
          </p:nvPr>
        </p:nvSpPr>
        <p:spPr/>
        <p:txBody>
          <a:bodyPr/>
          <a:lstStyle/>
          <a:p>
            <a:r>
              <a:rPr lang="en-US" dirty="0" smtClean="0"/>
              <a:t>The</a:t>
            </a:r>
            <a:r>
              <a:rPr lang="en-US" baseline="0" dirty="0" smtClean="0"/>
              <a:t> IoE dividend is directly enabled by the three key principles of Fast IT: IT must become smarter, more simple, and more secure. </a:t>
            </a:r>
          </a:p>
          <a:p>
            <a:endParaRPr lang="en-US" baseline="0" dirty="0" smtClean="0"/>
          </a:p>
          <a:p>
            <a:r>
              <a:rPr lang="en-US" baseline="0" dirty="0" smtClean="0"/>
              <a:t>Let’s take a more detailed look at how each of these principles contributes to the </a:t>
            </a:r>
            <a:r>
              <a:rPr lang="en-US" baseline="0" dirty="0" err="1" smtClean="0"/>
              <a:t>IoE</a:t>
            </a:r>
            <a:r>
              <a:rPr lang="en-US" baseline="0" dirty="0" smtClean="0"/>
              <a:t> dividend: </a:t>
            </a:r>
          </a:p>
          <a:p>
            <a:endParaRPr lang="en-US" baseline="0" dirty="0" smtClean="0"/>
          </a:p>
          <a:p>
            <a:r>
              <a:rPr lang="en-US" sz="1200" kern="1200" dirty="0" smtClean="0">
                <a:solidFill>
                  <a:schemeClr val="tx1"/>
                </a:solidFill>
                <a:effectLst/>
                <a:latin typeface="+mn-lt"/>
                <a:ea typeface="+mn-ea"/>
                <a:cs typeface="+mn-cs"/>
              </a:rPr>
              <a:t>Fast IT is Simple , and by reducing complexity you can lowers costs. T</a:t>
            </a:r>
            <a:r>
              <a:rPr lang="en-US" sz="1200" kern="1200" baseline="0" dirty="0" smtClean="0">
                <a:solidFill>
                  <a:schemeClr val="tx1"/>
                </a:solidFill>
                <a:effectLst/>
                <a:latin typeface="+mn-lt"/>
                <a:ea typeface="+mn-ea"/>
                <a:cs typeface="+mn-cs"/>
              </a:rPr>
              <a:t>he steps to take are</a:t>
            </a:r>
            <a:r>
              <a:rPr lang="en-US" sz="1200" kern="1200" dirty="0" smtClean="0">
                <a:solidFill>
                  <a:schemeClr val="tx1"/>
                </a:solidFill>
                <a:effectLst/>
                <a:latin typeface="+mn-lt"/>
                <a:ea typeface="+mn-ea"/>
                <a:cs typeface="+mn-cs"/>
              </a:rPr>
              <a:t>: </a:t>
            </a:r>
          </a:p>
          <a:p>
            <a:pPr marL="171450" marR="0" lvl="0" indent="-171450" algn="l" defTabSz="457181"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Unifying</a:t>
            </a:r>
            <a:r>
              <a:rPr lang="en-US" sz="1200" kern="1200" baseline="0" dirty="0" smtClean="0">
                <a:solidFill>
                  <a:schemeClr val="tx1"/>
                </a:solidFill>
                <a:effectLst/>
                <a:latin typeface="+mn-lt"/>
                <a:ea typeface="+mn-ea"/>
                <a:cs typeface="+mn-cs"/>
              </a:rPr>
              <a:t> your infrastructure: </a:t>
            </a:r>
            <a:r>
              <a:rPr lang="en-US" sz="1200" kern="1200" dirty="0" smtClean="0">
                <a:solidFill>
                  <a:schemeClr val="tx1"/>
                </a:solidFill>
                <a:effectLst/>
                <a:latin typeface="+mn-lt"/>
                <a:ea typeface="+mn-ea"/>
                <a:cs typeface="+mn-cs"/>
              </a:rPr>
              <a:t>bridge physical/virtual infrastructure, mobile</a:t>
            </a:r>
            <a:r>
              <a:rPr lang="en-US" sz="1200" kern="1200" baseline="0" dirty="0" smtClean="0">
                <a:solidFill>
                  <a:schemeClr val="tx1"/>
                </a:solidFill>
                <a:effectLst/>
                <a:latin typeface="+mn-lt"/>
                <a:ea typeface="+mn-ea"/>
                <a:cs typeface="+mn-cs"/>
              </a:rPr>
              <a:t> and f</a:t>
            </a:r>
            <a:r>
              <a:rPr lang="en-US" sz="1200" kern="1200" dirty="0" smtClean="0">
                <a:solidFill>
                  <a:schemeClr val="tx1"/>
                </a:solidFill>
                <a:effectLst/>
                <a:latin typeface="+mn-lt"/>
                <a:ea typeface="+mn-ea"/>
                <a:cs typeface="+mn-cs"/>
              </a:rPr>
              <a:t>ixed networks and on-</a:t>
            </a:r>
            <a:r>
              <a:rPr lang="en-US" sz="1200" kern="1200" dirty="0" err="1" smtClean="0">
                <a:solidFill>
                  <a:schemeClr val="tx1"/>
                </a:solidFill>
                <a:effectLst/>
                <a:latin typeface="+mn-lt"/>
                <a:ea typeface="+mn-ea"/>
                <a:cs typeface="+mn-cs"/>
              </a:rPr>
              <a:t>prem</a:t>
            </a:r>
            <a:r>
              <a:rPr lang="en-US" sz="1200" kern="1200" dirty="0" smtClean="0">
                <a:solidFill>
                  <a:schemeClr val="tx1"/>
                </a:solidFill>
                <a:effectLst/>
                <a:latin typeface="+mn-lt"/>
                <a:ea typeface="+mn-ea"/>
                <a:cs typeface="+mn-cs"/>
              </a:rPr>
              <a:t> and off</a:t>
            </a:r>
            <a:r>
              <a:rPr lang="en-US" sz="1200" kern="1200" baseline="0" dirty="0" smtClean="0">
                <a:solidFill>
                  <a:schemeClr val="tx1"/>
                </a:solidFill>
                <a:effectLst/>
                <a:latin typeface="+mn-lt"/>
                <a:ea typeface="+mn-ea"/>
                <a:cs typeface="+mn-cs"/>
              </a:rPr>
              <a:t> capacity so that you can treat your infrastructure as a flexible pool of resources to tap as needed</a:t>
            </a:r>
            <a:endParaRPr lang="en-US" sz="1200" kern="1200" dirty="0" smtClean="0">
              <a:solidFill>
                <a:schemeClr val="tx1"/>
              </a:solidFill>
              <a:effectLst/>
              <a:latin typeface="+mn-lt"/>
              <a:ea typeface="+mn-ea"/>
              <a:cs typeface="+mn-cs"/>
            </a:endParaRPr>
          </a:p>
          <a:p>
            <a:pPr marL="171450" marR="0" lvl="0" indent="-171450" algn="l" defTabSz="457181"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Create programmability through abstraction of your </a:t>
            </a:r>
            <a:r>
              <a:rPr lang="en-US" sz="1200" kern="1200" baseline="0" dirty="0" smtClean="0">
                <a:solidFill>
                  <a:schemeClr val="tx1"/>
                </a:solidFill>
                <a:effectLst/>
                <a:latin typeface="+mn-lt"/>
                <a:ea typeface="+mn-ea"/>
                <a:cs typeface="+mn-cs"/>
              </a:rPr>
              <a:t>infrastructure can respond dynamically to application requirements. </a:t>
            </a:r>
            <a:r>
              <a:rPr lang="en-US" sz="1200" b="0" i="0" u="none" strike="noStrike" kern="1200" dirty="0" smtClean="0">
                <a:solidFill>
                  <a:schemeClr val="tx1"/>
                </a:solidFill>
                <a:effectLst/>
                <a:latin typeface="+mn-lt"/>
                <a:ea typeface="+mn-ea"/>
                <a:cs typeface="+mn-cs"/>
              </a:rPr>
              <a:t>Infrastructure programmability gives access to Application Programming Interfaces (APIs) that provide the appropriate abstraction for the required infrastructure functions that application developers need to change. (what this means is that app developers don’t need to know the specifics of the underlying</a:t>
            </a:r>
            <a:r>
              <a:rPr lang="en-US" sz="1200" b="0" i="0" u="none" strike="noStrike" kern="1200" baseline="0" dirty="0" smtClean="0">
                <a:solidFill>
                  <a:schemeClr val="tx1"/>
                </a:solidFill>
                <a:effectLst/>
                <a:latin typeface="+mn-lt"/>
                <a:ea typeface="+mn-ea"/>
                <a:cs typeface="+mn-cs"/>
              </a:rPr>
              <a:t> infrastructure — they can use APIs to tap the needed resources)</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en-US" sz="1200" kern="1200" dirty="0" smtClean="0">
                <a:solidFill>
                  <a:schemeClr val="tx1"/>
                </a:solidFill>
                <a:effectLst/>
                <a:latin typeface="+mn-lt"/>
                <a:ea typeface="+mn-ea"/>
                <a:cs typeface="+mn-cs"/>
              </a:rPr>
              <a:t>Once you have programmable resources, you can automate and orchestrate workflows across network, compute, storage, and security so you can deploy and provision applications and services faster </a:t>
            </a:r>
          </a:p>
          <a:p>
            <a:pPr marL="171450" lvl="0" indent="-171450">
              <a:buFont typeface="Arial" pitchFamily="34" charset="0"/>
              <a:buChar char="•"/>
            </a:pPr>
            <a:endParaRPr lang="en-US" sz="1200" kern="1200" dirty="0" smtClean="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pPr>
              <a:defRPr/>
            </a:pPr>
            <a:r>
              <a:rPr lang="en-US" smtClean="0">
                <a:solidFill>
                  <a:prstClr val="black"/>
                </a:solidFill>
              </a:rPr>
              <a:t>© 2009, Cisco Systems, Inc. All rights reserved.</a:t>
            </a:r>
          </a:p>
          <a:p>
            <a:pPr>
              <a:defRPr/>
            </a:pPr>
            <a:r>
              <a:rPr lang="en-US" smtClean="0">
                <a:solidFill>
                  <a:prstClr val="black"/>
                </a:solidFill>
              </a:rPr>
              <a:t>Presentation_ID.scr</a:t>
            </a:r>
            <a:endParaRPr lang="en-US">
              <a:solidFill>
                <a:prstClr val="black"/>
              </a:solidFill>
            </a:endParaRPr>
          </a:p>
        </p:txBody>
      </p:sp>
      <p:sp>
        <p:nvSpPr>
          <p:cNvPr id="5" name="Slide Number Placeholder 4"/>
          <p:cNvSpPr>
            <a:spLocks noGrp="1"/>
          </p:cNvSpPr>
          <p:nvPr>
            <p:ph type="sldNum" sz="quarter" idx="11"/>
          </p:nvPr>
        </p:nvSpPr>
        <p:spPr/>
        <p:txBody>
          <a:bodyPr/>
          <a:lstStyle/>
          <a:p>
            <a:pPr>
              <a:defRPr/>
            </a:pPr>
            <a:fld id="{EBF52788-2FEE-EE47-A2D0-209A0D344089}"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4034548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9338" y="533400"/>
            <a:ext cx="4730750" cy="2662238"/>
          </a:xfrm>
        </p:spPr>
      </p:sp>
      <p:sp>
        <p:nvSpPr>
          <p:cNvPr id="3" name="Notes Placeholder 2"/>
          <p:cNvSpPr>
            <a:spLocks noGrp="1"/>
          </p:cNvSpPr>
          <p:nvPr>
            <p:ph type="body" idx="1"/>
          </p:nvPr>
        </p:nvSpPr>
        <p:spPr/>
        <p:txBody>
          <a:bodyPr/>
          <a:lstStyle/>
          <a:p>
            <a:r>
              <a:rPr lang="en-US" dirty="0" smtClean="0"/>
              <a:t>Smart</a:t>
            </a:r>
          </a:p>
          <a:p>
            <a:endParaRPr lang="en-US" dirty="0" smtClean="0"/>
          </a:p>
          <a:p>
            <a:r>
              <a:rPr lang="en-US" dirty="0" smtClean="0"/>
              <a:t>The IoE-ready organization is</a:t>
            </a:r>
            <a:r>
              <a:rPr lang="en-US" baseline="0" dirty="0" smtClean="0"/>
              <a:t> prepared to harness intelligence for better application performance and end user experiences and faster response times.</a:t>
            </a:r>
          </a:p>
          <a:p>
            <a:r>
              <a:rPr lang="en-US" baseline="0" dirty="0" smtClean="0"/>
              <a:t>That entails:</a:t>
            </a:r>
          </a:p>
          <a:p>
            <a:pPr marL="171450" indent="-171450" algn="l">
              <a:buFont typeface="Arial"/>
              <a:buChar char="•"/>
            </a:pPr>
            <a:r>
              <a:rPr lang="en-US" baseline="0" dirty="0" smtClean="0"/>
              <a:t> Driving policy: once you have a programmable and automated infrastructure, you can create policies to govern application and infrastructure configuration and changes, and respond to security threats (by for example, diverting and containing DDOS traffic to a newly configured server)</a:t>
            </a:r>
          </a:p>
          <a:p>
            <a:pPr marL="171450" indent="-171450" algn="l">
              <a:buFont typeface="Arial"/>
              <a:buChar char="•"/>
            </a:pPr>
            <a:r>
              <a:rPr lang="en-US" baseline="0" dirty="0" smtClean="0"/>
              <a:t> Tapping intelligence resident in infrastructure through analytics so applications run smoothly and users can additional useful information based on, for example, location or device. </a:t>
            </a:r>
          </a:p>
          <a:p>
            <a:pPr marL="171450" indent="-171450" algn="l">
              <a:buFont typeface="Arial"/>
              <a:buChar char="•"/>
            </a:pPr>
            <a:r>
              <a:rPr lang="en-US" baseline="0" dirty="0" smtClean="0"/>
              <a:t> Harnessing data in motion through edge computing capabilities so that real time data is captured faster and data transfer is smoother across the enterprise. </a:t>
            </a:r>
          </a:p>
          <a:p>
            <a:pPr marL="171450" indent="-171450" algn="l">
              <a:buFont typeface="Arial"/>
              <a:buChar char="•"/>
            </a:pPr>
            <a:endParaRPr lang="en-US" baseline="0" dirty="0" smtClean="0"/>
          </a:p>
          <a:p>
            <a:pPr marL="171450" indent="-171450">
              <a:buFont typeface="Arial" pitchFamily="34" charset="0"/>
              <a:buChar char="•"/>
            </a:pPr>
            <a:endParaRPr lang="en-US" sz="1200" kern="1200" dirty="0" smtClean="0">
              <a:solidFill>
                <a:schemeClr val="tx1"/>
              </a:solidFill>
              <a:effectLst/>
              <a:latin typeface="+mn-lt"/>
              <a:ea typeface="+mn-ea"/>
              <a:cs typeface="+mn-cs"/>
            </a:endParaRPr>
          </a:p>
          <a:p>
            <a:pPr marL="171450" indent="-171450" algn="l">
              <a:buFont typeface="Arial"/>
              <a:buChar char="•"/>
            </a:pPr>
            <a:endParaRPr lang="en-US" dirty="0"/>
          </a:p>
        </p:txBody>
      </p:sp>
      <p:sp>
        <p:nvSpPr>
          <p:cNvPr id="4" name="Footer Placeholder 3"/>
          <p:cNvSpPr>
            <a:spLocks noGrp="1"/>
          </p:cNvSpPr>
          <p:nvPr>
            <p:ph type="ftr" sz="quarter" idx="10"/>
          </p:nvPr>
        </p:nvSpPr>
        <p:spPr/>
        <p:txBody>
          <a:bodyPr/>
          <a:lstStyle/>
          <a:p>
            <a:pPr>
              <a:defRPr/>
            </a:pPr>
            <a:r>
              <a:rPr lang="en-US" smtClean="0">
                <a:solidFill>
                  <a:prstClr val="black"/>
                </a:solidFill>
              </a:rPr>
              <a:t>© 2009, Cisco Systems, Inc. All rights reserved.</a:t>
            </a:r>
          </a:p>
          <a:p>
            <a:pPr>
              <a:defRPr/>
            </a:pPr>
            <a:r>
              <a:rPr lang="en-US" smtClean="0">
                <a:solidFill>
                  <a:prstClr val="black"/>
                </a:solidFill>
              </a:rPr>
              <a:t>Presentation_ID.scr</a:t>
            </a:r>
            <a:endParaRPr lang="en-US">
              <a:solidFill>
                <a:prstClr val="black"/>
              </a:solidFill>
            </a:endParaRPr>
          </a:p>
        </p:txBody>
      </p:sp>
      <p:sp>
        <p:nvSpPr>
          <p:cNvPr id="5" name="Slide Number Placeholder 4"/>
          <p:cNvSpPr>
            <a:spLocks noGrp="1"/>
          </p:cNvSpPr>
          <p:nvPr>
            <p:ph type="sldNum" sz="quarter" idx="11"/>
          </p:nvPr>
        </p:nvSpPr>
        <p:spPr/>
        <p:txBody>
          <a:bodyPr/>
          <a:lstStyle/>
          <a:p>
            <a:pPr>
              <a:defRPr/>
            </a:pPr>
            <a:fld id="{EBF52788-2FEE-EE47-A2D0-209A0D344089}"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3733816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9338" y="533400"/>
            <a:ext cx="4730750" cy="2662238"/>
          </a:xfrm>
        </p:spPr>
      </p:sp>
      <p:sp>
        <p:nvSpPr>
          <p:cNvPr id="3" name="Notes Placeholder 2"/>
          <p:cNvSpPr>
            <a:spLocks noGrp="1"/>
          </p:cNvSpPr>
          <p:nvPr>
            <p:ph type="body" idx="1"/>
          </p:nvPr>
        </p:nvSpPr>
        <p:spPr/>
        <p:txBody>
          <a:bodyPr/>
          <a:lstStyle/>
          <a:p>
            <a:r>
              <a:rPr lang="en-US" dirty="0" smtClean="0"/>
              <a:t>Secure </a:t>
            </a:r>
          </a:p>
          <a:p>
            <a:endParaRPr lang="en-US" dirty="0" smtClean="0"/>
          </a:p>
          <a:p>
            <a:r>
              <a:rPr lang="en-US" dirty="0" smtClean="0"/>
              <a:t>And the IoE-ready</a:t>
            </a:r>
            <a:r>
              <a:rPr lang="en-US" baseline="0" dirty="0" smtClean="0"/>
              <a:t> </a:t>
            </a:r>
            <a:r>
              <a:rPr lang="en-US" dirty="0" smtClean="0"/>
              <a:t>organization is more secure</a:t>
            </a:r>
            <a:r>
              <a:rPr lang="en-US" baseline="0" dirty="0" smtClean="0"/>
              <a:t> </a:t>
            </a:r>
            <a:r>
              <a:rPr lang="en-US" dirty="0" smtClean="0"/>
              <a:t>:</a:t>
            </a:r>
          </a:p>
          <a:p>
            <a:pPr marL="171450" indent="-171450">
              <a:buFont typeface="Arial"/>
              <a:buChar char="•"/>
            </a:pPr>
            <a:r>
              <a:rPr lang="en-US" dirty="0" smtClean="0"/>
              <a:t>Fast IT addresses</a:t>
            </a:r>
            <a:r>
              <a:rPr lang="en-US" baseline="0" dirty="0" smtClean="0"/>
              <a:t> todays’ evolving security landscape by </a:t>
            </a:r>
            <a:r>
              <a:rPr lang="en-US" dirty="0" smtClean="0"/>
              <a:t>expanding</a:t>
            </a:r>
            <a:r>
              <a:rPr lang="en-US" baseline="0" dirty="0" smtClean="0"/>
              <a:t> and rethinking the whole concept of a security perimeter, so that you don’t just prevent malicious attacks but you can mitigate attacks as they are happening and you can analyze what happened. </a:t>
            </a:r>
          </a:p>
          <a:p>
            <a:pPr marL="171450" indent="-171450">
              <a:buFont typeface="Arial"/>
              <a:buChar char="•"/>
            </a:pPr>
            <a:r>
              <a:rPr lang="en-US" baseline="0" dirty="0" smtClean="0"/>
              <a:t>Improve visibility in your infrastructure through analytics so you can see anomalous user access or data behavior as it’s happening so damage can be contained faster and risk is reduced. </a:t>
            </a:r>
          </a:p>
          <a:p>
            <a:pPr marL="171450" marR="0" indent="-171450" algn="l" defTabSz="457181" rtl="0" eaLnBrk="1" fontAlgn="auto" latinLnBrk="0" hangingPunct="1">
              <a:lnSpc>
                <a:spcPct val="100000"/>
              </a:lnSpc>
              <a:spcBef>
                <a:spcPts val="0"/>
              </a:spcBef>
              <a:spcAft>
                <a:spcPts val="0"/>
              </a:spcAft>
              <a:buClrTx/>
              <a:buSzTx/>
              <a:buFont typeface="Arial"/>
              <a:buChar char="•"/>
              <a:tabLst/>
              <a:defRPr/>
            </a:pPr>
            <a:r>
              <a:rPr lang="en-US" baseline="0" dirty="0" smtClean="0"/>
              <a:t>Building in faster response times via real-time identity- and context-based information for more automated threat detection</a:t>
            </a:r>
            <a:endParaRPr lang="en-US" sz="1200" kern="1200" dirty="0" smtClean="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pPr>
              <a:defRPr/>
            </a:pPr>
            <a:r>
              <a:rPr lang="en-US" smtClean="0">
                <a:solidFill>
                  <a:prstClr val="black"/>
                </a:solidFill>
              </a:rPr>
              <a:t>© 2009, Cisco Systems, Inc. All rights reserved.</a:t>
            </a:r>
          </a:p>
          <a:p>
            <a:pPr>
              <a:defRPr/>
            </a:pPr>
            <a:r>
              <a:rPr lang="en-US" smtClean="0">
                <a:solidFill>
                  <a:prstClr val="black"/>
                </a:solidFill>
              </a:rPr>
              <a:t>Presentation_ID.scr</a:t>
            </a:r>
            <a:endParaRPr lang="en-US">
              <a:solidFill>
                <a:prstClr val="black"/>
              </a:solidFill>
            </a:endParaRPr>
          </a:p>
        </p:txBody>
      </p:sp>
      <p:sp>
        <p:nvSpPr>
          <p:cNvPr id="5" name="Slide Number Placeholder 4"/>
          <p:cNvSpPr>
            <a:spLocks noGrp="1"/>
          </p:cNvSpPr>
          <p:nvPr>
            <p:ph type="sldNum" sz="quarter" idx="11"/>
          </p:nvPr>
        </p:nvSpPr>
        <p:spPr/>
        <p:txBody>
          <a:bodyPr/>
          <a:lstStyle/>
          <a:p>
            <a:pPr>
              <a:defRPr/>
            </a:pPr>
            <a:fld id="{EBF52788-2FEE-EE47-A2D0-209A0D344089}"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2434912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22</a:t>
            </a:fld>
            <a:endParaRPr lang="en-US" dirty="0"/>
          </a:p>
        </p:txBody>
      </p:sp>
    </p:spTree>
    <p:extLst>
      <p:ext uri="{BB962C8B-B14F-4D97-AF65-F5344CB8AC3E}">
        <p14:creationId xmlns:p14="http://schemas.microsoft.com/office/powerpoint/2010/main" val="315948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516C430-851C-2341-BB86-619F0A21836F}" type="slidenum">
              <a:rPr lang="en-US" sz="1200">
                <a:latin typeface="Calibri" charset="0"/>
              </a:rPr>
              <a:pPr/>
              <a:t>23</a:t>
            </a:fld>
            <a:endParaRPr lang="en-US" sz="1200">
              <a:latin typeface="Calibri" charset="0"/>
            </a:endParaRPr>
          </a:p>
        </p:txBody>
      </p:sp>
    </p:spTree>
    <p:extLst>
      <p:ext uri="{BB962C8B-B14F-4D97-AF65-F5344CB8AC3E}">
        <p14:creationId xmlns:p14="http://schemas.microsoft.com/office/powerpoint/2010/main" val="1198319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smtClean="0"/>
          </a:p>
        </p:txBody>
      </p:sp>
      <p:sp>
        <p:nvSpPr>
          <p:cNvPr id="4" name="Slide Number Placeholder 3"/>
          <p:cNvSpPr>
            <a:spLocks noGrp="1"/>
          </p:cNvSpPr>
          <p:nvPr>
            <p:ph type="sldNum" sz="quarter" idx="10"/>
          </p:nvPr>
        </p:nvSpPr>
        <p:spPr/>
        <p:txBody>
          <a:bodyPr/>
          <a:lstStyle/>
          <a:p>
            <a:fld id="{3B7F683F-D4D6-497E-9895-9DEC0E615E8E}" type="slidenum">
              <a:rPr lang="en-US" smtClean="0"/>
              <a:t>24</a:t>
            </a:fld>
            <a:endParaRPr lang="en-US" dirty="0"/>
          </a:p>
        </p:txBody>
      </p:sp>
    </p:spTree>
    <p:extLst>
      <p:ext uri="{BB962C8B-B14F-4D97-AF65-F5344CB8AC3E}">
        <p14:creationId xmlns:p14="http://schemas.microsoft.com/office/powerpoint/2010/main" val="3550238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marR="0" lvl="0" indent="-171450" algn="l" defTabSz="457200" rtl="0" eaLnBrk="0" fontAlgn="base" latinLnBrk="0" hangingPunct="0">
              <a:lnSpc>
                <a:spcPct val="100000"/>
              </a:lnSpc>
              <a:spcBef>
                <a:spcPct val="30000"/>
              </a:spcBef>
              <a:spcAft>
                <a:spcPct val="0"/>
              </a:spcAft>
              <a:buClrTx/>
              <a:buSzTx/>
              <a:buFontTx/>
              <a:buNone/>
              <a:tabLst/>
              <a:defRPr/>
            </a:pPr>
            <a:endParaRPr lang="en-US" altLang="en-US" dirty="0">
              <a:ea typeface="MS PGothic" charset="-128"/>
            </a:endParaRPr>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fld id="{69C7D59C-F4B0-3640-AFC8-DEC1507D08BF}" type="slidenum">
              <a:rPr lang="en-US" altLang="en-US" sz="1200">
                <a:solidFill>
                  <a:prstClr val="black"/>
                </a:solidFill>
                <a:latin typeface="Calibri" charset="0"/>
              </a:rPr>
              <a:pPr/>
              <a:t>25</a:t>
            </a:fld>
            <a:endParaRPr lang="en-US" altLang="en-US" sz="1200">
              <a:solidFill>
                <a:prstClr val="black"/>
              </a:solidFill>
              <a:latin typeface="Calibri" charset="0"/>
            </a:endParaRPr>
          </a:p>
        </p:txBody>
      </p:sp>
    </p:spTree>
    <p:extLst>
      <p:ext uri="{BB962C8B-B14F-4D97-AF65-F5344CB8AC3E}">
        <p14:creationId xmlns:p14="http://schemas.microsoft.com/office/powerpoint/2010/main" val="3234087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27</a:t>
            </a:fld>
            <a:endParaRPr lang="en-US" dirty="0">
              <a:solidFill>
                <a:prstClr val="black"/>
              </a:solidFill>
            </a:endParaRPr>
          </a:p>
        </p:txBody>
      </p:sp>
    </p:spTree>
    <p:extLst>
      <p:ext uri="{BB962C8B-B14F-4D97-AF65-F5344CB8AC3E}">
        <p14:creationId xmlns:p14="http://schemas.microsoft.com/office/powerpoint/2010/main" val="355482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2513" y="530225"/>
            <a:ext cx="4718050" cy="26543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charset="0"/>
                <a:cs typeface="ＭＳ Ｐゴシック" charset="0"/>
              </a:rPr>
              <a:t>IDC describes five levels of increasing cloud adoption  (also known as cloud maturity) starting with ad hoc followed by, opportunistic, repeatable, managed and finally at the highest level, optimized. </a:t>
            </a:r>
            <a:endParaRPr lang="en-US" dirty="0" smtClean="0"/>
          </a:p>
          <a:p>
            <a:endParaRPr lang="en-US" dirty="0" smtClean="0"/>
          </a:p>
          <a:p>
            <a:r>
              <a:rPr lang="en-US" dirty="0" smtClean="0"/>
              <a:t>The missed opportunity for most organizations is their ability to extract the most value out of their cloud deployments. In fact only 1% of the organizations </a:t>
            </a:r>
            <a:r>
              <a:rPr lang="en-US" dirty="0" err="1" smtClean="0"/>
              <a:t>ww</a:t>
            </a:r>
            <a:r>
              <a:rPr lang="en-US" dirty="0" smtClean="0"/>
              <a:t> (and across a broad sample of over 19K respondents) have an optimized cloud strategy in place today. We know it can pay off to get there and this is why we have developed a segmentation model that maps how business outcomes based on well defined KPIs change as organizations increase consumption and deployment of cloud services.</a:t>
            </a:r>
          </a:p>
          <a:p>
            <a:endParaRPr lang="en-US" dirty="0" smtClean="0"/>
          </a:p>
          <a:p>
            <a:r>
              <a:rPr lang="en-US" dirty="0" smtClean="0"/>
              <a:t>Basically,</a:t>
            </a:r>
            <a:r>
              <a:rPr lang="en-US" baseline="0" dirty="0" smtClean="0"/>
              <a:t> the opportunity is for us to help our customers shape their cloud journey and we are able to do that thanks to a repeatable framework we put in place with IDC across five stages of cloud adoption from ad-hoc to optimized. For the first time, we are able to provide estimates (backed by research data) regarding how key metrics change across multiple stages of cloud adoption. This is a better approach compared to any self-serving proprietary model we would have been able to come up with.  </a:t>
            </a:r>
          </a:p>
          <a:p>
            <a:endParaRPr lang="en-US" dirty="0" smtClean="0"/>
          </a:p>
          <a:p>
            <a:endParaRPr lang="en-US" dirty="0" smtClean="0"/>
          </a:p>
          <a:p>
            <a:r>
              <a:rPr lang="en-US" b="1" dirty="0" smtClean="0"/>
              <a:t>1. Ad Hoc.</a:t>
            </a:r>
            <a:r>
              <a:rPr lang="en-US" dirty="0" smtClean="0"/>
              <a:t> Beginning to increase awareness of cloud options and turning to cloud because of the immediacy of their need, often in an unauthorized manner.</a:t>
            </a:r>
          </a:p>
          <a:p>
            <a:r>
              <a:rPr lang="en-US" b="1" dirty="0" smtClean="0"/>
              <a:t>2. Opportunistic.</a:t>
            </a:r>
            <a:r>
              <a:rPr lang="en-US" dirty="0" smtClean="0"/>
              <a:t> Experimenting with short-term improvements IT cloud resource access. Usually consider cloud for new solutions or isolated computing environments.</a:t>
            </a:r>
          </a:p>
          <a:p>
            <a:r>
              <a:rPr lang="en-US" b="1" dirty="0" smtClean="0"/>
              <a:t>3. Repeatable.</a:t>
            </a:r>
            <a:r>
              <a:rPr lang="en-US" dirty="0" smtClean="0"/>
              <a:t> Enabling more agile access to IT resources through standardization and implementation of best practices. Rely on self-service portals to access cloud services.</a:t>
            </a:r>
          </a:p>
          <a:p>
            <a:r>
              <a:rPr lang="en-US" b="1" dirty="0" smtClean="0"/>
              <a:t>4. Managed.</a:t>
            </a:r>
            <a:r>
              <a:rPr lang="en-US" dirty="0" smtClean="0"/>
              <a:t> Implementing a consistent, enterprise-wide best practices approach to cloud and orchestrating service delivery across an integrated set of resources.</a:t>
            </a:r>
          </a:p>
          <a:p>
            <a:r>
              <a:rPr lang="en-US" b="1" dirty="0" smtClean="0"/>
              <a:t>5. Optimized.</a:t>
            </a:r>
            <a:r>
              <a:rPr lang="en-US" dirty="0" smtClean="0"/>
              <a:t> Delivering innovative IT-enabled products and services from internal and external cloud providers and driving business innovation through transparent access to IT capacity based on the value to the business and transparent cost measures.</a:t>
            </a:r>
          </a:p>
          <a:p>
            <a:endParaRPr lang="en-US" dirty="0"/>
          </a:p>
        </p:txBody>
      </p:sp>
      <p:sp>
        <p:nvSpPr>
          <p:cNvPr id="4" name="Slide Number Placeholder 3"/>
          <p:cNvSpPr>
            <a:spLocks noGrp="1"/>
          </p:cNvSpPr>
          <p:nvPr>
            <p:ph type="sldNum" sz="quarter" idx="10"/>
          </p:nvPr>
        </p:nvSpPr>
        <p:spPr/>
        <p:txBody>
          <a:bodyPr/>
          <a:lstStyle/>
          <a:p>
            <a:fld id="{F20BE024-A916-3D40-95DA-78C906B9122A}"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405698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i="1"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110275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2513" y="530225"/>
            <a:ext cx="4718050" cy="2654300"/>
          </a:xfrm>
        </p:spPr>
      </p:sp>
      <p:sp>
        <p:nvSpPr>
          <p:cNvPr id="3" name="Notes Placeholder 2"/>
          <p:cNvSpPr>
            <a:spLocks noGrp="1"/>
          </p:cNvSpPr>
          <p:nvPr>
            <p:ph type="body" idx="1"/>
          </p:nvPr>
        </p:nvSpPr>
        <p:spPr/>
        <p:txBody>
          <a:bodyPr/>
          <a:lstStyle/>
          <a:p>
            <a:endParaRPr lang="en-US" sz="1200" b="1" kern="1200" baseline="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624B3E29-E3C6-465A-BA15-E131EAE22360}" type="slidenum">
              <a:rPr lang="en-US" smtClean="0">
                <a:solidFill>
                  <a:prstClr val="black"/>
                </a:solidFill>
                <a:latin typeface="Arial" panose="020B0604020202020204" pitchFamily="34" charset="0"/>
                <a:cs typeface="Arial" panose="020B0604020202020204" pitchFamily="34" charset="0"/>
              </a:rPr>
              <a:pPr/>
              <a:t>31</a:t>
            </a:fld>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8270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understand more about these types of changes around the world, we developed an “index” to identify how a group of countries stack up against each other in terms of readiness for a digital economy. Our Digital Evolution Index (DEI), created by the Fletcher School at Tufts University (with support from </a:t>
            </a:r>
            <a:r>
              <a:rPr lang="en-US" dirty="0" err="1" smtClean="0"/>
              <a:t>Mastercard</a:t>
            </a:r>
            <a:r>
              <a:rPr lang="en-US" dirty="0" smtClean="0"/>
              <a:t> and </a:t>
            </a:r>
            <a:r>
              <a:rPr lang="en-US" dirty="0" err="1" smtClean="0"/>
              <a:t>DataCash</a:t>
            </a:r>
            <a:r>
              <a:rPr lang="en-US" dirty="0" smtClean="0"/>
              <a:t>), is derived from four broad drivers: </a:t>
            </a:r>
            <a:r>
              <a:rPr lang="en-US" b="1" dirty="0" smtClean="0"/>
              <a:t>supply-side factors </a:t>
            </a:r>
            <a:r>
              <a:rPr lang="en-US" dirty="0" smtClean="0"/>
              <a:t>(including access, fulfillment, and transactions infrastructure); </a:t>
            </a:r>
            <a:r>
              <a:rPr lang="en-US" b="1" dirty="0" smtClean="0"/>
              <a:t>demand-side factors </a:t>
            </a:r>
            <a:r>
              <a:rPr lang="en-US" dirty="0" smtClean="0"/>
              <a:t>(including consumer behaviors and trends, financial and Internet and social media savviness); </a:t>
            </a:r>
            <a:r>
              <a:rPr lang="en-US" b="1" dirty="0" smtClean="0"/>
              <a:t>innovations </a:t>
            </a:r>
            <a:r>
              <a:rPr lang="en-US" dirty="0" smtClean="0"/>
              <a:t>(including the entrepreneurial, technological and funding ecosystems, presence and extent of disruptive forces and the presence of a start-up culture and mindset); and </a:t>
            </a:r>
            <a:r>
              <a:rPr lang="en-US" b="1" dirty="0" smtClean="0"/>
              <a:t>institutions </a:t>
            </a:r>
            <a:r>
              <a:rPr lang="en-US" dirty="0" smtClean="0"/>
              <a:t>(including government effectiveness and its role in business, laws and regulations and promoting the digital ecosystem). The resulting index includes a ranking of 50 countries, which were chosen because they are either home to most of the current 3 billion internet users or they are where the next billion users are likely to come from.</a:t>
            </a:r>
          </a:p>
          <a:p>
            <a:endParaRPr lang="en-US" dirty="0" smtClean="0"/>
          </a:p>
          <a:p>
            <a:r>
              <a:rPr lang="en-US" dirty="0" smtClean="0"/>
              <a:t>As part of our research, we wanted to understand who was changing quickly to prepare for the digital marketplace and who wasn’t. Perhaps not surprisingly, developing countries in Asia and Latin America are leading in momentum, reflecting their overall economic gains. But our analysis revealed other interesting patterns. Take, for example, Singapore and The Netherlands. Both are among the top 10 countries in present levels of digital evolution. But when we consider the momentum – i.e., the five-year rate of change from 2008 to 2013 – the two countries are far apart. Singapore has been steadily advancing in developing a world-class digital infrastructure, through public-private partnerships, to further entrench its status as a regional communications hub. Through ongoing investment, it remains an attractive destination for start-ups and for private equity and venture capital. The Netherlands, meanwhile, has been rapidly losing steam. The Dutch government’s austerity measures beginning in late 2010 reduced investment into elements of the digital ecosystem. Its stagnant, and at times slipping, consumer demand led investors to seek greener pastures.</a:t>
            </a:r>
          </a:p>
          <a:p>
            <a:endParaRPr lang="en-US" dirty="0" smtClean="0"/>
          </a:p>
          <a:p>
            <a:r>
              <a:rPr lang="en-US" dirty="0" smtClean="0"/>
              <a:t>Based on the performance of countries on the index during the years 2008 to 2013, we assigned them to one of four trajectory zones: Stand Out, Stall Out, Break Out, and Watch Out.</a:t>
            </a:r>
          </a:p>
          <a:p>
            <a:endParaRPr lang="en-US" dirty="0" smtClean="0"/>
          </a:p>
          <a:p>
            <a:r>
              <a:rPr lang="en-US" dirty="0" smtClean="0"/>
              <a:t>    Stand Out countries have shown high levels of digital development in the past and continue to remain on an upward trajectory.</a:t>
            </a:r>
          </a:p>
          <a:p>
            <a:r>
              <a:rPr lang="en-US" dirty="0" smtClean="0"/>
              <a:t>    Stall Out countries have achieved a high level of evolution in the past but are losing momentum and risk falling behind.</a:t>
            </a:r>
          </a:p>
          <a:p>
            <a:r>
              <a:rPr lang="en-US" dirty="0" smtClean="0"/>
              <a:t>    Break Out countries have the potential to develop strong digital economies. Though their overall score is still low, they are moving upward and are poised to become Stand Out countries in the future.</a:t>
            </a:r>
          </a:p>
          <a:p>
            <a:r>
              <a:rPr lang="en-US" dirty="0" smtClean="0"/>
              <a:t>    Watch Out countries face significant opportunities and challenges, with low scores on both current level and upward motion of their DEI. Some may be able to overcome limitations with clever innovations and stopgap measures, while others seem to be stuck.</a:t>
            </a:r>
          </a:p>
          <a:p>
            <a:endParaRPr lang="el-GR"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32</a:t>
            </a:fld>
            <a:endParaRPr lang="en-US"/>
          </a:p>
        </p:txBody>
      </p:sp>
    </p:spTree>
    <p:extLst>
      <p:ext uri="{BB962C8B-B14F-4D97-AF65-F5344CB8AC3E}">
        <p14:creationId xmlns:p14="http://schemas.microsoft.com/office/powerpoint/2010/main" val="2723753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300"/>
              </a:spcBef>
            </a:pPr>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35</a:t>
            </a:fld>
            <a:endParaRPr lang="en-US" dirty="0"/>
          </a:p>
        </p:txBody>
      </p:sp>
    </p:spTree>
    <p:extLst>
      <p:ext uri="{BB962C8B-B14F-4D97-AF65-F5344CB8AC3E}">
        <p14:creationId xmlns:p14="http://schemas.microsoft.com/office/powerpoint/2010/main" val="1919139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7588"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u="sng" kern="1200" dirty="0" smtClean="0">
                <a:solidFill>
                  <a:schemeClr val="tx1"/>
                </a:solidFill>
                <a:effectLst/>
                <a:latin typeface="Arial" pitchFamily="34" charset="0"/>
                <a:ea typeface="ＭＳ Ｐゴシック" charset="0"/>
                <a:cs typeface="ＭＳ Ｐゴシック" charset="0"/>
                <a:hlinkClick r:id=""/>
              </a:rPr>
              <a:t>http://www.cisco.com/c/en/us/solutions/collateral/enterprise/cisco-on-cisco/cs-boit-02232015-itaaso.html</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u="sng" kern="1200" dirty="0" smtClean="0">
                <a:solidFill>
                  <a:schemeClr val="tx1"/>
                </a:solidFill>
                <a:effectLst/>
                <a:latin typeface="Arial" pitchFamily="34" charset="0"/>
                <a:ea typeface="ＭＳ Ｐゴシック" charset="0"/>
                <a:cs typeface="ＭＳ Ｐゴシック" charset="0"/>
                <a:hlinkClick r:id=""/>
              </a:rPr>
              <a:t>http://www.cisco.com/c/en/us/solutions/collateral/enterprise/cisco-on-cisco/Cisco_IT_Case_Study-eStore.html</a:t>
            </a:r>
            <a:endParaRPr lang="en-US" sz="1200" u="sng" kern="1200" dirty="0" smtClean="0">
              <a:solidFill>
                <a:schemeClr val="tx1"/>
              </a:solidFill>
              <a:effectLst/>
              <a:latin typeface="Arial" pitchFamily="34"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ＭＳ Ｐゴシック" charset="0"/>
                <a:cs typeface="ＭＳ Ｐゴシック" charset="0"/>
              </a:rPr>
              <a:t>http://</a:t>
            </a:r>
            <a:r>
              <a:rPr lang="en-US" sz="1200" kern="1200" dirty="0" err="1" smtClean="0">
                <a:solidFill>
                  <a:schemeClr val="tx1"/>
                </a:solidFill>
                <a:effectLst/>
                <a:latin typeface="Arial" pitchFamily="34" charset="0"/>
                <a:ea typeface="ＭＳ Ｐゴシック" charset="0"/>
                <a:cs typeface="ＭＳ Ｐゴシック" charset="0"/>
              </a:rPr>
              <a:t>www.cisco.com</a:t>
            </a:r>
            <a:r>
              <a:rPr lang="en-US" sz="1200" kern="1200" dirty="0" smtClean="0">
                <a:solidFill>
                  <a:schemeClr val="tx1"/>
                </a:solidFill>
                <a:effectLst/>
                <a:latin typeface="Arial" pitchFamily="34" charset="0"/>
                <a:ea typeface="ＭＳ Ｐゴシック" charset="0"/>
                <a:cs typeface="ＭＳ Ｐゴシック" charset="0"/>
              </a:rPr>
              <a:t>/c/en/us/solutions/collateral/enterprise/cisco-on-cisco/cs-boit-05272014-supply-chain.html</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ＭＳ Ｐゴシック" charset="0"/>
                <a:cs typeface="ＭＳ Ｐゴシック" charset="0"/>
              </a:rPr>
              <a:t>http://</a:t>
            </a:r>
            <a:r>
              <a:rPr lang="en-US" sz="1200" kern="1200" dirty="0" err="1" smtClean="0">
                <a:solidFill>
                  <a:schemeClr val="tx1"/>
                </a:solidFill>
                <a:effectLst/>
                <a:latin typeface="Arial" pitchFamily="34" charset="0"/>
                <a:ea typeface="ＭＳ Ｐゴシック" charset="0"/>
                <a:cs typeface="ＭＳ Ｐゴシック" charset="0"/>
              </a:rPr>
              <a:t>www.cisco.com</a:t>
            </a:r>
            <a:r>
              <a:rPr lang="en-US" sz="1200" kern="1200" dirty="0" smtClean="0">
                <a:solidFill>
                  <a:schemeClr val="tx1"/>
                </a:solidFill>
                <a:effectLst/>
                <a:latin typeface="Arial" pitchFamily="34" charset="0"/>
                <a:ea typeface="ＭＳ Ｐゴシック" charset="0"/>
                <a:cs typeface="ＭＳ Ｐゴシック" charset="0"/>
              </a:rPr>
              <a:t>/c/en/us/solutions/collateral/enterprise/cisco-on-cisco/</a:t>
            </a:r>
            <a:r>
              <a:rPr lang="en-US" sz="1200" kern="1200" dirty="0" err="1" smtClean="0">
                <a:solidFill>
                  <a:schemeClr val="tx1"/>
                </a:solidFill>
                <a:effectLst/>
                <a:latin typeface="Arial" pitchFamily="34" charset="0"/>
                <a:ea typeface="ＭＳ Ｐゴシック" charset="0"/>
                <a:cs typeface="ＭＳ Ｐゴシック" charset="0"/>
              </a:rPr>
              <a:t>IT_as_a_Services_Org_Update.pdf</a:t>
            </a:r>
            <a:endParaRPr lang="en-US" sz="1200" kern="1200" dirty="0" smtClean="0">
              <a:solidFill>
                <a:schemeClr val="tx1"/>
              </a:solidFill>
              <a:effectLst/>
              <a:latin typeface="Arial" pitchFamily="34"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pitchFamily="34"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ＭＳ Ｐゴシック" charset="0"/>
                <a:cs typeface="ＭＳ Ｐゴシック" charset="0"/>
              </a:rPr>
              <a:t>“Becoming a Hybrid IT Organization is a transformational journey that spans years. Cisco IT began this journey in 2007.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pitchFamily="34"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ＭＳ Ｐゴシック" charset="0"/>
                <a:cs typeface="ＭＳ Ｐゴシック" charset="0"/>
              </a:rPr>
              <a:t>Today we are running IT like a business, delivering competitively priced services to our internal clients, measuring their needs in a total cost of ownership (TCO) mode, and directly impacting business outcomes.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pitchFamily="34"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ＭＳ Ｐゴシック" charset="0"/>
                <a:cs typeface="ＭＳ Ｐゴシック" charset="0"/>
              </a:rPr>
              <a:t>Adopting a Hybrid IT model is less about technology and more about progressive cultural and process changes [“IT Operating Model”]. The transition requires pervasive shifts in the way IT is organized; how services are defined, delivered, consumed, and financed; and how IT measures success, evaluates costs, and assigns roles and responsibilities.”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pitchFamily="34"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pitchFamily="34"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pitchFamily="34"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err="1" smtClean="0">
                <a:solidFill>
                  <a:schemeClr val="tx1"/>
                </a:solidFill>
                <a:effectLst/>
                <a:latin typeface="Arial" pitchFamily="34" charset="0"/>
                <a:ea typeface="ＭＳ Ｐゴシック" charset="0"/>
                <a:cs typeface="ＭＳ Ｐゴシック" charset="0"/>
              </a:rPr>
              <a:t>eStore</a:t>
            </a:r>
            <a:r>
              <a:rPr lang="en-US" sz="1200" kern="1200" dirty="0" smtClean="0">
                <a:solidFill>
                  <a:schemeClr val="tx1"/>
                </a:solidFill>
                <a:effectLst/>
                <a:latin typeface="Arial" pitchFamily="34" charset="0"/>
                <a:ea typeface="ＭＳ Ｐゴシック" charset="0"/>
                <a:cs typeface="ＭＳ Ｐゴシック" charset="0"/>
              </a:rPr>
              <a:t>:</a:t>
            </a:r>
          </a:p>
          <a:p>
            <a:pPr marL="455471" marR="0" lvl="1"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ＭＳ Ｐゴシック" charset="0"/>
                <a:cs typeface="ＭＳ Ｐゴシック" charset="0"/>
              </a:rPr>
              <a:t>CHALLENGE</a:t>
            </a:r>
          </a:p>
          <a:p>
            <a:pPr marL="910934" marR="0" lvl="2"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ＭＳ Ｐゴシック" charset="0"/>
                <a:cs typeface="ＭＳ Ｐゴシック" charset="0"/>
              </a:rPr>
              <a:t>Reduce employee frustration with multiple different systems for requesting IT services</a:t>
            </a:r>
          </a:p>
          <a:p>
            <a:pPr marL="910934" marR="0" lvl="2"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ＭＳ Ｐゴシック" charset="0"/>
                <a:cs typeface="ＭＳ Ｐゴシック" charset="0"/>
              </a:rPr>
              <a:t>Eliminate end-user challenges in finding/ordering tools</a:t>
            </a:r>
          </a:p>
          <a:p>
            <a:pPr marL="910934" marR="0" lvl="2"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ＭＳ Ｐゴシック" charset="0"/>
                <a:cs typeface="ＭＳ Ｐゴシック" charset="0"/>
              </a:rPr>
              <a:t>Reduce IT support and service delivery costs with easier tracking and streamlined </a:t>
            </a:r>
            <a:r>
              <a:rPr lang="en-US" sz="1200" kern="1200" dirty="0" err="1" smtClean="0">
                <a:solidFill>
                  <a:schemeClr val="tx1"/>
                </a:solidFill>
                <a:effectLst/>
                <a:latin typeface="Arial" pitchFamily="34" charset="0"/>
                <a:ea typeface="ＭＳ Ｐゴシック" charset="0"/>
                <a:cs typeface="ＭＳ Ｐゴシック" charset="0"/>
              </a:rPr>
              <a:t>fulfilment</a:t>
            </a:r>
            <a:endParaRPr lang="en-US" sz="1200" kern="1200" dirty="0" smtClean="0">
              <a:solidFill>
                <a:schemeClr val="tx1"/>
              </a:solidFill>
              <a:effectLst/>
              <a:latin typeface="Arial" pitchFamily="34" charset="0"/>
              <a:ea typeface="ＭＳ Ｐゴシック" charset="0"/>
              <a:cs typeface="ＭＳ Ｐゴシック" charset="0"/>
            </a:endParaRPr>
          </a:p>
          <a:p>
            <a:pPr marL="455471" marR="0" lvl="1"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ＭＳ Ｐゴシック" charset="0"/>
                <a:cs typeface="ＭＳ Ｐゴシック" charset="0"/>
              </a:rPr>
              <a:t>SOLUTION</a:t>
            </a:r>
          </a:p>
          <a:p>
            <a:pPr marL="910934" marR="0" lvl="2"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ＭＳ Ｐゴシック" charset="0"/>
                <a:cs typeface="ＭＳ Ｐゴシック" charset="0"/>
              </a:rPr>
              <a:t>Cisco </a:t>
            </a:r>
            <a:r>
              <a:rPr lang="en-US" sz="1200" kern="1200" dirty="0" err="1" smtClean="0">
                <a:solidFill>
                  <a:schemeClr val="tx1"/>
                </a:solidFill>
                <a:effectLst/>
                <a:latin typeface="Arial" pitchFamily="34" charset="0"/>
                <a:ea typeface="ＭＳ Ｐゴシック" charset="0"/>
                <a:cs typeface="ＭＳ Ｐゴシック" charset="0"/>
              </a:rPr>
              <a:t>eStore</a:t>
            </a:r>
            <a:r>
              <a:rPr lang="en-US" sz="1200" kern="1200" dirty="0" smtClean="0">
                <a:solidFill>
                  <a:schemeClr val="tx1"/>
                </a:solidFill>
                <a:effectLst/>
                <a:latin typeface="Arial" pitchFamily="34" charset="0"/>
                <a:ea typeface="ＭＳ Ｐゴシック" charset="0"/>
                <a:cs typeface="ＭＳ Ｐゴシック" charset="0"/>
              </a:rPr>
              <a:t>, powered by Cisco Prime Service Catalog and Cisco Process Orchestrator</a:t>
            </a:r>
          </a:p>
          <a:p>
            <a:pPr marL="455471" marR="0" lvl="1"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ＭＳ Ｐゴシック" charset="0"/>
                <a:cs typeface="ＭＳ Ｐゴシック" charset="0"/>
              </a:rPr>
              <a:t>RESULTS</a:t>
            </a:r>
          </a:p>
          <a:p>
            <a:pPr marL="910934" marR="0" lvl="2"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ＭＳ Ｐゴシック" charset="0"/>
                <a:cs typeface="ＭＳ Ｐゴシック" charset="0"/>
              </a:rPr>
              <a:t>Meets 3 business trends: </a:t>
            </a:r>
          </a:p>
          <a:p>
            <a:pPr marL="1366405" marR="0" lvl="3"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ＭＳ Ｐゴシック" charset="0"/>
                <a:cs typeface="ＭＳ Ｐゴシック" charset="0"/>
              </a:rPr>
              <a:t>reduced end-user dependence on IT; </a:t>
            </a:r>
          </a:p>
          <a:p>
            <a:pPr marL="1366405" marR="0" lvl="3"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ＭＳ Ｐゴシック" charset="0"/>
                <a:cs typeface="ＭＳ Ｐゴシック" charset="0"/>
              </a:rPr>
              <a:t>increased adoption of mobility and BYOD; </a:t>
            </a:r>
          </a:p>
          <a:p>
            <a:pPr marL="1366405" marR="0" lvl="3"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ＭＳ Ｐゴシック" charset="0"/>
                <a:cs typeface="ＭＳ Ｐゴシック" charset="0"/>
              </a:rPr>
              <a:t>and need for greater IT agility to meet business demands</a:t>
            </a:r>
          </a:p>
          <a:p>
            <a:pPr marL="910934" marR="0" lvl="2"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ＭＳ Ｐゴシック" charset="0"/>
                <a:cs typeface="ＭＳ Ｐゴシック" charset="0"/>
              </a:rPr>
              <a:t>Modern, familiar consumer shopping experience for requesting IT services</a:t>
            </a:r>
          </a:p>
          <a:p>
            <a:pPr marL="910934" marR="0" lvl="2"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ＭＳ Ｐゴシック" charset="0"/>
                <a:cs typeface="ＭＳ Ｐゴシック" charset="0"/>
              </a:rPr>
              <a:t>Broad range of workplace IT services as well as data center infrastructure services</a:t>
            </a:r>
          </a:p>
          <a:p>
            <a:pPr marL="910934" marR="0" lvl="2"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ＭＳ Ｐゴシック" charset="0"/>
                <a:cs typeface="ＭＳ Ｐゴシック" charset="0"/>
              </a:rPr>
              <a:t>Flexible </a:t>
            </a:r>
            <a:r>
              <a:rPr lang="en-US" sz="1200" kern="1200" dirty="0" err="1" smtClean="0">
                <a:solidFill>
                  <a:schemeClr val="tx1"/>
                </a:solidFill>
                <a:effectLst/>
                <a:latin typeface="Arial" pitchFamily="34" charset="0"/>
                <a:ea typeface="ＭＳ Ｐゴシック" charset="0"/>
                <a:cs typeface="ＭＳ Ｐゴシック" charset="0"/>
              </a:rPr>
              <a:t>eStore</a:t>
            </a:r>
            <a:r>
              <a:rPr lang="en-US" sz="1200" kern="1200" dirty="0" smtClean="0">
                <a:solidFill>
                  <a:schemeClr val="tx1"/>
                </a:solidFill>
                <a:effectLst/>
                <a:latin typeface="Arial" pitchFamily="34" charset="0"/>
                <a:ea typeface="ＭＳ Ｐゴシック" charset="0"/>
                <a:cs typeface="ＭＳ Ｐゴシック" charset="0"/>
              </a:rPr>
              <a:t> architecture in place so that new and innovative IT services can be added quickly/efficiently</a:t>
            </a:r>
          </a:p>
          <a:p>
            <a:pPr marL="910934" marR="0" lvl="2"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ＭＳ Ｐゴシック" charset="0"/>
                <a:cs typeface="ＭＳ Ｐゴシック" charset="0"/>
              </a:rPr>
              <a:t>Managing service requests more easily and efficiently with </a:t>
            </a:r>
            <a:r>
              <a:rPr lang="en-US" sz="1200" kern="1200" dirty="0" err="1" smtClean="0">
                <a:solidFill>
                  <a:schemeClr val="tx1"/>
                </a:solidFill>
                <a:effectLst/>
                <a:latin typeface="Arial" pitchFamily="34" charset="0"/>
                <a:ea typeface="ＭＳ Ｐゴシック" charset="0"/>
                <a:cs typeface="ＭＳ Ｐゴシック" charset="0"/>
              </a:rPr>
              <a:t>eStore</a:t>
            </a:r>
            <a:r>
              <a:rPr lang="en-US" sz="1200" kern="1200" dirty="0" smtClean="0">
                <a:solidFill>
                  <a:schemeClr val="tx1"/>
                </a:solidFill>
                <a:effectLst/>
                <a:latin typeface="Arial" pitchFamily="34" charset="0"/>
                <a:ea typeface="ＭＳ Ｐゴシック" charset="0"/>
                <a:cs typeface="ＭＳ Ｐゴシック" charset="0"/>
              </a:rPr>
              <a:t> (cf. ITIL)</a:t>
            </a:r>
          </a:p>
          <a:p>
            <a:pPr marL="910934" marR="0" lvl="2"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pitchFamily="34" charset="0"/>
              <a:ea typeface="ＭＳ Ｐゴシック" charset="0"/>
              <a:cs typeface="ＭＳ Ｐゴシック" charset="0"/>
            </a:endParaRPr>
          </a:p>
          <a:p>
            <a:pPr marL="455471" marR="0" lvl="1"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pitchFamily="34"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latin typeface="Arial" panose="020B0604020202020204" pitchFamily="34" charset="0"/>
                <a:cs typeface="Arial" panose="020B0604020202020204" pitchFamily="34" charset="0"/>
              </a:rPr>
              <a:pPr/>
              <a:t>37</a:t>
            </a:fld>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7152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5942028" cy="4519326"/>
          </a:xfrm>
        </p:spPr>
        <p:txBody>
          <a:bodyPr/>
          <a:lstStyle/>
          <a:p>
            <a:pPr>
              <a:spcBef>
                <a:spcPts val="1000"/>
              </a:spcBef>
            </a:pPr>
            <a:r>
              <a:rPr lang="en-US" sz="1000" dirty="0">
                <a:latin typeface="Arial"/>
                <a:cs typeface="Arial"/>
              </a:rPr>
              <a:t>We know </a:t>
            </a:r>
            <a:r>
              <a:rPr lang="en-US" sz="1000" dirty="0" err="1">
                <a:latin typeface="Arial"/>
                <a:cs typeface="Arial"/>
              </a:rPr>
              <a:t>ITaaSO</a:t>
            </a:r>
            <a:r>
              <a:rPr lang="en-US" sz="1000" dirty="0">
                <a:latin typeface="Arial"/>
                <a:cs typeface="Arial"/>
              </a:rPr>
              <a:t> is a success at Cisco because our people now talk about business needs, the cost and value of the services we provide, </a:t>
            </a:r>
            <a:r>
              <a:rPr lang="en-US" sz="1000" dirty="0" smtClean="0">
                <a:latin typeface="Arial"/>
                <a:cs typeface="Arial"/>
              </a:rPr>
              <a:t>trade-offs </a:t>
            </a:r>
            <a:r>
              <a:rPr lang="en-US" sz="1000" dirty="0">
                <a:latin typeface="Arial"/>
                <a:cs typeface="Arial"/>
              </a:rPr>
              <a:t>and funding decisions in ways that are meaningful to internal clients and customers</a:t>
            </a:r>
            <a:r>
              <a:rPr lang="en-US" sz="1000" dirty="0" smtClean="0">
                <a:latin typeface="Arial"/>
                <a:cs typeface="Arial"/>
              </a:rPr>
              <a:t>.</a:t>
            </a:r>
          </a:p>
          <a:p>
            <a:pPr>
              <a:spcBef>
                <a:spcPts val="1000"/>
              </a:spcBef>
            </a:pPr>
            <a:r>
              <a:rPr lang="en-US" sz="1000" dirty="0" smtClean="0">
                <a:latin typeface="Arial"/>
                <a:cs typeface="Arial"/>
              </a:rPr>
              <a:t>In practical terms we have been able to: </a:t>
            </a:r>
          </a:p>
          <a:p>
            <a:pPr marL="180000" indent="-180000">
              <a:spcBef>
                <a:spcPts val="0"/>
              </a:spcBef>
              <a:buFont typeface="Arial"/>
              <a:buChar char="•"/>
            </a:pPr>
            <a:r>
              <a:rPr lang="en-US" sz="1000" dirty="0" smtClean="0">
                <a:latin typeface="Arial"/>
                <a:cs typeface="Arial"/>
              </a:rPr>
              <a:t>Cut</a:t>
            </a:r>
            <a:r>
              <a:rPr lang="en-US" sz="1000" baseline="0" dirty="0" smtClean="0">
                <a:latin typeface="Arial"/>
                <a:cs typeface="Arial"/>
              </a:rPr>
              <a:t> se</a:t>
            </a:r>
            <a:r>
              <a:rPr lang="en-US" sz="1000" dirty="0" smtClean="0">
                <a:latin typeface="Arial"/>
                <a:cs typeface="Arial"/>
              </a:rPr>
              <a:t>rver provisioning from 12 </a:t>
            </a:r>
            <a:r>
              <a:rPr lang="en-US" sz="1000" dirty="0" err="1" smtClean="0">
                <a:latin typeface="Arial"/>
                <a:cs typeface="Arial"/>
              </a:rPr>
              <a:t>wks</a:t>
            </a:r>
            <a:r>
              <a:rPr lang="en-US" sz="1000" dirty="0" smtClean="0">
                <a:latin typeface="Arial"/>
                <a:cs typeface="Arial"/>
              </a:rPr>
              <a:t> to sub 15 </a:t>
            </a:r>
            <a:r>
              <a:rPr lang="en-US" sz="1000" dirty="0" err="1" smtClean="0">
                <a:latin typeface="Arial"/>
                <a:cs typeface="Arial"/>
              </a:rPr>
              <a:t>mins</a:t>
            </a:r>
            <a:endParaRPr lang="en-GB" sz="1000" dirty="0" smtClean="0">
              <a:latin typeface="Arial"/>
              <a:cs typeface="Arial"/>
            </a:endParaRPr>
          </a:p>
          <a:p>
            <a:pPr marL="180000" indent="-180000">
              <a:spcBef>
                <a:spcPts val="0"/>
              </a:spcBef>
              <a:buFont typeface="Arial"/>
              <a:buChar char="•"/>
            </a:pPr>
            <a:r>
              <a:rPr lang="en-US" sz="1000" dirty="0" smtClean="0">
                <a:latin typeface="Arial"/>
                <a:cs typeface="Arial"/>
              </a:rPr>
              <a:t>Migrate</a:t>
            </a:r>
            <a:r>
              <a:rPr lang="en-US" sz="1000" baseline="0" dirty="0" smtClean="0">
                <a:latin typeface="Arial"/>
                <a:cs typeface="Arial"/>
              </a:rPr>
              <a:t> a</a:t>
            </a:r>
            <a:r>
              <a:rPr lang="en-US" sz="1000" dirty="0" smtClean="0">
                <a:latin typeface="Arial"/>
                <a:cs typeface="Arial"/>
              </a:rPr>
              <a:t>ll apps to x86 with 85% </a:t>
            </a:r>
            <a:r>
              <a:rPr lang="en-US" sz="1000" dirty="0" err="1" smtClean="0">
                <a:latin typeface="Arial"/>
                <a:cs typeface="Arial"/>
              </a:rPr>
              <a:t>virtualised</a:t>
            </a:r>
            <a:endParaRPr lang="en-GB" sz="1000" dirty="0" smtClean="0">
              <a:latin typeface="Arial"/>
              <a:cs typeface="Arial"/>
            </a:endParaRPr>
          </a:p>
          <a:p>
            <a:pPr marL="180000" indent="-180000">
              <a:spcBef>
                <a:spcPts val="0"/>
              </a:spcBef>
              <a:buFont typeface="Arial"/>
              <a:buChar char="•"/>
            </a:pPr>
            <a:r>
              <a:rPr lang="en-US" sz="1000" dirty="0" smtClean="0">
                <a:latin typeface="Arial"/>
                <a:cs typeface="Arial"/>
              </a:rPr>
              <a:t>Consolidate</a:t>
            </a:r>
            <a:r>
              <a:rPr lang="en-US" sz="1000" baseline="0" dirty="0" smtClean="0">
                <a:latin typeface="Arial"/>
                <a:cs typeface="Arial"/>
              </a:rPr>
              <a:t> </a:t>
            </a:r>
            <a:r>
              <a:rPr lang="en-US" sz="1000" dirty="0" smtClean="0">
                <a:latin typeface="Arial"/>
                <a:cs typeface="Arial"/>
              </a:rPr>
              <a:t>12 DCs to 1 pair of active-active DCs</a:t>
            </a:r>
            <a:endParaRPr lang="en-GB" sz="1000" dirty="0" smtClean="0">
              <a:latin typeface="Arial"/>
              <a:cs typeface="Arial"/>
            </a:endParaRPr>
          </a:p>
          <a:p>
            <a:pPr marL="180000" indent="-180000">
              <a:spcBef>
                <a:spcPts val="0"/>
              </a:spcBef>
              <a:buFont typeface="Arial"/>
              <a:buChar char="•"/>
            </a:pPr>
            <a:r>
              <a:rPr lang="en-US" sz="1000" dirty="0" smtClean="0">
                <a:latin typeface="Arial"/>
                <a:cs typeface="Arial"/>
              </a:rPr>
              <a:t>Deploy</a:t>
            </a:r>
            <a:r>
              <a:rPr lang="en-US" sz="1000" baseline="0" dirty="0" smtClean="0">
                <a:latin typeface="Arial"/>
                <a:cs typeface="Arial"/>
              </a:rPr>
              <a:t> n</a:t>
            </a:r>
            <a:r>
              <a:rPr lang="en-US" sz="1000" dirty="0" smtClean="0">
                <a:latin typeface="Arial"/>
                <a:cs typeface="Arial"/>
              </a:rPr>
              <a:t>ew global </a:t>
            </a:r>
            <a:r>
              <a:rPr lang="en-US" sz="1000" dirty="0" err="1" smtClean="0">
                <a:latin typeface="Arial"/>
                <a:cs typeface="Arial"/>
              </a:rPr>
              <a:t>telepresence</a:t>
            </a:r>
            <a:r>
              <a:rPr lang="en-US" sz="1000" dirty="0" smtClean="0">
                <a:latin typeface="Arial"/>
                <a:cs typeface="Arial"/>
              </a:rPr>
              <a:t> &amp; video architecture</a:t>
            </a:r>
            <a:endParaRPr lang="en-GB" sz="1000" dirty="0" smtClean="0">
              <a:latin typeface="Arial"/>
              <a:cs typeface="Arial"/>
            </a:endParaRPr>
          </a:p>
          <a:p>
            <a:pPr marL="180000" indent="-180000">
              <a:spcBef>
                <a:spcPts val="0"/>
              </a:spcBef>
              <a:buFont typeface="Arial"/>
              <a:buChar char="•"/>
            </a:pPr>
            <a:r>
              <a:rPr lang="en-US" sz="1000" dirty="0" smtClean="0">
                <a:latin typeface="Arial"/>
                <a:cs typeface="Arial"/>
              </a:rPr>
              <a:t>Doubled the number of supported end user devices</a:t>
            </a:r>
            <a:endParaRPr lang="en-GB" sz="1000" dirty="0" smtClean="0">
              <a:latin typeface="Arial"/>
              <a:cs typeface="Arial"/>
            </a:endParaRPr>
          </a:p>
          <a:p>
            <a:pPr marL="180000" indent="-180000">
              <a:spcBef>
                <a:spcPts val="0"/>
              </a:spcBef>
              <a:buFont typeface="Arial"/>
              <a:buChar char="•"/>
            </a:pPr>
            <a:r>
              <a:rPr lang="en-US" sz="1000" dirty="0" smtClean="0">
                <a:latin typeface="Arial"/>
                <a:cs typeface="Arial"/>
              </a:rPr>
              <a:t>Integrated 50+ acquisitions  </a:t>
            </a:r>
            <a:endParaRPr lang="en-GB" sz="1000" dirty="0">
              <a:latin typeface="Arial"/>
              <a:cs typeface="Arial"/>
            </a:endParaRPr>
          </a:p>
          <a:p>
            <a:pPr>
              <a:spcBef>
                <a:spcPts val="1000"/>
              </a:spcBef>
            </a:pPr>
            <a:r>
              <a:rPr lang="en-US" sz="1000" b="1" dirty="0">
                <a:latin typeface="Arial"/>
                <a:cs typeface="Arial"/>
              </a:rPr>
              <a:t>Service delivery</a:t>
            </a:r>
            <a:endParaRPr lang="en-GB" sz="1000" dirty="0">
              <a:latin typeface="Arial"/>
              <a:cs typeface="Arial"/>
            </a:endParaRPr>
          </a:p>
          <a:p>
            <a:pPr>
              <a:spcBef>
                <a:spcPts val="1000"/>
              </a:spcBef>
            </a:pPr>
            <a:r>
              <a:rPr lang="en-US" sz="1000" dirty="0">
                <a:latin typeface="Arial"/>
                <a:cs typeface="Arial"/>
              </a:rPr>
              <a:t>How do we deliver IT services in our new Hybrid IT model? </a:t>
            </a:r>
            <a:endParaRPr lang="en-GB" sz="1000" dirty="0">
              <a:latin typeface="Arial"/>
              <a:cs typeface="Arial"/>
            </a:endParaRPr>
          </a:p>
          <a:p>
            <a:pPr>
              <a:spcBef>
                <a:spcPts val="1000"/>
              </a:spcBef>
            </a:pPr>
            <a:r>
              <a:rPr lang="en-US" sz="1000" dirty="0">
                <a:latin typeface="Arial"/>
                <a:cs typeface="Arial"/>
              </a:rPr>
              <a:t>Via our new Cisco </a:t>
            </a:r>
            <a:r>
              <a:rPr lang="en-US" sz="1000" dirty="0" err="1">
                <a:latin typeface="Arial"/>
                <a:cs typeface="Arial"/>
              </a:rPr>
              <a:t>eStore</a:t>
            </a:r>
            <a:r>
              <a:rPr lang="en-US" sz="1000" dirty="0">
                <a:latin typeface="Arial"/>
                <a:cs typeface="Arial"/>
              </a:rPr>
              <a:t>, one searchable, mobile-ready portal that allows our more than 70,000 employees to order all the IT services we provide. </a:t>
            </a:r>
            <a:endParaRPr lang="en-GB" sz="1000" dirty="0">
              <a:latin typeface="Arial"/>
              <a:cs typeface="Arial"/>
            </a:endParaRPr>
          </a:p>
          <a:p>
            <a:pPr>
              <a:spcBef>
                <a:spcPts val="1000"/>
              </a:spcBef>
            </a:pPr>
            <a:r>
              <a:rPr lang="en-US" sz="1000" dirty="0">
                <a:latin typeface="Arial"/>
                <a:cs typeface="Arial"/>
              </a:rPr>
              <a:t>We also run proven processes around our </a:t>
            </a:r>
            <a:r>
              <a:rPr lang="en-US" sz="1000" dirty="0" err="1">
                <a:latin typeface="Arial"/>
                <a:cs typeface="Arial"/>
              </a:rPr>
              <a:t>eStore</a:t>
            </a:r>
            <a:r>
              <a:rPr lang="en-US" sz="1000" dirty="0">
                <a:latin typeface="Arial"/>
                <a:cs typeface="Arial"/>
              </a:rPr>
              <a:t> to </a:t>
            </a:r>
            <a:r>
              <a:rPr lang="en-US" sz="1000" dirty="0" smtClean="0">
                <a:latin typeface="Arial"/>
                <a:cs typeface="Arial"/>
              </a:rPr>
              <a:t>“end-of-life” </a:t>
            </a:r>
            <a:r>
              <a:rPr lang="en-US" sz="1000" dirty="0">
                <a:latin typeface="Arial"/>
                <a:cs typeface="Arial"/>
              </a:rPr>
              <a:t>products and services and test and trial potential new services. Only live services are permitted </a:t>
            </a:r>
            <a:r>
              <a:rPr lang="en-US" sz="1000" dirty="0" smtClean="0">
                <a:latin typeface="Arial"/>
                <a:cs typeface="Arial"/>
              </a:rPr>
              <a:t>into </a:t>
            </a:r>
            <a:r>
              <a:rPr lang="en-US" sz="1000" dirty="0">
                <a:latin typeface="Arial"/>
                <a:cs typeface="Arial"/>
              </a:rPr>
              <a:t>our </a:t>
            </a:r>
            <a:r>
              <a:rPr lang="en-US" sz="1000" dirty="0" err="1">
                <a:latin typeface="Arial"/>
                <a:cs typeface="Arial"/>
              </a:rPr>
              <a:t>eStore</a:t>
            </a:r>
            <a:r>
              <a:rPr lang="en-US" sz="1000" dirty="0">
                <a:latin typeface="Arial"/>
                <a:cs typeface="Arial"/>
              </a:rPr>
              <a:t>.  </a:t>
            </a:r>
            <a:endParaRPr lang="en-GB" sz="1000" dirty="0">
              <a:latin typeface="Arial"/>
              <a:cs typeface="Arial"/>
            </a:endParaRPr>
          </a:p>
          <a:p>
            <a:pPr>
              <a:spcBef>
                <a:spcPts val="1000"/>
              </a:spcBef>
            </a:pPr>
            <a:r>
              <a:rPr lang="en-US" sz="1000" dirty="0">
                <a:latin typeface="Arial"/>
                <a:cs typeface="Arial"/>
              </a:rPr>
              <a:t>In terms of cost and value, </a:t>
            </a:r>
            <a:r>
              <a:rPr lang="en-US" sz="1000" dirty="0" smtClean="0">
                <a:latin typeface="Arial"/>
                <a:cs typeface="Arial"/>
              </a:rPr>
              <a:t>the</a:t>
            </a:r>
            <a:r>
              <a:rPr lang="en-US" sz="1000" baseline="0" dirty="0" smtClean="0">
                <a:latin typeface="Arial"/>
                <a:cs typeface="Arial"/>
              </a:rPr>
              <a:t> system’s </a:t>
            </a:r>
            <a:r>
              <a:rPr lang="en-US" sz="1000" dirty="0" smtClean="0">
                <a:latin typeface="Arial"/>
                <a:cs typeface="Arial"/>
              </a:rPr>
              <a:t>back </a:t>
            </a:r>
            <a:r>
              <a:rPr lang="en-US" sz="1000" dirty="0">
                <a:latin typeface="Arial"/>
                <a:cs typeface="Arial"/>
              </a:rPr>
              <a:t>end </a:t>
            </a:r>
            <a:r>
              <a:rPr lang="en-US" sz="1000" dirty="0" smtClean="0">
                <a:latin typeface="Arial"/>
                <a:cs typeface="Arial"/>
              </a:rPr>
              <a:t>is</a:t>
            </a:r>
            <a:r>
              <a:rPr lang="en-US" sz="1000" baseline="0" dirty="0" smtClean="0">
                <a:latin typeface="Arial"/>
                <a:cs typeface="Arial"/>
              </a:rPr>
              <a:t> capable of </a:t>
            </a:r>
            <a:r>
              <a:rPr lang="en-US" sz="1000" dirty="0" smtClean="0">
                <a:latin typeface="Arial"/>
                <a:cs typeface="Arial"/>
              </a:rPr>
              <a:t>giving </a:t>
            </a:r>
            <a:r>
              <a:rPr lang="en-US" sz="1000" dirty="0">
                <a:latin typeface="Arial"/>
                <a:cs typeface="Arial"/>
              </a:rPr>
              <a:t>LOBs reports on </a:t>
            </a:r>
            <a:r>
              <a:rPr lang="en-US" sz="1000" dirty="0" smtClean="0">
                <a:latin typeface="Arial"/>
                <a:cs typeface="Arial"/>
              </a:rPr>
              <a:t>their</a:t>
            </a:r>
            <a:r>
              <a:rPr lang="en-US" sz="1000" baseline="0" dirty="0" smtClean="0">
                <a:latin typeface="Arial"/>
                <a:cs typeface="Arial"/>
              </a:rPr>
              <a:t> </a:t>
            </a:r>
            <a:r>
              <a:rPr lang="en-US" sz="1000" dirty="0" smtClean="0">
                <a:latin typeface="Arial"/>
                <a:cs typeface="Arial"/>
              </a:rPr>
              <a:t>IT </a:t>
            </a:r>
            <a:r>
              <a:rPr lang="en-US" sz="1000" dirty="0">
                <a:latin typeface="Arial"/>
                <a:cs typeface="Arial"/>
              </a:rPr>
              <a:t>expenditure and </a:t>
            </a:r>
            <a:r>
              <a:rPr lang="en-US" sz="1000" dirty="0" smtClean="0">
                <a:latin typeface="Arial"/>
                <a:cs typeface="Arial"/>
              </a:rPr>
              <a:t>use. </a:t>
            </a:r>
            <a:r>
              <a:rPr lang="en-US" sz="1000" dirty="0">
                <a:latin typeface="Arial"/>
                <a:cs typeface="Arial"/>
              </a:rPr>
              <a:t>This is called “show-back” and it means that our business </a:t>
            </a:r>
            <a:r>
              <a:rPr lang="en-US" sz="1000" dirty="0" smtClean="0">
                <a:latin typeface="Arial"/>
                <a:cs typeface="Arial"/>
              </a:rPr>
              <a:t>managers </a:t>
            </a:r>
            <a:r>
              <a:rPr lang="en-US" sz="1000" dirty="0">
                <a:latin typeface="Arial"/>
                <a:cs typeface="Arial"/>
              </a:rPr>
              <a:t>can determine how much business value they are deriving from the money they spend on IT – whether that’s products, devices or even cloud-based services. </a:t>
            </a:r>
            <a:endParaRPr lang="en-GB" sz="1000" dirty="0">
              <a:latin typeface="Arial"/>
              <a:cs typeface="Arial"/>
            </a:endParaRPr>
          </a:p>
          <a:p>
            <a:pPr>
              <a:spcBef>
                <a:spcPts val="1000"/>
              </a:spcBef>
            </a:pPr>
            <a:r>
              <a:rPr lang="en-US" sz="1000" dirty="0">
                <a:latin typeface="Arial"/>
                <a:cs typeface="Arial"/>
              </a:rPr>
              <a:t>This all helps to position the central IT </a:t>
            </a:r>
            <a:r>
              <a:rPr lang="en-US" sz="1000" dirty="0" smtClean="0">
                <a:latin typeface="Arial"/>
                <a:cs typeface="Arial"/>
              </a:rPr>
              <a:t>department as </a:t>
            </a:r>
            <a:r>
              <a:rPr lang="en-US" sz="1000" dirty="0">
                <a:latin typeface="Arial"/>
                <a:cs typeface="Arial"/>
              </a:rPr>
              <a:t>an entity that directly and proactively generates business value and contributes to our overall success.   </a:t>
            </a:r>
            <a:endParaRPr lang="en-GB" sz="1000" dirty="0">
              <a:latin typeface="Arial"/>
              <a:cs typeface="Arial"/>
            </a:endParaRP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38</a:t>
            </a:fld>
            <a:endParaRPr lang="en-US"/>
          </a:p>
        </p:txBody>
      </p:sp>
    </p:spTree>
    <p:extLst>
      <p:ext uri="{BB962C8B-B14F-4D97-AF65-F5344CB8AC3E}">
        <p14:creationId xmlns:p14="http://schemas.microsoft.com/office/powerpoint/2010/main" val="885548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Disconnected</a:t>
            </a:r>
            <a:r>
              <a:rPr lang="en-US" baseline="0" dirty="0" smtClean="0"/>
              <a:t> agents = </a:t>
            </a:r>
            <a:r>
              <a:rPr lang="en-US" baseline="0" dirty="0" err="1" smtClean="0"/>
              <a:t>aposindedemenoi</a:t>
            </a:r>
            <a:r>
              <a:rPr lang="en-US" baseline="0" dirty="0" smtClean="0"/>
              <a:t> </a:t>
            </a:r>
            <a:r>
              <a:rPr lang="en-US" baseline="0" dirty="0" err="1" smtClean="0"/>
              <a:t>paragondes</a:t>
            </a:r>
            <a:endParaRPr lang="en-US" baseline="0" dirty="0" smtClean="0"/>
          </a:p>
          <a:p>
            <a:r>
              <a:rPr lang="en-US" baseline="0" dirty="0" smtClean="0"/>
              <a:t>Engineered agents = </a:t>
            </a:r>
            <a:r>
              <a:rPr lang="en-US" baseline="0" dirty="0" err="1" smtClean="0"/>
              <a:t>mixanikoi</a:t>
            </a:r>
            <a:r>
              <a:rPr lang="en-US" baseline="0" dirty="0" smtClean="0"/>
              <a:t> </a:t>
            </a:r>
            <a:r>
              <a:rPr lang="en-US" baseline="0" dirty="0" err="1" smtClean="0"/>
              <a:t>paragondes</a:t>
            </a:r>
            <a:endParaRPr lang="el-GR"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4</a:t>
            </a:fld>
            <a:endParaRPr lang="en-US"/>
          </a:p>
        </p:txBody>
      </p:sp>
    </p:spTree>
    <p:extLst>
      <p:ext uri="{BB962C8B-B14F-4D97-AF65-F5344CB8AC3E}">
        <p14:creationId xmlns:p14="http://schemas.microsoft.com/office/powerpoint/2010/main" val="3204446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dirty="0" smtClean="0"/>
              <a:t>https://</a:t>
            </a:r>
            <a:r>
              <a:rPr lang="en-US" sz="800" dirty="0" err="1" smtClean="0"/>
              <a:t>www.capgemini.com</a:t>
            </a:r>
            <a:r>
              <a:rPr lang="en-US" sz="800" dirty="0" smtClean="0"/>
              <a:t>/resource-file-access/resource/</a:t>
            </a:r>
            <a:r>
              <a:rPr lang="en-US" sz="800" dirty="0" err="1" smtClean="0"/>
              <a:t>pdf</a:t>
            </a:r>
            <a:r>
              <a:rPr lang="en-US" sz="800" dirty="0" smtClean="0"/>
              <a:t>/Digital_Transformation__A_Road-Map_for_Billion-Dollar_Organizations.pdf</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800" dirty="0" smtClean="0"/>
              <a:t>Short version: http://</a:t>
            </a:r>
            <a:r>
              <a:rPr lang="en-US" sz="800" dirty="0" err="1" smtClean="0"/>
              <a:t>sloanreview.mit.edu</a:t>
            </a:r>
            <a:r>
              <a:rPr lang="en-US" sz="800" dirty="0" smtClean="0"/>
              <a:t>/article/the-nine-elements-of-digital-transformation/</a:t>
            </a:r>
          </a:p>
          <a:p>
            <a:pPr marL="0" indent="0">
              <a:buNone/>
            </a:pPr>
            <a:endParaRPr lang="en-US" sz="800" dirty="0" smtClean="0"/>
          </a:p>
          <a:p>
            <a:pPr marL="0" indent="0">
              <a:buNone/>
            </a:pPr>
            <a:r>
              <a:rPr lang="en-US" sz="800" dirty="0" smtClean="0"/>
              <a:t>Although I am sure there are many models to represent various types of digital transformation and disruption, I have found this model represents a useful perspective.</a:t>
            </a:r>
          </a:p>
          <a:p>
            <a:pPr marL="228600" indent="-228600">
              <a:buAutoNum type="arabicPeriod"/>
            </a:pPr>
            <a:r>
              <a:rPr lang="en-US" sz="800" dirty="0" smtClean="0"/>
              <a:t>First,</a:t>
            </a:r>
            <a:r>
              <a:rPr lang="en-US" sz="800" baseline="0" dirty="0" smtClean="0"/>
              <a:t> when considering digital transformation, there are three key areas to observe. One is the impact on customer experience, a second is the impact on operational improvements within the company, and third changes to the companies business model</a:t>
            </a:r>
          </a:p>
          <a:p>
            <a:pPr marL="228600" indent="-228600">
              <a:buAutoNum type="arabicPeriod"/>
            </a:pPr>
            <a:r>
              <a:rPr lang="en-US" sz="800" baseline="0" dirty="0" smtClean="0"/>
              <a:t>Operational Improvements tend to be focused internal to the company, and although very valuable, are likely to be enablers of improving efficiency and productivity of internal processes, or worker productivity, or internal communications as can be seen in the results of this MIT Sloan study. Although this area can certainly extend to being disruptive, many transformations here tend to be enablers and operational efficiency improvers.</a:t>
            </a:r>
          </a:p>
          <a:p>
            <a:pPr marL="228600" indent="-228600">
              <a:buAutoNum type="arabicPeriod"/>
            </a:pPr>
            <a:r>
              <a:rPr lang="en-US" sz="800" baseline="0" dirty="0" smtClean="0"/>
              <a:t>Customer experience represents a key source of disruptive changes since they impact the interface between your customer and their customer. These changes could be in the form of improved customer experience, launching new products and services, enhancing existing products and services and finally ensuring cross channel consistency. This area is one in which numerous companies have indicated they have made investments and clearly represent the opportunity to disrupt a way business is done.</a:t>
            </a:r>
          </a:p>
          <a:p>
            <a:pPr marL="228600" indent="-228600">
              <a:buAutoNum type="arabicPeriod"/>
            </a:pPr>
            <a:r>
              <a:rPr lang="en-US" sz="800" baseline="0" dirty="0" smtClean="0"/>
              <a:t>Finally, changes to the business model can be highly disruptive as we’ve seen with examples of other companies who have applied digital transformation to implement new and unique business models. This is where you’ve seen Uber, Amazon, Spotify, Starbucks and Airbnb bring you an innovative business models to their industries. This is where serious disruption can happen displacing incumbents and rapidly gaining market share based on new ways of thinking connected with information technology or Digital Transformation in the marketplace.</a:t>
            </a:r>
          </a:p>
          <a:p>
            <a:pPr marL="228600" indent="-228600">
              <a:buAutoNum type="arabicPeriod"/>
            </a:pPr>
            <a:r>
              <a:rPr lang="en-US" sz="800" baseline="0" dirty="0" smtClean="0"/>
              <a:t>So, with all of these examples of companies making disruptive changes what are some studies finding in the marketplace?</a:t>
            </a:r>
          </a:p>
          <a:p>
            <a:pPr marL="0" indent="0">
              <a:buNone/>
            </a:pPr>
            <a:endParaRPr lang="en-US" sz="800" dirty="0" smtClean="0"/>
          </a:p>
          <a:p>
            <a:pPr marL="0" indent="0">
              <a:buNone/>
            </a:pPr>
            <a:endParaRPr lang="en-US" sz="800"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a:t>
            </a:fld>
            <a:endParaRPr lang="en-US"/>
          </a:p>
        </p:txBody>
      </p:sp>
    </p:spTree>
    <p:extLst>
      <p:ext uri="{BB962C8B-B14F-4D97-AF65-F5344CB8AC3E}">
        <p14:creationId xmlns:p14="http://schemas.microsoft.com/office/powerpoint/2010/main" val="3991367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 typeface="Arial"/>
              <a:buChar char="•"/>
              <a:tabLst/>
              <a:defRPr/>
            </a:pPr>
            <a:r>
              <a:rPr lang="en-US" sz="1200" b="0" kern="1200" dirty="0" smtClean="0">
                <a:solidFill>
                  <a:schemeClr val="tx1"/>
                </a:solidFill>
                <a:effectLst/>
                <a:latin typeface="+mn-lt"/>
                <a:ea typeface="ＭＳ Ｐゴシック" charset="0"/>
                <a:cs typeface="ＭＳ Ｐゴシック" charset="0"/>
              </a:rPr>
              <a:t>Organizations can drive their own disruption, but only if they embrace digital business transformation that blends physical and virtual assets. As Gartner defines it, “Digital business is the creation of new business designs that not only connect people and business, but also connect people and business with things to drive revenue and efficiency. Digital business helps to eliminate barriers that now exist among industry segments while creating new value chains and opportunities that traditional businesses cannot offer.” </a:t>
            </a:r>
          </a:p>
          <a:p>
            <a:pPr marL="171450" marR="0" indent="-171450" algn="l" defTabSz="457200" rtl="0" eaLnBrk="0" fontAlgn="base" latinLnBrk="0" hangingPunct="0">
              <a:lnSpc>
                <a:spcPct val="100000"/>
              </a:lnSpc>
              <a:spcBef>
                <a:spcPct val="30000"/>
              </a:spcBef>
              <a:spcAft>
                <a:spcPct val="0"/>
              </a:spcAft>
              <a:buClrTx/>
              <a:buSzTx/>
              <a:buFont typeface="Arial"/>
              <a:buChar char="•"/>
              <a:tabLst/>
              <a:defRPr/>
            </a:pPr>
            <a:endParaRPr lang="en-US" dirty="0" smtClean="0"/>
          </a:p>
          <a:p>
            <a:pPr marL="171450" marR="0" indent="-171450" algn="l" defTabSz="457200" rtl="0" eaLnBrk="0" fontAlgn="base" latinLnBrk="0" hangingPunct="0">
              <a:lnSpc>
                <a:spcPct val="100000"/>
              </a:lnSpc>
              <a:spcBef>
                <a:spcPct val="30000"/>
              </a:spcBef>
              <a:spcAft>
                <a:spcPct val="0"/>
              </a:spcAft>
              <a:buClrTx/>
              <a:buSzTx/>
              <a:buFont typeface="Arial"/>
              <a:buChar char="•"/>
              <a:tabLst/>
              <a:defRPr/>
            </a:pPr>
            <a:endParaRPr lang="en-US" dirty="0" smtClean="0"/>
          </a:p>
          <a:p>
            <a:pPr marL="171450" marR="0" indent="-171450" algn="l" defTabSz="457200" rtl="0" eaLnBrk="0" fontAlgn="base" latinLnBrk="0" hangingPunct="0">
              <a:lnSpc>
                <a:spcPct val="100000"/>
              </a:lnSpc>
              <a:spcBef>
                <a:spcPct val="30000"/>
              </a:spcBef>
              <a:spcAft>
                <a:spcPct val="0"/>
              </a:spcAft>
              <a:buClrTx/>
              <a:buSzTx/>
              <a:buFont typeface="Arial"/>
              <a:buChar char="•"/>
              <a:tabLst/>
              <a:defRPr/>
            </a:pPr>
            <a:endParaRPr lang="en-US" dirty="0" smtClean="0"/>
          </a:p>
          <a:p>
            <a:pPr marL="171450" marR="0" indent="-171450" algn="l" defTabSz="457200" rtl="0" eaLnBrk="0" fontAlgn="base" latinLnBrk="0" hangingPunct="0">
              <a:lnSpc>
                <a:spcPct val="100000"/>
              </a:lnSpc>
              <a:spcBef>
                <a:spcPct val="30000"/>
              </a:spcBef>
              <a:spcAft>
                <a:spcPct val="0"/>
              </a:spcAft>
              <a:buClrTx/>
              <a:buSzTx/>
              <a:buFont typeface="Arial"/>
              <a:buChar char="•"/>
              <a:tabLst/>
              <a:defRPr/>
            </a:pPr>
            <a:endParaRPr lang="en-US"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7</a:t>
            </a:fld>
            <a:endParaRPr lang="en-US" dirty="0"/>
          </a:p>
        </p:txBody>
      </p:sp>
    </p:spTree>
    <p:extLst>
      <p:ext uri="{BB962C8B-B14F-4D97-AF65-F5344CB8AC3E}">
        <p14:creationId xmlns:p14="http://schemas.microsoft.com/office/powerpoint/2010/main" val="698950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baseline="0" dirty="0" smtClean="0">
                <a:solidFill>
                  <a:schemeClr val="tx1"/>
                </a:solidFill>
                <a:latin typeface="Arial" panose="020B0604020202020204" pitchFamily="34" charset="0"/>
                <a:ea typeface="ＭＳ Ｐゴシック" charset="0"/>
                <a:cs typeface="Arial" panose="020B0604020202020204" pitchFamily="34" charset="0"/>
              </a:rPr>
              <a:t>The impact of digital disruption can best be understood through the construct of a vortex. A vortex exerts</a:t>
            </a:r>
            <a:r>
              <a:rPr lang="en-US" sz="1100" b="0" i="0" u="none" strike="noStrike" kern="1200" dirty="0" smtClean="0">
                <a:solidFill>
                  <a:schemeClr val="tx1"/>
                </a:solidFill>
                <a:latin typeface="Arial" panose="020B0604020202020204" pitchFamily="34" charset="0"/>
                <a:ea typeface="ＭＳ Ｐゴシック" charset="0"/>
                <a:cs typeface="Arial" panose="020B0604020202020204" pitchFamily="34" charset="0"/>
              </a:rPr>
              <a:t> </a:t>
            </a:r>
            <a:r>
              <a:rPr lang="en-US" sz="1100" b="0" i="0" u="none" strike="noStrike" kern="1200" baseline="0" dirty="0" smtClean="0">
                <a:solidFill>
                  <a:schemeClr val="tx1"/>
                </a:solidFill>
                <a:latin typeface="Arial" panose="020B0604020202020204" pitchFamily="34" charset="0"/>
                <a:ea typeface="ＭＳ Ｐゴシック" charset="0"/>
                <a:cs typeface="Arial" panose="020B0604020202020204" pitchFamily="34" charset="0"/>
              </a:rPr>
              <a:t>a rotational force that draws everything that surrounds it into its center. The Digital Vortex is the inevitable</a:t>
            </a:r>
            <a:r>
              <a:rPr lang="en-US" sz="1100" b="0" i="0" u="none" strike="noStrike" kern="1200" dirty="0" smtClean="0">
                <a:solidFill>
                  <a:schemeClr val="tx1"/>
                </a:solidFill>
                <a:latin typeface="Arial" panose="020B0604020202020204" pitchFamily="34" charset="0"/>
                <a:ea typeface="ＭＳ Ｐゴシック" charset="0"/>
                <a:cs typeface="Arial" panose="020B0604020202020204" pitchFamily="34" charset="0"/>
              </a:rPr>
              <a:t> </a:t>
            </a:r>
            <a:r>
              <a:rPr lang="en-US" sz="1100" b="0" i="0" u="none" strike="noStrike" kern="1200" baseline="0" dirty="0" smtClean="0">
                <a:solidFill>
                  <a:schemeClr val="tx1"/>
                </a:solidFill>
                <a:latin typeface="Arial" panose="020B0604020202020204" pitchFamily="34" charset="0"/>
                <a:ea typeface="ＭＳ Ｐゴシック" charset="0"/>
                <a:cs typeface="Arial" panose="020B0604020202020204" pitchFamily="34" charset="0"/>
              </a:rPr>
              <a:t>movement of industries toward a “digital center” in which business models, offerings, and value chains</a:t>
            </a:r>
            <a:r>
              <a:rPr lang="en-US" sz="1100" b="0" i="0" u="none" strike="noStrike" kern="1200" dirty="0" smtClean="0">
                <a:solidFill>
                  <a:schemeClr val="tx1"/>
                </a:solidFill>
                <a:latin typeface="Arial" panose="020B0604020202020204" pitchFamily="34" charset="0"/>
                <a:ea typeface="ＭＳ Ｐゴシック" charset="0"/>
                <a:cs typeface="Arial" panose="020B0604020202020204" pitchFamily="34" charset="0"/>
              </a:rPr>
              <a:t> </a:t>
            </a:r>
            <a:r>
              <a:rPr lang="en-US" sz="1100" b="0" i="0" u="none" strike="noStrike" kern="1200" baseline="0" dirty="0" smtClean="0">
                <a:solidFill>
                  <a:schemeClr val="tx1"/>
                </a:solidFill>
                <a:latin typeface="Arial" panose="020B0604020202020204" pitchFamily="34" charset="0"/>
                <a:ea typeface="ＭＳ Ｐゴシック" charset="0"/>
                <a:cs typeface="Arial" panose="020B0604020202020204" pitchFamily="34" charset="0"/>
              </a:rPr>
              <a:t>are digitized to the maximum extent possible.</a:t>
            </a:r>
          </a:p>
          <a:p>
            <a:r>
              <a:rPr lang="en-US" dirty="0"/>
              <a:t>While </a:t>
            </a:r>
            <a:r>
              <a:rPr lang="en-US" dirty="0" smtClean="0"/>
              <a:t>vortices are </a:t>
            </a:r>
            <a:r>
              <a:rPr lang="en-US" dirty="0"/>
              <a:t>very complex, they have three main features that are relevant to </a:t>
            </a:r>
            <a:r>
              <a:rPr lang="en-US" dirty="0" smtClean="0"/>
              <a:t>digital disruption:</a:t>
            </a:r>
          </a:p>
          <a:p>
            <a:pPr marL="628479" lvl="1" indent="-171450">
              <a:buFont typeface="Arial" panose="020B0604020202020204" pitchFamily="34" charset="0"/>
              <a:buChar char="•"/>
            </a:pPr>
            <a:r>
              <a:rPr lang="en-US" dirty="0"/>
              <a:t>A vortex pulls objects relentlessly toward its center. As </a:t>
            </a:r>
            <a:r>
              <a:rPr lang="en-US" dirty="0" smtClean="0"/>
              <a:t>objects approach </a:t>
            </a:r>
            <a:r>
              <a:rPr lang="en-US" dirty="0"/>
              <a:t>the center of the vortex, their velocity </a:t>
            </a:r>
            <a:r>
              <a:rPr lang="en-US" dirty="0" smtClean="0"/>
              <a:t>increases exponentially. The center of the Digital Vortex is an environment where everything that </a:t>
            </a:r>
            <a:r>
              <a:rPr lang="en-US" i="1" dirty="0" smtClean="0"/>
              <a:t>can</a:t>
            </a:r>
            <a:r>
              <a:rPr lang="en-US" dirty="0" smtClean="0"/>
              <a:t> be digitized </a:t>
            </a:r>
            <a:r>
              <a:rPr lang="en-US" i="1" dirty="0" smtClean="0"/>
              <a:t>is</a:t>
            </a:r>
            <a:r>
              <a:rPr lang="en-US" dirty="0" smtClean="0"/>
              <a:t> digitized.</a:t>
            </a:r>
            <a:endParaRPr lang="en-US" dirty="0"/>
          </a:p>
          <a:p>
            <a:pPr marL="628479" lvl="1" indent="-171450">
              <a:buFont typeface="Arial" panose="020B0604020202020204" pitchFamily="34" charset="0"/>
              <a:buChar char="•"/>
            </a:pPr>
            <a:r>
              <a:rPr lang="en-US" dirty="0" smtClean="0"/>
              <a:t>Within </a:t>
            </a:r>
            <a:r>
              <a:rPr lang="en-US" dirty="0"/>
              <a:t>the basic rule of movement toward the center, vortices </a:t>
            </a:r>
            <a:r>
              <a:rPr lang="en-US" dirty="0" smtClean="0"/>
              <a:t>are highly </a:t>
            </a:r>
            <a:r>
              <a:rPr lang="en-US" dirty="0"/>
              <a:t>chaotic. </a:t>
            </a:r>
            <a:r>
              <a:rPr lang="en-US" dirty="0" smtClean="0"/>
              <a:t>There is  no uniform, predictable path to the center. An industry can be near the edge, then be pulled directly to the center without warning. This happened with the taxi business when Uber and Lyft entered the market and changed the entire paradigm.</a:t>
            </a:r>
          </a:p>
          <a:p>
            <a:pPr marL="628479" lvl="1" indent="-171450">
              <a:buFont typeface="Arial" panose="020B0604020202020204" pitchFamily="34" charset="0"/>
              <a:buChar char="•"/>
            </a:pPr>
            <a:r>
              <a:rPr lang="en-US" dirty="0" smtClean="0"/>
              <a:t>Objects </a:t>
            </a:r>
            <a:r>
              <a:rPr lang="en-US" dirty="0"/>
              <a:t>within a vortex may break apart and recombine as </a:t>
            </a:r>
            <a:r>
              <a:rPr lang="en-US" dirty="0" smtClean="0"/>
              <a:t>they converge </a:t>
            </a:r>
            <a:r>
              <a:rPr lang="en-US" dirty="0"/>
              <a:t>toward the center</a:t>
            </a:r>
            <a:r>
              <a:rPr lang="en-US" dirty="0" smtClean="0"/>
              <a:t>.</a:t>
            </a:r>
            <a:r>
              <a:rPr lang="en-US" dirty="0"/>
              <a:t> As industries </a:t>
            </a:r>
            <a:r>
              <a:rPr lang="en-US" dirty="0" smtClean="0"/>
              <a:t>collide, </a:t>
            </a:r>
            <a:r>
              <a:rPr lang="en-US" dirty="0"/>
              <a:t>the digital and </a:t>
            </a:r>
            <a:r>
              <a:rPr lang="en-US" dirty="0" smtClean="0"/>
              <a:t>physical </a:t>
            </a:r>
            <a:r>
              <a:rPr lang="en-US" dirty="0"/>
              <a:t>elements of their value chain are breaking apart. The digital aspects can then be recombined with </a:t>
            </a:r>
            <a:r>
              <a:rPr lang="en-US" dirty="0" smtClean="0"/>
              <a:t>elements </a:t>
            </a:r>
            <a:r>
              <a:rPr lang="en-US" dirty="0"/>
              <a:t>from other value chains/industries</a:t>
            </a:r>
            <a:r>
              <a:rPr lang="en-US" dirty="0" smtClean="0"/>
              <a:t>.</a:t>
            </a:r>
          </a:p>
          <a:p>
            <a:r>
              <a:rPr lang="en-US" baseline="0" dirty="0" smtClean="0"/>
              <a:t>.The center of the vortex is neither something to fear</a:t>
            </a:r>
            <a:r>
              <a:rPr lang="en-US" dirty="0" smtClean="0"/>
              <a:t> or aspire to. It is simply the “new normal” of constant change driven by digital innovation. It can represent an existential threat, or an unparalleled opportunity.</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8</a:t>
            </a:fld>
            <a:endParaRPr lang="en-US" dirty="0"/>
          </a:p>
        </p:txBody>
      </p:sp>
    </p:spTree>
    <p:extLst>
      <p:ext uri="{BB962C8B-B14F-4D97-AF65-F5344CB8AC3E}">
        <p14:creationId xmlns:p14="http://schemas.microsoft.com/office/powerpoint/2010/main" val="2155731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a:t>We asked </a:t>
            </a:r>
            <a:r>
              <a:rPr lang="en-US" dirty="0" smtClean="0"/>
              <a:t>executives in </a:t>
            </a:r>
            <a:r>
              <a:rPr lang="en-US" dirty="0"/>
              <a:t>each of the 12 industries we studied to estimate the likelihood of </a:t>
            </a:r>
            <a:r>
              <a:rPr lang="en-US" dirty="0" smtClean="0"/>
              <a:t>disruption based </a:t>
            </a:r>
            <a:r>
              <a:rPr lang="en-US" dirty="0"/>
              <a:t>upon four </a:t>
            </a:r>
            <a:r>
              <a:rPr lang="en-US" dirty="0" smtClean="0"/>
              <a:t>variables—investment, timing, means, and impact. </a:t>
            </a:r>
            <a:r>
              <a:rPr lang="en-US" dirty="0"/>
              <a:t>Their responses </a:t>
            </a:r>
            <a:r>
              <a:rPr lang="en-US" dirty="0" smtClean="0"/>
              <a:t>were translated </a:t>
            </a:r>
            <a:r>
              <a:rPr lang="en-US" dirty="0"/>
              <a:t>into a ranking that shows the extent of digital disruption </a:t>
            </a:r>
            <a:r>
              <a:rPr lang="en-US" dirty="0" smtClean="0"/>
              <a:t>by industry.</a:t>
            </a:r>
          </a:p>
          <a:p>
            <a:endParaRPr lang="en-US" dirty="0"/>
          </a:p>
          <a:p>
            <a:r>
              <a:rPr lang="en-US" dirty="0"/>
              <a:t>An industry’s ranking (and its position in the Digital Vortex) represents </a:t>
            </a:r>
            <a:r>
              <a:rPr lang="en-US" dirty="0" smtClean="0"/>
              <a:t>the extent </a:t>
            </a:r>
            <a:r>
              <a:rPr lang="en-US" dirty="0"/>
              <a:t>of potential competitive disruption within five years as a result </a:t>
            </a:r>
            <a:r>
              <a:rPr lang="en-US" dirty="0" smtClean="0"/>
              <a:t>of digital </a:t>
            </a:r>
            <a:r>
              <a:rPr lang="en-US" dirty="0"/>
              <a:t>technologies and business models. Industries poised for </a:t>
            </a:r>
            <a:r>
              <a:rPr lang="en-US" dirty="0" smtClean="0"/>
              <a:t>greatest disruption </a:t>
            </a:r>
            <a:r>
              <a:rPr lang="en-US" dirty="0"/>
              <a:t>are those in which the most digitization is taking place; </a:t>
            </a:r>
            <a:r>
              <a:rPr lang="en-US" dirty="0" smtClean="0"/>
              <a:t>those on </a:t>
            </a:r>
            <a:r>
              <a:rPr lang="en-US" dirty="0"/>
              <a:t>the periphery of the Digital Vortex are less vulnerable to </a:t>
            </a:r>
            <a:r>
              <a:rPr lang="en-US" dirty="0" smtClean="0"/>
              <a:t>disruption and </a:t>
            </a:r>
            <a:r>
              <a:rPr lang="en-US" dirty="0"/>
              <a:t>may enjoy greater relative insularity. However, all </a:t>
            </a:r>
            <a:r>
              <a:rPr lang="en-US" dirty="0" smtClean="0"/>
              <a:t>industries—including those </a:t>
            </a:r>
            <a:r>
              <a:rPr lang="en-US" dirty="0"/>
              <a:t>that have been more stable in recent years—will see </a:t>
            </a:r>
            <a:r>
              <a:rPr lang="en-US" dirty="0" smtClean="0"/>
              <a:t>competitive upheavals </a:t>
            </a:r>
            <a:r>
              <a:rPr lang="en-US" dirty="0"/>
              <a:t>as innovations become increasingly exponential</a:t>
            </a:r>
            <a:r>
              <a:rPr lang="en-US" dirty="0" smtClean="0"/>
              <a:t>.</a:t>
            </a:r>
          </a:p>
          <a:p>
            <a:endParaRPr lang="en-US" dirty="0" smtClean="0"/>
          </a:p>
          <a:p>
            <a:r>
              <a:rPr lang="en-US" dirty="0"/>
              <a:t>T</a:t>
            </a:r>
            <a:r>
              <a:rPr lang="en-US" dirty="0" smtClean="0"/>
              <a:t>he </a:t>
            </a:r>
            <a:r>
              <a:rPr lang="en-US" dirty="0"/>
              <a:t>industry that will experience the </a:t>
            </a:r>
            <a:r>
              <a:rPr lang="en-US" dirty="0" smtClean="0"/>
              <a:t>most digital </a:t>
            </a:r>
            <a:r>
              <a:rPr lang="en-US" dirty="0"/>
              <a:t>disruption between now and 2020 is technology products </a:t>
            </a:r>
            <a:r>
              <a:rPr lang="en-US" dirty="0" smtClean="0"/>
              <a:t>and services—a </a:t>
            </a:r>
            <a:r>
              <a:rPr lang="en-US" dirty="0"/>
              <a:t>sector that is unique because it supplies the </a:t>
            </a:r>
            <a:r>
              <a:rPr lang="en-US" dirty="0" smtClean="0"/>
              <a:t>technological foundations </a:t>
            </a:r>
            <a:r>
              <a:rPr lang="en-US" dirty="0"/>
              <a:t>of all </a:t>
            </a:r>
            <a:r>
              <a:rPr lang="en-US" dirty="0" smtClean="0"/>
              <a:t>disruptions. Its proximity to </a:t>
            </a:r>
            <a:r>
              <a:rPr lang="en-US" dirty="0"/>
              <a:t>the center </a:t>
            </a:r>
            <a:r>
              <a:rPr lang="en-US" dirty="0" smtClean="0"/>
              <a:t>reflects  disruptive innovations in cloud, mobile, social, and other areas, and shows the </a:t>
            </a:r>
            <a:r>
              <a:rPr lang="en-US" dirty="0"/>
              <a:t>extent of </a:t>
            </a:r>
            <a:r>
              <a:rPr lang="en-US" dirty="0" smtClean="0"/>
              <a:t>digital disruption occurring.</a:t>
            </a:r>
          </a:p>
          <a:p>
            <a:endParaRPr lang="en-US" dirty="0" smtClean="0"/>
          </a:p>
          <a:p>
            <a:r>
              <a:rPr lang="en-US" dirty="0" smtClean="0"/>
              <a:t>Near the outside of the vortex are the more </a:t>
            </a:r>
            <a:r>
              <a:rPr lang="en-US" dirty="0"/>
              <a:t>asset-intensive industries, as opposed to </a:t>
            </a:r>
            <a:r>
              <a:rPr lang="en-US" dirty="0" smtClean="0"/>
              <a:t>the data-intensive industries closer to the center. Executives in these industries may </a:t>
            </a:r>
            <a:r>
              <a:rPr lang="en-US" dirty="0"/>
              <a:t>think they are safe because of </a:t>
            </a:r>
            <a:r>
              <a:rPr lang="en-US" dirty="0" smtClean="0"/>
              <a:t>higher barriers to entry, such as capital required. </a:t>
            </a:r>
            <a:r>
              <a:rPr lang="en-US" dirty="0"/>
              <a:t>But </a:t>
            </a:r>
            <a:r>
              <a:rPr lang="en-US" dirty="0" smtClean="0"/>
              <a:t>as we’ll see, the barriers </a:t>
            </a:r>
            <a:r>
              <a:rPr lang="en-US" dirty="0"/>
              <a:t>are </a:t>
            </a:r>
            <a:r>
              <a:rPr lang="en-US" dirty="0" smtClean="0"/>
              <a:t>dropping, making all industries vulnerable. </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9</a:t>
            </a:fld>
            <a:endParaRPr lang="en-US" dirty="0"/>
          </a:p>
        </p:txBody>
      </p:sp>
    </p:spTree>
    <p:extLst>
      <p:ext uri="{BB962C8B-B14F-4D97-AF65-F5344CB8AC3E}">
        <p14:creationId xmlns:p14="http://schemas.microsoft.com/office/powerpoint/2010/main" val="2313812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 typeface="Arial"/>
              <a:buChar char="•"/>
              <a:tabLst/>
              <a:defRPr/>
            </a:pPr>
            <a:r>
              <a:rPr lang="en-US" dirty="0" smtClean="0"/>
              <a:t>Considering the speed at which disruption is occurring, change will be uncomfortable, even when it presents new opportunities: </a:t>
            </a:r>
          </a:p>
          <a:p>
            <a:pPr marL="171450" marR="0" indent="-171450" algn="l" defTabSz="457200" rtl="0" eaLnBrk="0" fontAlgn="base" latinLnBrk="0" hangingPunct="0">
              <a:lnSpc>
                <a:spcPct val="100000"/>
              </a:lnSpc>
              <a:spcBef>
                <a:spcPct val="30000"/>
              </a:spcBef>
              <a:spcAft>
                <a:spcPct val="0"/>
              </a:spcAft>
              <a:buClrTx/>
              <a:buSzTx/>
              <a:buFont typeface="Arial"/>
              <a:buChar char="•"/>
              <a:tabLst/>
              <a:defRPr/>
            </a:pPr>
            <a:r>
              <a:rPr lang="en-US" dirty="0" smtClean="0"/>
              <a:t>In 2014, only 12.2 percent of the Fortune 500 companies from 1955 were still on the list, and their life expectancy is continuing to decline.</a:t>
            </a:r>
          </a:p>
          <a:p>
            <a:pPr marL="171450" marR="0" indent="-171450" algn="l" defTabSz="457200" rtl="0" eaLnBrk="0" fontAlgn="base" latinLnBrk="0" hangingPunct="0">
              <a:lnSpc>
                <a:spcPct val="100000"/>
              </a:lnSpc>
              <a:spcBef>
                <a:spcPct val="30000"/>
              </a:spcBef>
              <a:spcAft>
                <a:spcPct val="0"/>
              </a:spcAft>
              <a:buClrTx/>
              <a:buSzTx/>
              <a:buFont typeface="Arial"/>
              <a:buChar char="•"/>
              <a:tabLst/>
              <a:defRPr/>
            </a:pPr>
            <a:r>
              <a:rPr lang="en-US" dirty="0" smtClean="0"/>
              <a:t>Gartner estimates that by 2020, 75 percent of businesses will be digital, or have digital business transformations underway. However, only 30 percent of those efforts will be successful, owing in part to a lack of specialized talent and technical expertise.</a:t>
            </a:r>
          </a:p>
          <a:p>
            <a:pPr marL="171450" marR="0" indent="-171450" algn="l" defTabSz="457200" rtl="0" eaLnBrk="0" fontAlgn="base" latinLnBrk="0" hangingPunct="0">
              <a:lnSpc>
                <a:spcPct val="100000"/>
              </a:lnSpc>
              <a:spcBef>
                <a:spcPct val="30000"/>
              </a:spcBef>
              <a:spcAft>
                <a:spcPct val="0"/>
              </a:spcAft>
              <a:buClrTx/>
              <a:buSzTx/>
              <a:buFont typeface="Arial"/>
              <a:buChar char="•"/>
              <a:tabLst/>
              <a:defRPr/>
            </a:pPr>
            <a:r>
              <a:rPr lang="en-US" dirty="0" smtClean="0"/>
              <a:t>Seventy-eight percent of organizations have not yet established the capability to manage and transform processes across different parts of their organization. Yet delivering expected returns from digital business investments requires process reinvention—that is, significantly innovating how products and services are created, priced, distributed, and serviced across not just one group, but often across the value chain.</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10</a:t>
            </a:fld>
            <a:endParaRPr lang="en-US" dirty="0"/>
          </a:p>
        </p:txBody>
      </p:sp>
    </p:spTree>
    <p:extLst>
      <p:ext uri="{BB962C8B-B14F-4D97-AF65-F5344CB8AC3E}">
        <p14:creationId xmlns:p14="http://schemas.microsoft.com/office/powerpoint/2010/main" val="1053343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13</a:t>
            </a:fld>
            <a:endParaRPr lang="en-US"/>
          </a:p>
        </p:txBody>
      </p:sp>
    </p:spTree>
    <p:extLst>
      <p:ext uri="{BB962C8B-B14F-4D97-AF65-F5344CB8AC3E}">
        <p14:creationId xmlns:p14="http://schemas.microsoft.com/office/powerpoint/2010/main" val="12521299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9.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0.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6.emf"/><Relationship Id="rId1" Type="http://schemas.openxmlformats.org/officeDocument/2006/relationships/slideMaster" Target="../slideMasters/slideMaster26.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8.jpeg"/><Relationship Id="rId1" Type="http://schemas.openxmlformats.org/officeDocument/2006/relationships/slideMaster" Target="../slideMasters/slideMaster2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7.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8.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8.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2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9.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1.jpeg"/><Relationship Id="rId1" Type="http://schemas.openxmlformats.org/officeDocument/2006/relationships/slideMaster" Target="../slideMasters/slideMaster29.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2.jpeg"/><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6.emf"/><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0.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g"/><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g"/><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20.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0.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2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34.xml"/></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2.jpeg"/><Relationship Id="rId1" Type="http://schemas.openxmlformats.org/officeDocument/2006/relationships/slideMaster" Target="../slideMasters/slideMaster34.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5.xml"/></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5.xml"/></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3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3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35.xml"/></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3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36.xml"/></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g"/><Relationship Id="rId1" Type="http://schemas.openxmlformats.org/officeDocument/2006/relationships/slideMaster" Target="../slideMasters/slideMaster36.xml"/></Relationships>
</file>

<file path=ppt/slideLayouts/_rels/slideLayout4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g"/><Relationship Id="rId1" Type="http://schemas.openxmlformats.org/officeDocument/2006/relationships/slideMaster" Target="../slideMasters/slideMaster3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2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7.xml"/></Relationships>
</file>

<file path=ppt/slideLayouts/_rels/slideLayout50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37.xml"/></Relationships>
</file>

<file path=ppt/slideLayouts/_rels/slideLayout50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21.xml"/></Relationships>
</file>

<file path=ppt/slideLayouts/_rels/slideLayout5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8.xml"/></Relationships>
</file>

<file path=ppt/slideLayouts/_rels/slideLayout5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3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21.xml"/></Relationships>
</file>

<file path=ppt/slideLayouts/_rels/slideLayout5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3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38.xml"/></Relationships>
</file>

<file path=ppt/slideLayouts/_rels/slideLayout5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38.xml"/></Relationships>
</file>

<file path=ppt/slideLayouts/_rels/slideLayout5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39.xml"/></Relationships>
</file>

<file path=ppt/slideLayouts/_rels/slideLayout5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g"/><Relationship Id="rId1" Type="http://schemas.openxmlformats.org/officeDocument/2006/relationships/slideMaster" Target="../slideMasters/slideMaster39.xml"/></Relationships>
</file>

<file path=ppt/slideLayouts/_rels/slideLayout5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g"/><Relationship Id="rId1" Type="http://schemas.openxmlformats.org/officeDocument/2006/relationships/slideMaster" Target="../slideMasters/slideMaster3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1.jpeg"/><Relationship Id="rId1" Type="http://schemas.openxmlformats.org/officeDocument/2006/relationships/slideMaster" Target="../slideMasters/slideMaster2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9.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9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0.xml"/></Relationships>
</file>

<file path=ppt/slideLayouts/_rels/slideLayout59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4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0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40.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0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2.jpeg"/><Relationship Id="rId1" Type="http://schemas.openxmlformats.org/officeDocument/2006/relationships/slideMaster" Target="../slideMasters/slideMaster40.xml"/></Relationships>
</file>

<file path=ppt/slideLayouts/_rels/slideLayout60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41.xml"/></Relationships>
</file>

<file path=ppt/slideLayouts/_rels/slideLayout60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jpeg"/><Relationship Id="rId1" Type="http://schemas.openxmlformats.org/officeDocument/2006/relationships/slideMaster" Target="../slideMasters/slideMaster41.xml"/></Relationships>
</file>

<file path=ppt/slideLayouts/_rels/slideLayout60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2.jpeg"/><Relationship Id="rId1" Type="http://schemas.openxmlformats.org/officeDocument/2006/relationships/slideMaster" Target="../slideMasters/slideMaster22.xml"/></Relationships>
</file>

<file path=ppt/slideLayouts/_rels/slideLayout6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1.xml"/></Relationships>
</file>

<file path=ppt/slideLayouts/_rels/slideLayout61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1.xml"/></Relationships>
</file>

<file path=ppt/slideLayouts/_rels/slideLayout61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1.xml"/></Relationships>
</file>

<file path=ppt/slideLayouts/_rels/slideLayout6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1.xml"/></Relationships>
</file>

<file path=ppt/slideLayouts/_rels/slideLayout61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4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3.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3.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4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1.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2.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6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4.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3.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6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5.xml"/></Relationships>
</file>

<file path=ppt/slideLayouts/_rels/slideLayout6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6.xml"/></Relationships>
</file>

<file path=ppt/slideLayouts/_rels/slideLayout6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6.xml"/></Relationships>
</file>

<file path=ppt/slideLayouts/_rels/slideLayout6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7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46.xml"/></Relationships>
</file>

<file path=ppt/slideLayouts/_rels/slideLayout6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6.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7.xml"/></Relationships>
</file>

<file path=ppt/slideLayouts/_rels/slideLayout68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45.jpg"/><Relationship Id="rId1" Type="http://schemas.openxmlformats.org/officeDocument/2006/relationships/slideMaster" Target="../slideMasters/slideMaster4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9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9.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7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9.xml"/></Relationships>
</file>

<file path=ppt/slideLayouts/_rels/slideLayout70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49.xml"/></Relationships>
</file>

<file path=ppt/slideLayouts/_rels/slideLayout70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4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7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0.xml"/></Relationships>
</file>

<file path=ppt/slideLayouts/_rels/slideLayout7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50.xml"/></Relationships>
</file>

<file path=ppt/slideLayouts/_rels/slideLayout7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50.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50.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50.xml"/></Relationships>
</file>

<file path=ppt/slideLayouts/_rels/slideLayout7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50.xml"/></Relationships>
</file>

<file path=ppt/slideLayouts/_rels/slideLayout7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50.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7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5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7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1.xml"/></Relationships>
</file>

<file path=ppt/slideLayouts/_rels/slideLayout7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51.xml"/></Relationships>
</file>

<file path=ppt/slideLayouts/_rels/slideLayout7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51.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75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2.jpeg"/><Relationship Id="rId1" Type="http://schemas.openxmlformats.org/officeDocument/2006/relationships/slideMaster" Target="../slideMasters/slideMaster51.xml"/></Relationships>
</file>

<file path=ppt/slideLayouts/_rels/slideLayout75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2.xml"/></Relationships>
</file>

<file path=ppt/slideLayouts/_rels/slideLayout75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46.jpeg"/><Relationship Id="rId1" Type="http://schemas.openxmlformats.org/officeDocument/2006/relationships/slideMaster" Target="../slideMasters/slideMaster52.xml"/></Relationships>
</file>

<file path=ppt/slideLayouts/_rels/slideLayout7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2.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75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45.jpg"/><Relationship Id="rId1" Type="http://schemas.openxmlformats.org/officeDocument/2006/relationships/slideMaster" Target="../slideMasters/slideMaster5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2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animated gradient">
    <p:spTree>
      <p:nvGrpSpPr>
        <p:cNvPr id="1" name=""/>
        <p:cNvGrpSpPr/>
        <p:nvPr/>
      </p:nvGrpSpPr>
      <p:grpSpPr>
        <a:xfrm>
          <a:off x="0" y="0"/>
          <a:ext cx="0" cy="0"/>
          <a:chOff x="0" y="0"/>
          <a:chExt cx="0" cy="0"/>
        </a:xfrm>
      </p:grpSpPr>
      <p:pic>
        <p:nvPicPr>
          <p:cNvPr id="7"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5450" y="323851"/>
            <a:ext cx="94138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Subtitle 2"/>
          <p:cNvSpPr>
            <a:spLocks noGrp="1"/>
          </p:cNvSpPr>
          <p:nvPr>
            <p:ph type="subTitle" idx="1"/>
          </p:nvPr>
        </p:nvSpPr>
        <p:spPr>
          <a:xfrm>
            <a:off x="469525" y="3793227"/>
            <a:ext cx="8296421" cy="288131"/>
          </a:xfrm>
          <a:prstGeom prst="rect">
            <a:avLst/>
          </a:prstGeom>
        </p:spPr>
        <p:txBody>
          <a:bodyPr lIns="91360" tIns="45680" rIns="91360" bIns="45680" anchor="b" anchorCtr="0">
            <a:noAutofit/>
          </a:bodyPr>
          <a:lstStyle>
            <a:lvl1pPr marL="0" indent="0" algn="l">
              <a:buNone/>
              <a:defRPr sz="1400" b="0" i="0">
                <a:solidFill>
                  <a:srgbClr val="FFFFFE"/>
                </a:solidFill>
                <a:latin typeface="+mn-lt"/>
                <a:cs typeface="CiscoSans"/>
              </a:defRPr>
            </a:lvl1pPr>
            <a:lvl2pPr marL="342593" indent="0" algn="ctr">
              <a:buNone/>
              <a:defRPr>
                <a:solidFill>
                  <a:schemeClr val="tx1">
                    <a:tint val="75000"/>
                  </a:schemeClr>
                </a:solidFill>
              </a:defRPr>
            </a:lvl2pPr>
            <a:lvl3pPr marL="685216" indent="0" algn="ctr">
              <a:buNone/>
              <a:defRPr>
                <a:solidFill>
                  <a:schemeClr val="tx1">
                    <a:tint val="75000"/>
                  </a:schemeClr>
                </a:solidFill>
              </a:defRPr>
            </a:lvl3pPr>
            <a:lvl4pPr marL="1027821" indent="0" algn="ctr">
              <a:buNone/>
              <a:defRPr>
                <a:solidFill>
                  <a:schemeClr val="tx1">
                    <a:tint val="75000"/>
                  </a:schemeClr>
                </a:solidFill>
              </a:defRPr>
            </a:lvl4pPr>
            <a:lvl5pPr marL="1370432" indent="0" algn="ctr">
              <a:buNone/>
              <a:defRPr>
                <a:solidFill>
                  <a:schemeClr val="tx1">
                    <a:tint val="75000"/>
                  </a:schemeClr>
                </a:solidFill>
              </a:defRPr>
            </a:lvl5pPr>
            <a:lvl6pPr marL="1713047" indent="0" algn="ctr">
              <a:buNone/>
              <a:defRPr>
                <a:solidFill>
                  <a:schemeClr val="tx1">
                    <a:tint val="75000"/>
                  </a:schemeClr>
                </a:solidFill>
              </a:defRPr>
            </a:lvl6pPr>
            <a:lvl7pPr marL="2055647" indent="0" algn="ctr">
              <a:buNone/>
              <a:defRPr>
                <a:solidFill>
                  <a:schemeClr val="tx1">
                    <a:tint val="75000"/>
                  </a:schemeClr>
                </a:solidFill>
              </a:defRPr>
            </a:lvl7pPr>
            <a:lvl8pPr marL="2398240" indent="0" algn="ctr">
              <a:buNone/>
              <a:defRPr>
                <a:solidFill>
                  <a:schemeClr val="tx1">
                    <a:tint val="75000"/>
                  </a:schemeClr>
                </a:solidFill>
              </a:defRPr>
            </a:lvl8pPr>
            <a:lvl9pPr marL="2740838"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38"/>
          <p:cNvSpPr>
            <a:spLocks noGrp="1"/>
          </p:cNvSpPr>
          <p:nvPr>
            <p:ph type="body" sz="quarter" idx="11"/>
          </p:nvPr>
        </p:nvSpPr>
        <p:spPr>
          <a:xfrm>
            <a:off x="469525" y="4033224"/>
            <a:ext cx="8296421" cy="288131"/>
          </a:xfrm>
          <a:prstGeom prst="rect">
            <a:avLst/>
          </a:prstGeom>
        </p:spPr>
        <p:txBody>
          <a:bodyPr lIns="91360" tIns="45680" rIns="91360" bIns="4568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8" name="Text Placeholder 40"/>
          <p:cNvSpPr>
            <a:spLocks noGrp="1"/>
          </p:cNvSpPr>
          <p:nvPr>
            <p:ph type="body" sz="quarter" idx="12"/>
          </p:nvPr>
        </p:nvSpPr>
        <p:spPr>
          <a:xfrm>
            <a:off x="469525" y="4273221"/>
            <a:ext cx="8296421" cy="288131"/>
          </a:xfrm>
          <a:prstGeom prst="rect">
            <a:avLst/>
          </a:prstGeom>
        </p:spPr>
        <p:txBody>
          <a:bodyPr lIns="91360" tIns="45680" rIns="91360" bIns="4568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9" name="Text Placeholder 2"/>
          <p:cNvSpPr>
            <a:spLocks noGrp="1"/>
          </p:cNvSpPr>
          <p:nvPr>
            <p:ph type="body" sz="quarter" idx="13"/>
          </p:nvPr>
        </p:nvSpPr>
        <p:spPr>
          <a:xfrm>
            <a:off x="463321" y="3211463"/>
            <a:ext cx="8302625" cy="299001"/>
          </a:xfrm>
          <a:prstGeom prst="rect">
            <a:avLst/>
          </a:prstGeom>
        </p:spPr>
        <p:txBody>
          <a:bodyPr lIns="91360" tIns="45680" rIns="91360" bIns="45680"/>
          <a:lstStyle>
            <a:lvl1pPr marL="0" indent="0">
              <a:buFont typeface="Arial" panose="020B0604020202020204" pitchFamily="34" charset="0"/>
              <a:buNone/>
              <a:defRPr sz="2200" baseline="0">
                <a:solidFill>
                  <a:srgbClr val="FFFFFE"/>
                </a:solidFill>
                <a:latin typeface="+mj-lt"/>
              </a:defRPr>
            </a:lvl1pPr>
            <a:lvl2pPr marL="304559" indent="0">
              <a:buNone/>
              <a:defRPr/>
            </a:lvl2pPr>
            <a:lvl3pPr marL="427089" indent="0">
              <a:buNone/>
              <a:defRPr/>
            </a:lvl3pPr>
            <a:lvl4pPr marL="516308" indent="0">
              <a:buNone/>
              <a:defRPr/>
            </a:lvl4pPr>
            <a:lvl5pPr marL="600776" indent="0">
              <a:buNone/>
              <a:defRPr/>
            </a:lvl5pPr>
          </a:lstStyle>
          <a:p>
            <a:pPr lvl="0"/>
            <a:r>
              <a:rPr lang="en-US" smtClean="0"/>
              <a:t>Click to edit Master text styles</a:t>
            </a:r>
          </a:p>
        </p:txBody>
      </p:sp>
      <p:sp>
        <p:nvSpPr>
          <p:cNvPr id="20" name="Title 1"/>
          <p:cNvSpPr>
            <a:spLocks noGrp="1"/>
          </p:cNvSpPr>
          <p:nvPr>
            <p:ph type="ctrTitle"/>
          </p:nvPr>
        </p:nvSpPr>
        <p:spPr>
          <a:xfrm>
            <a:off x="425767"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3086725553"/>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7" y="301066"/>
            <a:ext cx="8563172" cy="2542175"/>
          </a:xfrm>
          <a:prstGeom prst="rect">
            <a:avLst/>
          </a:prstGeom>
        </p:spPr>
        <p:txBody>
          <a:bodyPr vert="horz" lIns="91360" tIns="45680" rIns="91360" bIns="45680"/>
          <a:lstStyle>
            <a:lvl1pPr marL="0" indent="0" algn="ctr">
              <a:buNone/>
              <a:defRPr sz="2200" baseline="0">
                <a:solidFill>
                  <a:srgbClr val="676767"/>
                </a:solidFill>
                <a:latin typeface="+mn-lt"/>
                <a:cs typeface="CiscoSans ExtraLight"/>
              </a:defRPr>
            </a:lvl1pPr>
          </a:lstStyle>
          <a:p>
            <a:pPr lvl="0"/>
            <a:r>
              <a:rPr lang="en-US" noProof="0" smtClean="0"/>
              <a:t>Click icon to add picture</a:t>
            </a:r>
            <a:endParaRPr lang="en-US" noProof="0" dirty="0"/>
          </a:p>
        </p:txBody>
      </p:sp>
      <p:sp>
        <p:nvSpPr>
          <p:cNvPr id="4" name="Text Placeholder 3"/>
          <p:cNvSpPr>
            <a:spLocks noGrp="1"/>
          </p:cNvSpPr>
          <p:nvPr>
            <p:ph type="body" sz="quarter" idx="11"/>
          </p:nvPr>
        </p:nvSpPr>
        <p:spPr>
          <a:xfrm>
            <a:off x="448786" y="3054547"/>
            <a:ext cx="8364236" cy="564257"/>
          </a:xfrm>
          <a:prstGeom prst="rect">
            <a:avLst/>
          </a:prstGeom>
        </p:spPr>
        <p:txBody>
          <a:bodyPr vert="horz" wrap="square" lIns="91380" tIns="45690" rIns="91380" bIns="45690">
            <a:spAutoFit/>
          </a:bodyPr>
          <a:lstStyle>
            <a:lvl1pPr marL="0" indent="0">
              <a:buNone/>
              <a:defRPr sz="3200" baseline="0">
                <a:solidFill>
                  <a:srgbClr val="676767"/>
                </a:solidFill>
              </a:defRPr>
            </a:lvl1pPr>
          </a:lstStyle>
          <a:p>
            <a:pPr lvl="0"/>
            <a:r>
              <a:rPr lang="en-US" smtClean="0"/>
              <a:t>Click to edit Master text styles</a:t>
            </a:r>
          </a:p>
        </p:txBody>
      </p:sp>
    </p:spTree>
    <p:extLst>
      <p:ext uri="{BB962C8B-B14F-4D97-AF65-F5344CB8AC3E}">
        <p14:creationId xmlns:p14="http://schemas.microsoft.com/office/powerpoint/2010/main" val="2157376809"/>
      </p:ext>
    </p:extLst>
  </p:cSld>
  <p:clrMapOvr>
    <a:masterClrMapping/>
  </p:clrMapOvr>
  <p:transition spd="slow">
    <p:wip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Bullet_Heavy Tex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9" name="Text Placeholder 3"/>
          <p:cNvSpPr>
            <a:spLocks noGrp="1"/>
          </p:cNvSpPr>
          <p:nvPr>
            <p:ph type="body" sz="quarter" idx="11" hasCustomPrompt="1"/>
          </p:nvPr>
        </p:nvSpPr>
        <p:spPr>
          <a:xfrm>
            <a:off x="245457" y="1249964"/>
            <a:ext cx="4169632" cy="3266034"/>
          </a:xfrm>
          <a:prstGeom prst="rect">
            <a:avLst/>
          </a:prstGeom>
        </p:spPr>
        <p:txBody>
          <a:bodyPr lIns="68525" tIns="34283" rIns="68525" bIns="34283">
            <a:noAutofit/>
          </a:bodyPr>
          <a:lstStyle>
            <a:lvl1pPr marL="233148" indent="-171303">
              <a:lnSpc>
                <a:spcPct val="95000"/>
              </a:lnSpc>
              <a:spcBef>
                <a:spcPts val="1110"/>
              </a:spcBef>
              <a:buClr>
                <a:schemeClr val="tx2"/>
              </a:buClr>
              <a:buSzPct val="80000"/>
              <a:buFont typeface="Wingdings" panose="05000000000000000000" pitchFamily="2" charset="2"/>
              <a:buChar char="§"/>
              <a:defRPr sz="1400"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1616" indent="-171303">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a:p>
            <a:endParaRPr lang="en-US" dirty="0" smtClean="0"/>
          </a:p>
        </p:txBody>
      </p:sp>
      <p:sp>
        <p:nvSpPr>
          <p:cNvPr id="10" name="Text Placeholder 3"/>
          <p:cNvSpPr>
            <a:spLocks noGrp="1"/>
          </p:cNvSpPr>
          <p:nvPr>
            <p:ph type="body" sz="quarter" idx="12" hasCustomPrompt="1"/>
          </p:nvPr>
        </p:nvSpPr>
        <p:spPr>
          <a:xfrm>
            <a:off x="4640994" y="1249964"/>
            <a:ext cx="4169632" cy="3266034"/>
          </a:xfrm>
          <a:prstGeom prst="rect">
            <a:avLst/>
          </a:prstGeom>
        </p:spPr>
        <p:txBody>
          <a:bodyPr lIns="68525" tIns="34283" rIns="68525" bIns="34283">
            <a:noAutofit/>
          </a:bodyPr>
          <a:lstStyle>
            <a:lvl1pPr marL="223625" indent="-171303">
              <a:lnSpc>
                <a:spcPct val="95000"/>
              </a:lnSpc>
              <a:spcBef>
                <a:spcPts val="1110"/>
              </a:spcBef>
              <a:buClr>
                <a:schemeClr val="tx2"/>
              </a:buClr>
              <a:buSzPct val="80000"/>
              <a:buFont typeface="Wingdings" panose="05000000000000000000" pitchFamily="2" charset="2"/>
              <a:buChar char="§"/>
              <a:defRPr sz="1400"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1616" indent="-171303">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p:txBody>
      </p:sp>
    </p:spTree>
    <p:extLst>
      <p:ext uri="{BB962C8B-B14F-4D97-AF65-F5344CB8AC3E}">
        <p14:creationId xmlns:p14="http://schemas.microsoft.com/office/powerpoint/2010/main" val="427384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Title Slide-animated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21394" y="2108877"/>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260446" y="3621043"/>
            <a:ext cx="8112126" cy="288131"/>
          </a:xfrm>
          <a:prstGeom prst="rect">
            <a:avLst/>
          </a:prstGeom>
        </p:spPr>
        <p:txBody>
          <a:bodyPr lIns="68535" tIns="34286" rIns="68535" bIns="34286" anchor="b" anchorCtr="0">
            <a:noAutofit/>
          </a:bodyPr>
          <a:lstStyle>
            <a:lvl1pPr marL="0" indent="0" algn="l">
              <a:buNone/>
              <a:defRPr sz="1200" b="0" i="0">
                <a:solidFill>
                  <a:schemeClr val="tx1"/>
                </a:solidFill>
                <a:latin typeface="+mn-lt"/>
                <a:cs typeface="CiscoSansTT ExtraLight" panose="020B0303020201020303" pitchFamily="34" charset="0"/>
              </a:defRPr>
            </a:lvl1pPr>
            <a:lvl2pPr marL="342659" indent="0" algn="ctr">
              <a:buNone/>
              <a:defRPr>
                <a:solidFill>
                  <a:schemeClr val="tx1">
                    <a:tint val="75000"/>
                  </a:schemeClr>
                </a:solidFill>
              </a:defRPr>
            </a:lvl2pPr>
            <a:lvl3pPr marL="685340" indent="0" algn="ctr">
              <a:buNone/>
              <a:defRPr>
                <a:solidFill>
                  <a:schemeClr val="tx1">
                    <a:tint val="75000"/>
                  </a:schemeClr>
                </a:solidFill>
              </a:defRPr>
            </a:lvl3pPr>
            <a:lvl4pPr marL="1028010" indent="0" algn="ctr">
              <a:buNone/>
              <a:defRPr>
                <a:solidFill>
                  <a:schemeClr val="tx1">
                    <a:tint val="75000"/>
                  </a:schemeClr>
                </a:solidFill>
              </a:defRPr>
            </a:lvl4pPr>
            <a:lvl5pPr marL="1370683" indent="0" algn="ctr">
              <a:buNone/>
              <a:defRPr>
                <a:solidFill>
                  <a:schemeClr val="tx1">
                    <a:tint val="75000"/>
                  </a:schemeClr>
                </a:solidFill>
              </a:defRPr>
            </a:lvl5pPr>
            <a:lvl6pPr marL="1713365" indent="0" algn="ctr">
              <a:buNone/>
              <a:defRPr>
                <a:solidFill>
                  <a:schemeClr val="tx1">
                    <a:tint val="75000"/>
                  </a:schemeClr>
                </a:solidFill>
              </a:defRPr>
            </a:lvl6pPr>
            <a:lvl7pPr marL="2056024" indent="0" algn="ctr">
              <a:buNone/>
              <a:defRPr>
                <a:solidFill>
                  <a:schemeClr val="tx1">
                    <a:tint val="75000"/>
                  </a:schemeClr>
                </a:solidFill>
              </a:defRPr>
            </a:lvl7pPr>
            <a:lvl8pPr marL="2398680" indent="0" algn="ctr">
              <a:buNone/>
              <a:defRPr>
                <a:solidFill>
                  <a:schemeClr val="tx1">
                    <a:tint val="75000"/>
                  </a:schemeClr>
                </a:solidFill>
              </a:defRPr>
            </a:lvl8pPr>
            <a:lvl9pPr marL="2741339"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259870" y="3873707"/>
            <a:ext cx="8112650" cy="288131"/>
          </a:xfrm>
          <a:prstGeom prst="rect">
            <a:avLst/>
          </a:prstGeom>
        </p:spPr>
        <p:txBody>
          <a:bodyPr lIns="68535" tIns="34286" rIns="68535" bIns="34286"/>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251848" y="4453698"/>
            <a:ext cx="8112650" cy="288131"/>
          </a:xfrm>
          <a:prstGeom prst="rect">
            <a:avLst/>
          </a:prstGeom>
        </p:spPr>
        <p:txBody>
          <a:bodyPr lIns="68535" tIns="34286" rIns="68535" bIns="34286"/>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252600" y="2622503"/>
            <a:ext cx="8302625" cy="299001"/>
          </a:xfrm>
          <a:prstGeom prst="rect">
            <a:avLst/>
          </a:prstGeom>
        </p:spPr>
        <p:txBody>
          <a:bodyPr lIns="68535" tIns="34286" rIns="68535" bIns="34286"/>
          <a:lstStyle>
            <a:lvl1pPr marL="0" indent="0">
              <a:buFont typeface="Arial" panose="020B0604020202020204" pitchFamily="34" charset="0"/>
              <a:buNone/>
              <a:defRPr sz="1800" baseline="0">
                <a:solidFill>
                  <a:schemeClr val="tx1"/>
                </a:solidFill>
                <a:latin typeface="+mj-lt"/>
              </a:defRPr>
            </a:lvl1pPr>
            <a:lvl2pPr marL="304612" indent="0">
              <a:buNone/>
              <a:defRPr/>
            </a:lvl2pPr>
            <a:lvl3pPr marL="427169" indent="0">
              <a:buNone/>
              <a:defRPr/>
            </a:lvl3pPr>
            <a:lvl4pPr marL="516401" indent="0">
              <a:buNone/>
              <a:defRPr/>
            </a:lvl4pPr>
            <a:lvl5pPr marL="600886" indent="0">
              <a:buNone/>
              <a:defRPr/>
            </a:lvl5pPr>
          </a:lstStyle>
          <a:p>
            <a:pPr lvl="0"/>
            <a:r>
              <a:rPr lang="en-GB" dirty="0" smtClean="0"/>
              <a:t>Subhead goes here</a:t>
            </a:r>
            <a:endParaRPr lang="en-GB" dirty="0"/>
          </a:p>
        </p:txBody>
      </p:sp>
      <p:cxnSp>
        <p:nvCxnSpPr>
          <p:cNvPr id="27" name="Straight Connector 26"/>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285177" y="307876"/>
            <a:ext cx="862739" cy="459830"/>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grpSp>
    </p:spTree>
    <p:extLst>
      <p:ext uri="{BB962C8B-B14F-4D97-AF65-F5344CB8AC3E}">
        <p14:creationId xmlns:p14="http://schemas.microsoft.com/office/powerpoint/2010/main" val="254967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21394" y="2108877"/>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260446" y="3621043"/>
            <a:ext cx="8112126" cy="288131"/>
          </a:xfrm>
          <a:prstGeom prst="rect">
            <a:avLst/>
          </a:prstGeom>
        </p:spPr>
        <p:txBody>
          <a:bodyPr lIns="68535" tIns="34286" rIns="68535" bIns="34286" anchor="b" anchorCtr="0">
            <a:noAutofit/>
          </a:bodyPr>
          <a:lstStyle>
            <a:lvl1pPr marL="0" indent="0" algn="l">
              <a:buNone/>
              <a:defRPr sz="1200" b="0" i="0">
                <a:solidFill>
                  <a:schemeClr val="tx1"/>
                </a:solidFill>
                <a:latin typeface="+mn-lt"/>
                <a:cs typeface="CiscoSansTT ExtraLight" panose="020B0303020201020303" pitchFamily="34" charset="0"/>
              </a:defRPr>
            </a:lvl1pPr>
            <a:lvl2pPr marL="342659" indent="0" algn="ctr">
              <a:buNone/>
              <a:defRPr>
                <a:solidFill>
                  <a:schemeClr val="tx1">
                    <a:tint val="75000"/>
                  </a:schemeClr>
                </a:solidFill>
              </a:defRPr>
            </a:lvl2pPr>
            <a:lvl3pPr marL="685340" indent="0" algn="ctr">
              <a:buNone/>
              <a:defRPr>
                <a:solidFill>
                  <a:schemeClr val="tx1">
                    <a:tint val="75000"/>
                  </a:schemeClr>
                </a:solidFill>
              </a:defRPr>
            </a:lvl3pPr>
            <a:lvl4pPr marL="1028010" indent="0" algn="ctr">
              <a:buNone/>
              <a:defRPr>
                <a:solidFill>
                  <a:schemeClr val="tx1">
                    <a:tint val="75000"/>
                  </a:schemeClr>
                </a:solidFill>
              </a:defRPr>
            </a:lvl4pPr>
            <a:lvl5pPr marL="1370683" indent="0" algn="ctr">
              <a:buNone/>
              <a:defRPr>
                <a:solidFill>
                  <a:schemeClr val="tx1">
                    <a:tint val="75000"/>
                  </a:schemeClr>
                </a:solidFill>
              </a:defRPr>
            </a:lvl5pPr>
            <a:lvl6pPr marL="1713365" indent="0" algn="ctr">
              <a:buNone/>
              <a:defRPr>
                <a:solidFill>
                  <a:schemeClr val="tx1">
                    <a:tint val="75000"/>
                  </a:schemeClr>
                </a:solidFill>
              </a:defRPr>
            </a:lvl6pPr>
            <a:lvl7pPr marL="2056024" indent="0" algn="ctr">
              <a:buNone/>
              <a:defRPr>
                <a:solidFill>
                  <a:schemeClr val="tx1">
                    <a:tint val="75000"/>
                  </a:schemeClr>
                </a:solidFill>
              </a:defRPr>
            </a:lvl7pPr>
            <a:lvl8pPr marL="2398680" indent="0" algn="ctr">
              <a:buNone/>
              <a:defRPr>
                <a:solidFill>
                  <a:schemeClr val="tx1">
                    <a:tint val="75000"/>
                  </a:schemeClr>
                </a:solidFill>
              </a:defRPr>
            </a:lvl8pPr>
            <a:lvl9pPr marL="2741339"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259870" y="3873707"/>
            <a:ext cx="8112650" cy="288131"/>
          </a:xfrm>
          <a:prstGeom prst="rect">
            <a:avLst/>
          </a:prstGeom>
        </p:spPr>
        <p:txBody>
          <a:bodyPr lIns="68535" tIns="34286" rIns="68535" bIns="34286"/>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251848" y="4453698"/>
            <a:ext cx="8112650" cy="288131"/>
          </a:xfrm>
          <a:prstGeom prst="rect">
            <a:avLst/>
          </a:prstGeom>
        </p:spPr>
        <p:txBody>
          <a:bodyPr lIns="68535" tIns="34286" rIns="68535" bIns="34286"/>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252600" y="2622503"/>
            <a:ext cx="8302625" cy="299001"/>
          </a:xfrm>
          <a:prstGeom prst="rect">
            <a:avLst/>
          </a:prstGeom>
        </p:spPr>
        <p:txBody>
          <a:bodyPr lIns="68535" tIns="34286" rIns="68535" bIns="34286"/>
          <a:lstStyle>
            <a:lvl1pPr marL="0" indent="0">
              <a:buFont typeface="Arial" panose="020B0604020202020204" pitchFamily="34" charset="0"/>
              <a:buNone/>
              <a:defRPr sz="1800" baseline="0">
                <a:solidFill>
                  <a:schemeClr val="tx1"/>
                </a:solidFill>
                <a:latin typeface="+mj-lt"/>
              </a:defRPr>
            </a:lvl1pPr>
            <a:lvl2pPr marL="304612" indent="0">
              <a:buNone/>
              <a:defRPr/>
            </a:lvl2pPr>
            <a:lvl3pPr marL="427169" indent="0">
              <a:buNone/>
              <a:defRPr/>
            </a:lvl3pPr>
            <a:lvl4pPr marL="516401" indent="0">
              <a:buNone/>
              <a:defRPr/>
            </a:lvl4pPr>
            <a:lvl5pPr marL="600886" indent="0">
              <a:buNone/>
              <a:defRPr/>
            </a:lvl5pPr>
          </a:lstStyle>
          <a:p>
            <a:pPr lvl="0"/>
            <a:r>
              <a:rPr lang="en-GB" dirty="0" smtClean="0"/>
              <a:t>Subhead goes here</a:t>
            </a:r>
            <a:endParaRPr lang="en-GB" dirty="0"/>
          </a:p>
        </p:txBody>
      </p:sp>
      <p:cxnSp>
        <p:nvCxnSpPr>
          <p:cNvPr id="27" name="Straight Connector 26"/>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285177" y="307876"/>
            <a:ext cx="862739" cy="459830"/>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grpSp>
    </p:spTree>
    <p:extLst>
      <p:ext uri="{BB962C8B-B14F-4D97-AF65-F5344CB8AC3E}">
        <p14:creationId xmlns:p14="http://schemas.microsoft.com/office/powerpoint/2010/main" val="288579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pic>
        <p:nvPicPr>
          <p:cNvPr id="22" name="Picture 2" descr="C:\Users\rteligic\Desktop\cisco_ec13_image_print_04.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221394" y="0"/>
            <a:ext cx="8891430" cy="5143500"/>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Title 1"/>
          <p:cNvSpPr>
            <a:spLocks noGrp="1"/>
          </p:cNvSpPr>
          <p:nvPr>
            <p:ph type="ctrTitle" hasCustomPrompt="1"/>
          </p:nvPr>
        </p:nvSpPr>
        <p:spPr>
          <a:xfrm>
            <a:off x="221394" y="2108877"/>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2425" y="3621043"/>
            <a:ext cx="8112126" cy="288131"/>
          </a:xfrm>
          <a:prstGeom prst="rect">
            <a:avLst/>
          </a:prstGeom>
        </p:spPr>
        <p:txBody>
          <a:bodyPr lIns="68535" tIns="34286" rIns="68535" bIns="34286" anchor="b" anchorCtr="0">
            <a:noAutofit/>
          </a:bodyPr>
          <a:lstStyle>
            <a:lvl1pPr marL="0" indent="0" algn="l">
              <a:buNone/>
              <a:defRPr sz="1200" b="0" i="0">
                <a:solidFill>
                  <a:schemeClr val="bg1"/>
                </a:solidFill>
                <a:latin typeface="+mn-lt"/>
                <a:cs typeface="CiscoSans"/>
              </a:defRPr>
            </a:lvl1pPr>
            <a:lvl2pPr marL="342659" indent="0" algn="ctr">
              <a:buNone/>
              <a:defRPr>
                <a:solidFill>
                  <a:schemeClr val="tx1">
                    <a:tint val="75000"/>
                  </a:schemeClr>
                </a:solidFill>
              </a:defRPr>
            </a:lvl2pPr>
            <a:lvl3pPr marL="685340" indent="0" algn="ctr">
              <a:buNone/>
              <a:defRPr>
                <a:solidFill>
                  <a:schemeClr val="tx1">
                    <a:tint val="75000"/>
                  </a:schemeClr>
                </a:solidFill>
              </a:defRPr>
            </a:lvl3pPr>
            <a:lvl4pPr marL="1028010" indent="0" algn="ctr">
              <a:buNone/>
              <a:defRPr>
                <a:solidFill>
                  <a:schemeClr val="tx1">
                    <a:tint val="75000"/>
                  </a:schemeClr>
                </a:solidFill>
              </a:defRPr>
            </a:lvl4pPr>
            <a:lvl5pPr marL="1370683" indent="0" algn="ctr">
              <a:buNone/>
              <a:defRPr>
                <a:solidFill>
                  <a:schemeClr val="tx1">
                    <a:tint val="75000"/>
                  </a:schemeClr>
                </a:solidFill>
              </a:defRPr>
            </a:lvl5pPr>
            <a:lvl6pPr marL="1713365" indent="0" algn="ctr">
              <a:buNone/>
              <a:defRPr>
                <a:solidFill>
                  <a:schemeClr val="tx1">
                    <a:tint val="75000"/>
                  </a:schemeClr>
                </a:solidFill>
              </a:defRPr>
            </a:lvl6pPr>
            <a:lvl7pPr marL="2056024" indent="0" algn="ctr">
              <a:buNone/>
              <a:defRPr>
                <a:solidFill>
                  <a:schemeClr val="tx1">
                    <a:tint val="75000"/>
                  </a:schemeClr>
                </a:solidFill>
              </a:defRPr>
            </a:lvl7pPr>
            <a:lvl8pPr marL="2398680" indent="0" algn="ctr">
              <a:buNone/>
              <a:defRPr>
                <a:solidFill>
                  <a:schemeClr val="tx1">
                    <a:tint val="75000"/>
                  </a:schemeClr>
                </a:solidFill>
              </a:defRPr>
            </a:lvl8pPr>
            <a:lvl9pPr marL="2741339"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1848" y="3873707"/>
            <a:ext cx="8112650" cy="288131"/>
          </a:xfrm>
          <a:prstGeom prst="rect">
            <a:avLst/>
          </a:prstGeom>
        </p:spPr>
        <p:txBody>
          <a:bodyPr lIns="68535" tIns="34286" rIns="68535" bIns="34286"/>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8" y="4453698"/>
            <a:ext cx="8112650" cy="288131"/>
          </a:xfrm>
          <a:prstGeom prst="rect">
            <a:avLst/>
          </a:prstGeom>
        </p:spPr>
        <p:txBody>
          <a:bodyPr lIns="68535" tIns="34286" rIns="68535" bIns="34286"/>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52600" y="2622503"/>
            <a:ext cx="8302625" cy="299001"/>
          </a:xfrm>
          <a:prstGeom prst="rect">
            <a:avLst/>
          </a:prstGeom>
        </p:spPr>
        <p:txBody>
          <a:bodyPr lIns="68535" tIns="34286" rIns="68535" bIns="34286"/>
          <a:lstStyle>
            <a:lvl1pPr marL="0" indent="0">
              <a:buFont typeface="Arial" panose="020B0604020202020204" pitchFamily="34" charset="0"/>
              <a:buNone/>
              <a:defRPr sz="1800" baseline="0">
                <a:solidFill>
                  <a:schemeClr val="bg1"/>
                </a:solidFill>
                <a:latin typeface="+mj-lt"/>
              </a:defRPr>
            </a:lvl1pPr>
            <a:lvl2pPr marL="304612" indent="0">
              <a:buNone/>
              <a:defRPr/>
            </a:lvl2pPr>
            <a:lvl3pPr marL="427169" indent="0">
              <a:buNone/>
              <a:defRPr/>
            </a:lvl3pPr>
            <a:lvl4pPr marL="516401" indent="0">
              <a:buNone/>
              <a:defRPr/>
            </a:lvl4pPr>
            <a:lvl5pPr marL="600886" indent="0">
              <a:buNone/>
              <a:defRPr/>
            </a:lvl5pPr>
          </a:lstStyle>
          <a:p>
            <a:pPr lvl="0"/>
            <a:r>
              <a:rPr lang="en-GB" dirty="0" smtClean="0"/>
              <a:t>Subhead goes here</a:t>
            </a:r>
            <a:endParaRPr lang="en-GB" dirty="0"/>
          </a:p>
        </p:txBody>
      </p:sp>
      <p:grpSp>
        <p:nvGrpSpPr>
          <p:cNvPr id="28" name="Group 67"/>
          <p:cNvGrpSpPr/>
          <p:nvPr userDrawn="1"/>
        </p:nvGrpSpPr>
        <p:grpSpPr>
          <a:xfrm>
            <a:off x="285177" y="307876"/>
            <a:ext cx="862739" cy="459830"/>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grpSp>
    </p:spTree>
    <p:extLst>
      <p:ext uri="{BB962C8B-B14F-4D97-AF65-F5344CB8AC3E}">
        <p14:creationId xmlns:p14="http://schemas.microsoft.com/office/powerpoint/2010/main" val="2985775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4_Title Slide gradient">
    <p:bg>
      <p:bgPr>
        <a:solidFill>
          <a:schemeClr val="accent1"/>
        </a:soli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4" y="2108877"/>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2425" y="3621043"/>
            <a:ext cx="8112126" cy="288131"/>
          </a:xfrm>
          <a:prstGeom prst="rect">
            <a:avLst/>
          </a:prstGeom>
        </p:spPr>
        <p:txBody>
          <a:bodyPr lIns="68535" tIns="34286" rIns="68535" bIns="34286" anchor="b" anchorCtr="0">
            <a:noAutofit/>
          </a:bodyPr>
          <a:lstStyle>
            <a:lvl1pPr marL="0" indent="0" algn="l">
              <a:buNone/>
              <a:defRPr sz="1200" b="0" i="0">
                <a:solidFill>
                  <a:schemeClr val="bg1"/>
                </a:solidFill>
                <a:latin typeface="+mn-lt"/>
                <a:cs typeface="CiscoSans"/>
              </a:defRPr>
            </a:lvl1pPr>
            <a:lvl2pPr marL="342659" indent="0" algn="ctr">
              <a:buNone/>
              <a:defRPr>
                <a:solidFill>
                  <a:schemeClr val="tx1">
                    <a:tint val="75000"/>
                  </a:schemeClr>
                </a:solidFill>
              </a:defRPr>
            </a:lvl2pPr>
            <a:lvl3pPr marL="685340" indent="0" algn="ctr">
              <a:buNone/>
              <a:defRPr>
                <a:solidFill>
                  <a:schemeClr val="tx1">
                    <a:tint val="75000"/>
                  </a:schemeClr>
                </a:solidFill>
              </a:defRPr>
            </a:lvl3pPr>
            <a:lvl4pPr marL="1028010" indent="0" algn="ctr">
              <a:buNone/>
              <a:defRPr>
                <a:solidFill>
                  <a:schemeClr val="tx1">
                    <a:tint val="75000"/>
                  </a:schemeClr>
                </a:solidFill>
              </a:defRPr>
            </a:lvl4pPr>
            <a:lvl5pPr marL="1370683" indent="0" algn="ctr">
              <a:buNone/>
              <a:defRPr>
                <a:solidFill>
                  <a:schemeClr val="tx1">
                    <a:tint val="75000"/>
                  </a:schemeClr>
                </a:solidFill>
              </a:defRPr>
            </a:lvl5pPr>
            <a:lvl6pPr marL="1713365" indent="0" algn="ctr">
              <a:buNone/>
              <a:defRPr>
                <a:solidFill>
                  <a:schemeClr val="tx1">
                    <a:tint val="75000"/>
                  </a:schemeClr>
                </a:solidFill>
              </a:defRPr>
            </a:lvl6pPr>
            <a:lvl7pPr marL="2056024" indent="0" algn="ctr">
              <a:buNone/>
              <a:defRPr>
                <a:solidFill>
                  <a:schemeClr val="tx1">
                    <a:tint val="75000"/>
                  </a:schemeClr>
                </a:solidFill>
              </a:defRPr>
            </a:lvl7pPr>
            <a:lvl8pPr marL="2398680" indent="0" algn="ctr">
              <a:buNone/>
              <a:defRPr>
                <a:solidFill>
                  <a:schemeClr val="tx1">
                    <a:tint val="75000"/>
                  </a:schemeClr>
                </a:solidFill>
              </a:defRPr>
            </a:lvl8pPr>
            <a:lvl9pPr marL="2741339"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1848" y="3873707"/>
            <a:ext cx="8112650" cy="288131"/>
          </a:xfrm>
          <a:prstGeom prst="rect">
            <a:avLst/>
          </a:prstGeom>
        </p:spPr>
        <p:txBody>
          <a:bodyPr lIns="68535" tIns="34286" rIns="68535" bIns="34286"/>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8" y="4453698"/>
            <a:ext cx="8112650" cy="288131"/>
          </a:xfrm>
          <a:prstGeom prst="rect">
            <a:avLst/>
          </a:prstGeom>
        </p:spPr>
        <p:txBody>
          <a:bodyPr lIns="68535" tIns="34286" rIns="68535" bIns="34286"/>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52600" y="2622503"/>
            <a:ext cx="8302625" cy="299001"/>
          </a:xfrm>
          <a:prstGeom prst="rect">
            <a:avLst/>
          </a:prstGeom>
        </p:spPr>
        <p:txBody>
          <a:bodyPr lIns="68535" tIns="34286" rIns="68535" bIns="34286"/>
          <a:lstStyle>
            <a:lvl1pPr marL="0" indent="0">
              <a:buFont typeface="Arial" panose="020B0604020202020204" pitchFamily="34" charset="0"/>
              <a:buNone/>
              <a:defRPr sz="1800" baseline="0">
                <a:solidFill>
                  <a:schemeClr val="bg1"/>
                </a:solidFill>
                <a:latin typeface="+mj-lt"/>
              </a:defRPr>
            </a:lvl1pPr>
            <a:lvl2pPr marL="304612" indent="0">
              <a:buNone/>
              <a:defRPr/>
            </a:lvl2pPr>
            <a:lvl3pPr marL="427169" indent="0">
              <a:buNone/>
              <a:defRPr/>
            </a:lvl3pPr>
            <a:lvl4pPr marL="516401" indent="0">
              <a:buNone/>
              <a:defRPr/>
            </a:lvl4pPr>
            <a:lvl5pPr marL="600886" indent="0">
              <a:buNone/>
              <a:defRPr/>
            </a:lvl5pPr>
          </a:lstStyle>
          <a:p>
            <a:pPr lvl="0"/>
            <a:r>
              <a:rPr lang="en-GB" dirty="0" smtClean="0"/>
              <a:t>Subhead goes here</a:t>
            </a:r>
            <a:endParaRPr lang="en-GB" dirty="0"/>
          </a:p>
        </p:txBody>
      </p:sp>
      <p:grpSp>
        <p:nvGrpSpPr>
          <p:cNvPr id="28" name="Group 67"/>
          <p:cNvGrpSpPr/>
          <p:nvPr userDrawn="1"/>
        </p:nvGrpSpPr>
        <p:grpSpPr>
          <a:xfrm>
            <a:off x="285177" y="307876"/>
            <a:ext cx="862739" cy="459830"/>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85279" fontAlgn="auto">
                <a:spcBef>
                  <a:spcPts val="0"/>
                </a:spcBef>
                <a:spcAft>
                  <a:spcPts val="0"/>
                </a:spcAft>
              </a:pPr>
              <a:endParaRPr lang="en-US" sz="1400">
                <a:solidFill>
                  <a:srgbClr val="FFFFFF"/>
                </a:solidFill>
                <a:latin typeface="Arial"/>
                <a:ea typeface="+mn-ea"/>
              </a:endParaRPr>
            </a:p>
          </p:txBody>
        </p:sp>
      </p:grpSp>
    </p:spTree>
    <p:extLst>
      <p:ext uri="{BB962C8B-B14F-4D97-AF65-F5344CB8AC3E}">
        <p14:creationId xmlns:p14="http://schemas.microsoft.com/office/powerpoint/2010/main" val="56020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76509" y="3209575"/>
            <a:ext cx="4684867" cy="288131"/>
          </a:xfrm>
          <a:prstGeom prst="rect">
            <a:avLst/>
          </a:prstGeom>
        </p:spPr>
        <p:txBody>
          <a:bodyPr vert="horz" lIns="51412" tIns="25718" rIns="51412" bIns="25718" rtlCol="0">
            <a:noAutofit/>
          </a:bodyPr>
          <a:lstStyle>
            <a:lvl1pPr marL="0" indent="0" algn="l" defTabSz="685369" rtl="0" eaLnBrk="1" latinLnBrk="0" hangingPunct="1">
              <a:lnSpc>
                <a:spcPct val="95000"/>
              </a:lnSpc>
              <a:spcBef>
                <a:spcPts val="1080"/>
              </a:spcBef>
              <a:buClr>
                <a:srgbClr val="92D050"/>
              </a:buClr>
              <a:buSzPct val="90000"/>
              <a:buFont typeface="Arial" pitchFamily="34" charset="0"/>
              <a:buNone/>
              <a:tabLst/>
              <a:defRPr lang="en-US" sz="1800" kern="1200" dirty="0">
                <a:solidFill>
                  <a:schemeClr val="tx2"/>
                </a:solidFill>
                <a:latin typeface="+mj-lt"/>
                <a:ea typeface="+mn-ea"/>
                <a:cs typeface="+mn-cs"/>
              </a:defRPr>
            </a:lvl1pPr>
            <a:lvl2pPr marL="342674" indent="0" algn="ctr">
              <a:buNone/>
              <a:defRPr>
                <a:solidFill>
                  <a:schemeClr val="tx1">
                    <a:tint val="75000"/>
                  </a:schemeClr>
                </a:solidFill>
              </a:defRPr>
            </a:lvl2pPr>
            <a:lvl3pPr marL="685369" indent="0" algn="ctr">
              <a:buNone/>
              <a:defRPr>
                <a:solidFill>
                  <a:schemeClr val="tx1">
                    <a:tint val="75000"/>
                  </a:schemeClr>
                </a:solidFill>
              </a:defRPr>
            </a:lvl3pPr>
            <a:lvl4pPr marL="1028054" indent="0" algn="ctr">
              <a:buNone/>
              <a:defRPr>
                <a:solidFill>
                  <a:schemeClr val="tx1">
                    <a:tint val="75000"/>
                  </a:schemeClr>
                </a:solidFill>
              </a:defRPr>
            </a:lvl4pPr>
            <a:lvl5pPr marL="1370740" indent="0" algn="ctr">
              <a:buNone/>
              <a:defRPr>
                <a:solidFill>
                  <a:schemeClr val="tx1">
                    <a:tint val="75000"/>
                  </a:schemeClr>
                </a:solidFill>
              </a:defRPr>
            </a:lvl5pPr>
            <a:lvl6pPr marL="1713437" indent="0" algn="ctr">
              <a:buNone/>
              <a:defRPr>
                <a:solidFill>
                  <a:schemeClr val="tx1">
                    <a:tint val="75000"/>
                  </a:schemeClr>
                </a:solidFill>
              </a:defRPr>
            </a:lvl6pPr>
            <a:lvl7pPr marL="2056109" indent="0" algn="ctr">
              <a:buNone/>
              <a:defRPr>
                <a:solidFill>
                  <a:schemeClr val="tx1">
                    <a:tint val="75000"/>
                  </a:schemeClr>
                </a:solidFill>
              </a:defRPr>
            </a:lvl7pPr>
            <a:lvl8pPr marL="2398780" indent="0" algn="ctr">
              <a:buNone/>
              <a:defRPr>
                <a:solidFill>
                  <a:schemeClr val="tx1">
                    <a:tint val="75000"/>
                  </a:schemeClr>
                </a:solidFill>
              </a:defRPr>
            </a:lvl8pPr>
            <a:lvl9pPr marL="2741453" indent="0" algn="ctr">
              <a:buNone/>
              <a:defRPr>
                <a:solidFill>
                  <a:schemeClr val="tx1">
                    <a:tint val="75000"/>
                  </a:schemeClr>
                </a:solidFill>
              </a:defRPr>
            </a:lvl9pPr>
          </a:lstStyle>
          <a:p>
            <a:pPr marL="0" lvl="0" indent="0" algn="l" defTabSz="685369" rtl="0" eaLnBrk="1" latinLnBrk="0" hangingPunct="1">
              <a:lnSpc>
                <a:spcPct val="95000"/>
              </a:lnSpc>
              <a:spcBef>
                <a:spcPts val="1080"/>
              </a:spcBef>
              <a:buClr>
                <a:srgbClr val="92D050"/>
              </a:buClr>
              <a:buSzPct val="90000"/>
              <a:buFont typeface="Arial" pitchFamily="34" charset="0"/>
              <a:buNone/>
              <a:tabLst/>
            </a:pPr>
            <a:r>
              <a:rPr lang="en-US" dirty="0" smtClean="0"/>
              <a:t>Presenter Name and Title Go Here</a:t>
            </a:r>
            <a:endParaRPr lang="en-US" dirty="0"/>
          </a:p>
        </p:txBody>
      </p:sp>
      <p:sp>
        <p:nvSpPr>
          <p:cNvPr id="27" name="Rectangle 3"/>
          <p:cNvSpPr>
            <a:spLocks noChangeArrowheads="1"/>
          </p:cNvSpPr>
          <p:nvPr/>
        </p:nvSpPr>
        <p:spPr bwMode="white">
          <a:xfrm>
            <a:off x="0" y="0"/>
            <a:ext cx="9144000" cy="133350"/>
          </a:xfrm>
          <a:prstGeom prst="rect">
            <a:avLst/>
          </a:prstGeom>
          <a:solidFill>
            <a:schemeClr val="bg2"/>
          </a:solidFill>
          <a:ln w="25400" algn="ctr">
            <a:noFill/>
            <a:miter lim="800000"/>
            <a:headEnd/>
            <a:tailEnd/>
          </a:ln>
          <a:effectLst/>
        </p:spPr>
        <p:txBody>
          <a:bodyPr wrap="none" lIns="68544" tIns="34292" rIns="68544" bIns="34292" anchor="ctr"/>
          <a:lstStyle/>
          <a:p>
            <a:pPr defTabSz="685279" fontAlgn="auto">
              <a:spcBef>
                <a:spcPts val="0"/>
              </a:spcBef>
              <a:spcAft>
                <a:spcPts val="0"/>
              </a:spcAft>
            </a:pPr>
            <a:endParaRPr lang="en-US" sz="1400">
              <a:solidFill>
                <a:srgbClr val="000000"/>
              </a:solidFill>
              <a:latin typeface="Arial"/>
              <a:ea typeface="+mn-ea"/>
            </a:endParaRPr>
          </a:p>
        </p:txBody>
      </p:sp>
      <p:sp>
        <p:nvSpPr>
          <p:cNvPr id="2" name="Title 1"/>
          <p:cNvSpPr>
            <a:spLocks noGrp="1"/>
          </p:cNvSpPr>
          <p:nvPr>
            <p:ph type="ctrTitle" hasCustomPrompt="1"/>
          </p:nvPr>
        </p:nvSpPr>
        <p:spPr>
          <a:xfrm>
            <a:off x="248810" y="2462028"/>
            <a:ext cx="4712557" cy="766763"/>
          </a:xfrm>
        </p:spPr>
        <p:txBody>
          <a:bodyPr vert="horz" lIns="46268" tIns="25718" rIns="46268" bIns="25718" rtlCol="0" anchor="b" anchorCtr="0">
            <a:noAutofit/>
          </a:bodyPr>
          <a:lstStyle>
            <a:lvl1pPr marL="0" indent="0" algn="l" defTabSz="685369" rtl="0" eaLnBrk="1" latinLnBrk="0" hangingPunct="1">
              <a:lnSpc>
                <a:spcPct val="80000"/>
              </a:lnSpc>
              <a:spcBef>
                <a:spcPct val="0"/>
              </a:spcBef>
              <a:buClr>
                <a:schemeClr val="tx1"/>
              </a:buClr>
              <a:buFont typeface="Ciscolight" pitchFamily="2" charset="0"/>
              <a:buNone/>
              <a:defRPr lang="en-US" sz="4500" b="0" kern="1200" spc="0" baseline="0" dirty="0">
                <a:gradFill>
                  <a:gsLst>
                    <a:gs pos="0">
                      <a:schemeClr val="accent1"/>
                    </a:gs>
                    <a:gs pos="77000">
                      <a:srgbClr val="01BBBB"/>
                    </a:gs>
                    <a:gs pos="100000">
                      <a:schemeClr val="accent6"/>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9144000" cy="133350"/>
          </a:xfrm>
          <a:prstGeom prst="rect">
            <a:avLst/>
          </a:prstGeom>
          <a:solidFill>
            <a:schemeClr val="bg2"/>
          </a:solidFill>
          <a:ln w="25400" algn="ctr">
            <a:noFill/>
            <a:miter lim="800000"/>
            <a:headEnd/>
            <a:tailEnd/>
          </a:ln>
          <a:effectLst/>
        </p:spPr>
        <p:txBody>
          <a:bodyPr wrap="none" lIns="68544" tIns="34292" rIns="68544" bIns="34292" anchor="ctr"/>
          <a:lstStyle/>
          <a:p>
            <a:pPr defTabSz="685279" fontAlgn="auto">
              <a:spcBef>
                <a:spcPts val="0"/>
              </a:spcBef>
              <a:spcAft>
                <a:spcPts val="0"/>
              </a:spcAft>
            </a:pPr>
            <a:endParaRPr lang="en-US" sz="1400">
              <a:solidFill>
                <a:srgbClr val="000000"/>
              </a:solidFill>
              <a:latin typeface="Arial"/>
              <a:ea typeface="+mn-ea"/>
            </a:endParaRPr>
          </a:p>
        </p:txBody>
      </p:sp>
      <p:sp>
        <p:nvSpPr>
          <p:cNvPr id="31" name="Picture Placeholder 30"/>
          <p:cNvSpPr>
            <a:spLocks noGrp="1"/>
          </p:cNvSpPr>
          <p:nvPr>
            <p:ph type="pic" sz="quarter" idx="10" hasCustomPrompt="1"/>
          </p:nvPr>
        </p:nvSpPr>
        <p:spPr>
          <a:xfrm>
            <a:off x="5540381" y="1438276"/>
            <a:ext cx="2676525" cy="2166938"/>
          </a:xfrm>
          <a:prstGeom prst="rect">
            <a:avLst/>
          </a:prstGeom>
        </p:spPr>
        <p:txBody>
          <a:bodyPr lIns="68535" tIns="34286" rIns="68535" bIns="34286" anchor="ctr" anchorCtr="1"/>
          <a:lstStyle>
            <a:lvl1pPr marL="0" indent="0" algn="ctr">
              <a:buNone/>
              <a:defRPr>
                <a:solidFill>
                  <a:schemeClr val="tx2"/>
                </a:solidFill>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8243256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2" grpId="0"/>
      <p:bldP spid="31" grpId="0"/>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27" name="Rectangle 3"/>
          <p:cNvSpPr>
            <a:spLocks noChangeArrowheads="1"/>
          </p:cNvSpPr>
          <p:nvPr userDrawn="1"/>
        </p:nvSpPr>
        <p:spPr bwMode="white">
          <a:xfrm>
            <a:off x="0" y="0"/>
            <a:ext cx="9144000" cy="133350"/>
          </a:xfrm>
          <a:prstGeom prst="rect">
            <a:avLst/>
          </a:prstGeom>
          <a:solidFill>
            <a:schemeClr val="bg2"/>
          </a:solidFill>
          <a:ln w="25400" algn="ctr">
            <a:noFill/>
            <a:miter lim="800000"/>
            <a:headEnd/>
            <a:tailEnd/>
          </a:ln>
          <a:effectLst/>
        </p:spPr>
        <p:txBody>
          <a:bodyPr wrap="none" lIns="68541" tIns="34292" rIns="68541" bIns="34292" anchor="ctr"/>
          <a:lstStyle/>
          <a:p>
            <a:pPr defTabSz="685279" fontAlgn="auto">
              <a:spcBef>
                <a:spcPts val="0"/>
              </a:spcBef>
              <a:spcAft>
                <a:spcPts val="0"/>
              </a:spcAft>
            </a:pPr>
            <a:endParaRPr lang="en-US" sz="1400">
              <a:solidFill>
                <a:srgbClr val="000000"/>
              </a:solidFill>
              <a:latin typeface="Arial"/>
              <a:ea typeface="+mn-ea"/>
            </a:endParaRPr>
          </a:p>
        </p:txBody>
      </p:sp>
      <p:sp>
        <p:nvSpPr>
          <p:cNvPr id="47" name="Rectangle 3"/>
          <p:cNvSpPr>
            <a:spLocks noChangeArrowheads="1"/>
          </p:cNvSpPr>
          <p:nvPr userDrawn="1"/>
        </p:nvSpPr>
        <p:spPr bwMode="hidden">
          <a:xfrm>
            <a:off x="0" y="0"/>
            <a:ext cx="9144000" cy="133350"/>
          </a:xfrm>
          <a:prstGeom prst="rect">
            <a:avLst/>
          </a:prstGeom>
          <a:solidFill>
            <a:schemeClr val="bg2"/>
          </a:solidFill>
          <a:ln w="25400" algn="ctr">
            <a:noFill/>
            <a:miter lim="800000"/>
            <a:headEnd/>
            <a:tailEnd/>
          </a:ln>
          <a:effectLst/>
        </p:spPr>
        <p:txBody>
          <a:bodyPr wrap="none" lIns="68541" tIns="34292" rIns="68541" bIns="34292" anchor="ctr"/>
          <a:lstStyle/>
          <a:p>
            <a:pPr defTabSz="685279" fontAlgn="auto">
              <a:spcBef>
                <a:spcPts val="0"/>
              </a:spcBef>
              <a:spcAft>
                <a:spcPts val="0"/>
              </a:spcAft>
            </a:pPr>
            <a:endParaRPr lang="en-US" sz="1400">
              <a:solidFill>
                <a:srgbClr val="000000"/>
              </a:solidFill>
              <a:latin typeface="Arial"/>
              <a:ea typeface="+mn-ea"/>
            </a:endParaRPr>
          </a:p>
        </p:txBody>
      </p:sp>
      <p:sp>
        <p:nvSpPr>
          <p:cNvPr id="5" name="Title 1"/>
          <p:cNvSpPr>
            <a:spLocks noGrp="1"/>
          </p:cNvSpPr>
          <p:nvPr>
            <p:ph type="ctrTitle" hasCustomPrompt="1"/>
          </p:nvPr>
        </p:nvSpPr>
        <p:spPr>
          <a:xfrm>
            <a:off x="245460" y="571576"/>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gradFill>
                  <a:gsLst>
                    <a:gs pos="0">
                      <a:schemeClr val="accent1"/>
                    </a:gs>
                    <a:gs pos="100000">
                      <a:srgbClr val="01BBBB"/>
                    </a:gs>
                  </a:gsLst>
                  <a:lin ang="1200000" scaled="0"/>
                </a:gradFill>
                <a:latin typeface="+mj-lt"/>
                <a:cs typeface="CiscoSans Thin"/>
              </a:defRPr>
            </a:lvl1pPr>
          </a:lstStyle>
          <a:p>
            <a:r>
              <a:rPr lang="en-US" dirty="0" smtClean="0"/>
              <a:t>Section Title Goes Here</a:t>
            </a:r>
            <a:endParaRPr lang="en-US" dirty="0"/>
          </a:p>
        </p:txBody>
      </p:sp>
    </p:spTree>
    <p:extLst>
      <p:ext uri="{BB962C8B-B14F-4D97-AF65-F5344CB8AC3E}">
        <p14:creationId xmlns:p14="http://schemas.microsoft.com/office/powerpoint/2010/main" val="327472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Segue">
    <p:spTree>
      <p:nvGrpSpPr>
        <p:cNvPr id="1" name=""/>
        <p:cNvGrpSpPr/>
        <p:nvPr/>
      </p:nvGrpSpPr>
      <p:grpSpPr>
        <a:xfrm>
          <a:off x="0" y="0"/>
          <a:ext cx="0" cy="0"/>
          <a:chOff x="0" y="0"/>
          <a:chExt cx="0" cy="0"/>
        </a:xfrm>
      </p:grpSpPr>
      <p:sp>
        <p:nvSpPr>
          <p:cNvPr id="27" name="Rectangle 3"/>
          <p:cNvSpPr>
            <a:spLocks noChangeArrowheads="1"/>
          </p:cNvSpPr>
          <p:nvPr userDrawn="1"/>
        </p:nvSpPr>
        <p:spPr bwMode="white">
          <a:xfrm>
            <a:off x="0" y="0"/>
            <a:ext cx="9144000" cy="133350"/>
          </a:xfrm>
          <a:prstGeom prst="rect">
            <a:avLst/>
          </a:prstGeom>
          <a:solidFill>
            <a:schemeClr val="bg2"/>
          </a:solidFill>
          <a:ln w="25400" algn="ctr">
            <a:noFill/>
            <a:miter lim="800000"/>
            <a:headEnd/>
            <a:tailEnd/>
          </a:ln>
          <a:effectLst/>
        </p:spPr>
        <p:txBody>
          <a:bodyPr wrap="none" lIns="68541" tIns="34292" rIns="68541" bIns="34292" anchor="ctr"/>
          <a:lstStyle/>
          <a:p>
            <a:pPr defTabSz="685279" fontAlgn="auto">
              <a:spcBef>
                <a:spcPts val="0"/>
              </a:spcBef>
              <a:spcAft>
                <a:spcPts val="0"/>
              </a:spcAft>
            </a:pPr>
            <a:endParaRPr lang="en-US" sz="1400">
              <a:solidFill>
                <a:srgbClr val="000000"/>
              </a:solidFill>
              <a:latin typeface="Arial"/>
              <a:ea typeface="+mn-ea"/>
            </a:endParaRPr>
          </a:p>
        </p:txBody>
      </p:sp>
      <p:sp>
        <p:nvSpPr>
          <p:cNvPr id="47" name="Rectangle 3"/>
          <p:cNvSpPr>
            <a:spLocks noChangeArrowheads="1"/>
          </p:cNvSpPr>
          <p:nvPr userDrawn="1"/>
        </p:nvSpPr>
        <p:spPr bwMode="hidden">
          <a:xfrm>
            <a:off x="0" y="0"/>
            <a:ext cx="9144000" cy="133350"/>
          </a:xfrm>
          <a:prstGeom prst="rect">
            <a:avLst/>
          </a:prstGeom>
          <a:solidFill>
            <a:schemeClr val="bg2"/>
          </a:solidFill>
          <a:ln w="25400" algn="ctr">
            <a:noFill/>
            <a:miter lim="800000"/>
            <a:headEnd/>
            <a:tailEnd/>
          </a:ln>
          <a:effectLst/>
        </p:spPr>
        <p:txBody>
          <a:bodyPr wrap="none" lIns="68541" tIns="34292" rIns="68541" bIns="34292" anchor="ctr"/>
          <a:lstStyle/>
          <a:p>
            <a:pPr defTabSz="685279" fontAlgn="auto">
              <a:spcBef>
                <a:spcPts val="0"/>
              </a:spcBef>
              <a:spcAft>
                <a:spcPts val="0"/>
              </a:spcAft>
            </a:pPr>
            <a:endParaRPr lang="en-US" sz="1400">
              <a:solidFill>
                <a:srgbClr val="000000"/>
              </a:solidFill>
              <a:latin typeface="Arial"/>
              <a:ea typeface="+mn-ea"/>
            </a:endParaRPr>
          </a:p>
        </p:txBody>
      </p:sp>
      <p:sp>
        <p:nvSpPr>
          <p:cNvPr id="5" name="Title 1"/>
          <p:cNvSpPr>
            <a:spLocks noGrp="1"/>
          </p:cNvSpPr>
          <p:nvPr>
            <p:ph type="ctrTitle" hasCustomPrompt="1"/>
          </p:nvPr>
        </p:nvSpPr>
        <p:spPr>
          <a:xfrm>
            <a:off x="245460" y="571576"/>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gradFill>
                  <a:gsLst>
                    <a:gs pos="0">
                      <a:schemeClr val="accent1"/>
                    </a:gs>
                    <a:gs pos="100000">
                      <a:srgbClr val="01BBBB"/>
                    </a:gs>
                  </a:gsLst>
                  <a:lin ang="1200000" scaled="0"/>
                </a:gradFill>
                <a:latin typeface="+mj-lt"/>
                <a:cs typeface="CiscoSans Thin"/>
              </a:defRPr>
            </a:lvl1pPr>
          </a:lstStyle>
          <a:p>
            <a:r>
              <a:rPr lang="en-US" dirty="0" smtClean="0"/>
              <a:t>Section Title Goes Here</a:t>
            </a:r>
            <a:endParaRPr lang="en-US" dirty="0"/>
          </a:p>
        </p:txBody>
      </p:sp>
      <p:sp>
        <p:nvSpPr>
          <p:cNvPr id="3" name="Text Placeholder 2"/>
          <p:cNvSpPr>
            <a:spLocks noGrp="1"/>
          </p:cNvSpPr>
          <p:nvPr>
            <p:ph type="body" sz="quarter" idx="10" hasCustomPrompt="1"/>
          </p:nvPr>
        </p:nvSpPr>
        <p:spPr>
          <a:xfrm>
            <a:off x="333375" y="3743327"/>
            <a:ext cx="7962900" cy="447675"/>
          </a:xfrm>
          <a:prstGeom prst="rect">
            <a:avLst/>
          </a:prstGeom>
        </p:spPr>
        <p:txBody>
          <a:bodyPr lIns="68535" tIns="34286" rIns="68535" bIns="34286" anchor="ctr"/>
          <a:lstStyle>
            <a:lvl1pPr marL="0" indent="0">
              <a:buNone/>
              <a:defRPr sz="1400">
                <a:solidFill>
                  <a:schemeClr val="tx1">
                    <a:lumMod val="75000"/>
                    <a:lumOff val="25000"/>
                  </a:schemeClr>
                </a:solidFill>
              </a:defRPr>
            </a:lvl1pPr>
            <a:lvl2pPr marL="143906" indent="0">
              <a:buNone/>
              <a:defRPr/>
            </a:lvl2pPr>
            <a:lvl3pPr marL="260363" indent="0">
              <a:buNone/>
              <a:defRPr/>
            </a:lvl3pPr>
            <a:lvl4pPr marL="332304" indent="0">
              <a:buNone/>
              <a:defRPr/>
            </a:lvl4pPr>
            <a:lvl5pPr marL="404243" indent="0">
              <a:buNone/>
              <a:defRPr/>
            </a:lvl5pPr>
          </a:lstStyle>
          <a:p>
            <a:pPr lvl="0"/>
            <a:r>
              <a:rPr lang="en-US" dirty="0" smtClean="0"/>
              <a:t>URL comes here</a:t>
            </a:r>
            <a:endParaRPr lang="en-US" dirty="0"/>
          </a:p>
        </p:txBody>
      </p:sp>
    </p:spTree>
    <p:extLst>
      <p:ext uri="{BB962C8B-B14F-4D97-AF65-F5344CB8AC3E}">
        <p14:creationId xmlns:p14="http://schemas.microsoft.com/office/powerpoint/2010/main" val="212843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2_Segue">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60" y="562609"/>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7828514" y="4746002"/>
            <a:ext cx="747167" cy="154531"/>
          </a:xfrm>
          <a:prstGeom prst="rect">
            <a:avLst/>
          </a:prstGeom>
          <a:noFill/>
          <a:ln w="9525">
            <a:noFill/>
            <a:miter lim="800000"/>
            <a:headEnd/>
            <a:tailEnd/>
          </a:ln>
          <a:effectLst/>
        </p:spPr>
        <p:txBody>
          <a:bodyPr wrap="none" lIns="61553" tIns="30794" rIns="61553" bIns="30794" anchor="b">
            <a:spAutoFit/>
          </a:bodyPr>
          <a:lstStyle/>
          <a:p>
            <a:pPr algn="r" defTabSz="610386"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7" name="Rectangle 7"/>
          <p:cNvSpPr>
            <a:spLocks noChangeArrowheads="1"/>
          </p:cNvSpPr>
          <p:nvPr userDrawn="1"/>
        </p:nvSpPr>
        <p:spPr bwMode="ltGray">
          <a:xfrm>
            <a:off x="8660880" y="4742933"/>
            <a:ext cx="220492" cy="154522"/>
          </a:xfrm>
          <a:prstGeom prst="rect">
            <a:avLst/>
          </a:prstGeom>
          <a:noFill/>
          <a:ln w="9525" algn="ctr">
            <a:noFill/>
            <a:miter lim="800000"/>
            <a:headEnd/>
            <a:tailEnd/>
          </a:ln>
          <a:effectLst/>
        </p:spPr>
        <p:txBody>
          <a:bodyPr wrap="none" lIns="61553" tIns="30794" rIns="61553" bIns="30794" anchor="b">
            <a:spAutoFit/>
          </a:bodyPr>
          <a:lstStyle/>
          <a:p>
            <a:pPr algn="r" defTabSz="610386"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386" fontAlgn="auto">
                <a:spcBef>
                  <a:spcPts val="0"/>
                </a:spcBef>
                <a:spcAft>
                  <a:spcPts val="0"/>
                </a:spcAft>
              </a:pPr>
              <a:t>‹#›</a:t>
            </a:fld>
            <a:endParaRPr lang="en-US" sz="600" dirty="0">
              <a:solidFill>
                <a:srgbClr val="FFFFFF"/>
              </a:solidFill>
              <a:latin typeface="Arial"/>
              <a:ea typeface="+mn-ea"/>
              <a:cs typeface="CiscoSans Thin"/>
            </a:endParaRPr>
          </a:p>
        </p:txBody>
      </p:sp>
      <p:sp>
        <p:nvSpPr>
          <p:cNvPr id="10" name="Rectangle 4"/>
          <p:cNvSpPr>
            <a:spLocks noChangeArrowheads="1"/>
          </p:cNvSpPr>
          <p:nvPr userDrawn="1"/>
        </p:nvSpPr>
        <p:spPr bwMode="ltGray">
          <a:xfrm>
            <a:off x="292072" y="4747301"/>
            <a:ext cx="3420515" cy="154531"/>
          </a:xfrm>
          <a:prstGeom prst="rect">
            <a:avLst/>
          </a:prstGeom>
          <a:noFill/>
          <a:ln w="9525">
            <a:noFill/>
            <a:miter lim="800000"/>
            <a:headEnd/>
            <a:tailEnd/>
          </a:ln>
          <a:effectLst/>
        </p:spPr>
        <p:txBody>
          <a:bodyPr wrap="square" lIns="61553" tIns="30794" rIns="61553" bIns="30794" anchor="b" anchorCtr="0">
            <a:spAutoFit/>
          </a:bodyPr>
          <a:lstStyle/>
          <a:p>
            <a:pPr defTabSz="610386" fontAlgn="auto">
              <a:spcBef>
                <a:spcPts val="0"/>
              </a:spcBef>
              <a:spcAft>
                <a:spcPts val="0"/>
              </a:spcAft>
            </a:pPr>
            <a:r>
              <a:rPr lang="en-US" sz="600" dirty="0" smtClean="0">
                <a:solidFill>
                  <a:srgbClr val="FFFFFF"/>
                </a:solidFill>
                <a:latin typeface="Arial"/>
                <a:ea typeface="+mn-ea"/>
                <a:cs typeface="CiscoSans Thin"/>
              </a:rPr>
              <a:t>C97-731713-00 © 2014  Cisco and/or its affiliates. All rights reserved.</a:t>
            </a:r>
            <a:endParaRPr lang="en-US" sz="600" dirty="0">
              <a:solidFill>
                <a:srgbClr val="FFFFFF"/>
              </a:solidFill>
              <a:latin typeface="Arial"/>
              <a:ea typeface="+mn-ea"/>
              <a:cs typeface="CiscoSans Thin"/>
            </a:endParaRPr>
          </a:p>
        </p:txBody>
      </p:sp>
      <p:cxnSp>
        <p:nvCxnSpPr>
          <p:cNvPr id="8" name="Straight Connector 7"/>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5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60" y="562609"/>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7828514" y="4746002"/>
            <a:ext cx="747167" cy="154531"/>
          </a:xfrm>
          <a:prstGeom prst="rect">
            <a:avLst/>
          </a:prstGeom>
          <a:noFill/>
          <a:ln w="9525">
            <a:noFill/>
            <a:miter lim="800000"/>
            <a:headEnd/>
            <a:tailEnd/>
          </a:ln>
          <a:effectLst/>
        </p:spPr>
        <p:txBody>
          <a:bodyPr wrap="none" lIns="61553" tIns="30794" rIns="61553" bIns="30794" anchor="b">
            <a:spAutoFit/>
          </a:bodyPr>
          <a:lstStyle/>
          <a:p>
            <a:pPr algn="r" defTabSz="610386"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7" name="Rectangle 7"/>
          <p:cNvSpPr>
            <a:spLocks noChangeArrowheads="1"/>
          </p:cNvSpPr>
          <p:nvPr userDrawn="1"/>
        </p:nvSpPr>
        <p:spPr bwMode="ltGray">
          <a:xfrm>
            <a:off x="8660880" y="4742933"/>
            <a:ext cx="220492" cy="154522"/>
          </a:xfrm>
          <a:prstGeom prst="rect">
            <a:avLst/>
          </a:prstGeom>
          <a:noFill/>
          <a:ln w="9525" algn="ctr">
            <a:noFill/>
            <a:miter lim="800000"/>
            <a:headEnd/>
            <a:tailEnd/>
          </a:ln>
          <a:effectLst/>
        </p:spPr>
        <p:txBody>
          <a:bodyPr wrap="none" lIns="61553" tIns="30794" rIns="61553" bIns="30794" anchor="b">
            <a:spAutoFit/>
          </a:bodyPr>
          <a:lstStyle/>
          <a:p>
            <a:pPr algn="r" defTabSz="610386"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386" fontAlgn="auto">
                <a:spcBef>
                  <a:spcPts val="0"/>
                </a:spcBef>
                <a:spcAft>
                  <a:spcPts val="0"/>
                </a:spcAft>
              </a:pPr>
              <a:t>‹#›</a:t>
            </a:fld>
            <a:endParaRPr lang="en-US" sz="600" dirty="0">
              <a:solidFill>
                <a:srgbClr val="FFFFFF"/>
              </a:solidFill>
              <a:latin typeface="Arial"/>
              <a:ea typeface="+mn-ea"/>
              <a:cs typeface="CiscoSans Thin"/>
            </a:endParaRPr>
          </a:p>
        </p:txBody>
      </p:sp>
      <p:sp>
        <p:nvSpPr>
          <p:cNvPr id="10" name="Rectangle 4"/>
          <p:cNvSpPr>
            <a:spLocks noChangeArrowheads="1"/>
          </p:cNvSpPr>
          <p:nvPr userDrawn="1"/>
        </p:nvSpPr>
        <p:spPr bwMode="ltGray">
          <a:xfrm>
            <a:off x="292072" y="4747301"/>
            <a:ext cx="3420515" cy="154531"/>
          </a:xfrm>
          <a:prstGeom prst="rect">
            <a:avLst/>
          </a:prstGeom>
          <a:noFill/>
          <a:ln w="9525">
            <a:noFill/>
            <a:miter lim="800000"/>
            <a:headEnd/>
            <a:tailEnd/>
          </a:ln>
          <a:effectLst/>
        </p:spPr>
        <p:txBody>
          <a:bodyPr wrap="square" lIns="61553" tIns="30794" rIns="61553" bIns="30794" anchor="b" anchorCtr="0">
            <a:spAutoFit/>
          </a:bodyPr>
          <a:lstStyle/>
          <a:p>
            <a:pPr defTabSz="610386" fontAlgn="auto">
              <a:spcBef>
                <a:spcPts val="0"/>
              </a:spcBef>
              <a:spcAft>
                <a:spcPts val="0"/>
              </a:spcAft>
            </a:pPr>
            <a:r>
              <a:rPr lang="en-US" sz="600" dirty="0" smtClean="0">
                <a:solidFill>
                  <a:srgbClr val="FFFFFF"/>
                </a:solidFill>
                <a:latin typeface="Arial"/>
                <a:ea typeface="+mn-ea"/>
                <a:cs typeface="CiscoSans Thin"/>
              </a:rPr>
              <a:t>C97-731713-00 © 2014  Cisco and/or its affiliates. All rights reserved.</a:t>
            </a:r>
            <a:endParaRPr lang="en-US" sz="600" dirty="0">
              <a:solidFill>
                <a:srgbClr val="FFFFFF"/>
              </a:solidFill>
              <a:latin typeface="Arial"/>
              <a:ea typeface="+mn-ea"/>
              <a:cs typeface="CiscoSans Thin"/>
            </a:endParaRPr>
          </a:p>
        </p:txBody>
      </p:sp>
      <p:cxnSp>
        <p:nvCxnSpPr>
          <p:cNvPr id="8" name="Straight Connector 7"/>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70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59117"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261499" y="1200180"/>
            <a:ext cx="8659976" cy="3394075"/>
          </a:xfrm>
          <a:prstGeom prst="rect">
            <a:avLst/>
          </a:prstGeom>
        </p:spPr>
        <p:txBody>
          <a:bodyPr lIns="68535" tIns="34286" rIns="68535" bIns="34286">
            <a:noAutofit/>
          </a:bodyPr>
          <a:lstStyle>
            <a:lvl1pPr marL="285535" marR="0" indent="-285535" algn="ctr" defTabSz="456836"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marL="0" marR="0" lvl="0" indent="0" algn="l" defTabSz="456836"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Tree>
    <p:extLst>
      <p:ext uri="{BB962C8B-B14F-4D97-AF65-F5344CB8AC3E}">
        <p14:creationId xmlns:p14="http://schemas.microsoft.com/office/powerpoint/2010/main" val="49182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59117" y="303064"/>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261499" y="1200180"/>
            <a:ext cx="8659976" cy="3394075"/>
          </a:xfrm>
          <a:prstGeom prst="rect">
            <a:avLst/>
          </a:prstGeom>
        </p:spPr>
        <p:txBody>
          <a:bodyPr lIns="68535" tIns="34286" rIns="68535" bIns="34286">
            <a:noAutofit/>
          </a:bodyPr>
          <a:lstStyle>
            <a:lvl1pPr marL="285535" marR="0" indent="-285535" algn="l" defTabSz="456836"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marL="0" marR="0" lvl="0" indent="0" algn="l" defTabSz="456836"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
        <p:nvSpPr>
          <p:cNvPr id="8" name="Rectangle 5"/>
          <p:cNvSpPr>
            <a:spLocks noChangeArrowheads="1"/>
          </p:cNvSpPr>
          <p:nvPr userDrawn="1"/>
        </p:nvSpPr>
        <p:spPr bwMode="ltGray">
          <a:xfrm>
            <a:off x="7828514" y="4746002"/>
            <a:ext cx="747167" cy="154531"/>
          </a:xfrm>
          <a:prstGeom prst="rect">
            <a:avLst/>
          </a:prstGeom>
          <a:noFill/>
          <a:ln w="9525">
            <a:noFill/>
            <a:miter lim="800000"/>
            <a:headEnd/>
            <a:tailEnd/>
          </a:ln>
          <a:effectLst/>
        </p:spPr>
        <p:txBody>
          <a:bodyPr wrap="none" lIns="61553" tIns="30794" rIns="61553" bIns="30794" anchor="b">
            <a:spAutoFit/>
          </a:bodyPr>
          <a:lstStyle/>
          <a:p>
            <a:pPr algn="r" defTabSz="610386"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9" name="Rectangle 7"/>
          <p:cNvSpPr>
            <a:spLocks noChangeArrowheads="1"/>
          </p:cNvSpPr>
          <p:nvPr userDrawn="1"/>
        </p:nvSpPr>
        <p:spPr bwMode="ltGray">
          <a:xfrm>
            <a:off x="8660880" y="4742933"/>
            <a:ext cx="220492" cy="154522"/>
          </a:xfrm>
          <a:prstGeom prst="rect">
            <a:avLst/>
          </a:prstGeom>
          <a:noFill/>
          <a:ln w="9525" algn="ctr">
            <a:noFill/>
            <a:miter lim="800000"/>
            <a:headEnd/>
            <a:tailEnd/>
          </a:ln>
          <a:effectLst/>
        </p:spPr>
        <p:txBody>
          <a:bodyPr wrap="none" lIns="61553" tIns="30794" rIns="61553" bIns="30794" anchor="b">
            <a:spAutoFit/>
          </a:bodyPr>
          <a:lstStyle/>
          <a:p>
            <a:pPr algn="r" defTabSz="610386"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386" fontAlgn="auto">
                <a:spcBef>
                  <a:spcPts val="0"/>
                </a:spcBef>
                <a:spcAft>
                  <a:spcPts val="0"/>
                </a:spcAft>
              </a:pPr>
              <a:t>‹#›</a:t>
            </a:fld>
            <a:endParaRPr lang="en-US" sz="600" dirty="0">
              <a:solidFill>
                <a:srgbClr val="FFFFFF"/>
              </a:solidFill>
              <a:latin typeface="Arial"/>
              <a:ea typeface="+mn-ea"/>
              <a:cs typeface="CiscoSans Thin"/>
            </a:endParaRPr>
          </a:p>
        </p:txBody>
      </p:sp>
      <p:sp>
        <p:nvSpPr>
          <p:cNvPr id="10" name="Rectangle 4"/>
          <p:cNvSpPr>
            <a:spLocks noChangeArrowheads="1"/>
          </p:cNvSpPr>
          <p:nvPr userDrawn="1"/>
        </p:nvSpPr>
        <p:spPr bwMode="ltGray">
          <a:xfrm>
            <a:off x="292072" y="4747301"/>
            <a:ext cx="3420515" cy="154531"/>
          </a:xfrm>
          <a:prstGeom prst="rect">
            <a:avLst/>
          </a:prstGeom>
          <a:noFill/>
          <a:ln w="9525">
            <a:noFill/>
            <a:miter lim="800000"/>
            <a:headEnd/>
            <a:tailEnd/>
          </a:ln>
          <a:effectLst/>
        </p:spPr>
        <p:txBody>
          <a:bodyPr wrap="square" lIns="61553" tIns="30794" rIns="61553" bIns="30794" anchor="b" anchorCtr="0">
            <a:spAutoFit/>
          </a:bodyPr>
          <a:lstStyle/>
          <a:p>
            <a:pPr defTabSz="610386" fontAlgn="auto">
              <a:spcBef>
                <a:spcPts val="0"/>
              </a:spcBef>
              <a:spcAft>
                <a:spcPts val="0"/>
              </a:spcAft>
            </a:pPr>
            <a:r>
              <a:rPr lang="en-US" sz="600" dirty="0" smtClean="0">
                <a:solidFill>
                  <a:srgbClr val="FFFFFF"/>
                </a:solidFill>
                <a:latin typeface="Arial"/>
                <a:ea typeface="+mn-ea"/>
                <a:cs typeface="CiscoSans Thin"/>
              </a:rPr>
              <a:t>C97-731713-00 © 2014  Cisco and/or its affiliates. All rights reserved.</a:t>
            </a:r>
            <a:endParaRPr lang="en-US" sz="600" dirty="0">
              <a:solidFill>
                <a:srgbClr val="FFFFFF"/>
              </a:solidFill>
              <a:latin typeface="Arial"/>
              <a:ea typeface="+mn-ea"/>
              <a:cs typeface="CiscoSans Thin"/>
            </a:endParaRPr>
          </a:p>
        </p:txBody>
      </p:sp>
      <p:cxnSp>
        <p:nvCxnSpPr>
          <p:cNvPr id="11" name="Straight Connector 10"/>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45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45456" y="1249964"/>
            <a:ext cx="8582751" cy="3266034"/>
          </a:xfrm>
          <a:prstGeom prst="rect">
            <a:avLst/>
          </a:prstGeom>
        </p:spPr>
        <p:txBody>
          <a:bodyPr lIns="68535" tIns="34286" rIns="68535" bIns="34286">
            <a:noAutofit/>
          </a:bodyPr>
          <a:lstStyle>
            <a:lvl1pPr marL="280773" indent="-223655">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07629" indent="-215717">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7158" indent="-171327">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0535" indent="-171327">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1081847" indent="-168152">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Bullet Title Goes Here</a:t>
            </a:r>
            <a:endParaRPr lang="en-US" dirty="0"/>
          </a:p>
        </p:txBody>
      </p:sp>
      <p:sp>
        <p:nvSpPr>
          <p:cNvPr id="2" name="Rectangle 1"/>
          <p:cNvSpPr/>
          <p:nvPr userDrawn="1"/>
        </p:nvSpPr>
        <p:spPr>
          <a:xfrm>
            <a:off x="0" y="1068389"/>
            <a:ext cx="9144000" cy="3705225"/>
          </a:xfrm>
          <a:prstGeom prst="rect">
            <a:avLst/>
          </a:prstGeom>
          <a:solidFill>
            <a:schemeClr val="bg1"/>
          </a:solidFill>
          <a:ln>
            <a:noFill/>
          </a:ln>
          <a:effectLst>
            <a:innerShdw blurRad="50800" dist="25400" dir="16200000">
              <a:prstClr val="black">
                <a:alpha val="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35" tIns="34286" rIns="68535" bIns="34286" rtlCol="0" anchor="ctr"/>
          <a:lstStyle/>
          <a:p>
            <a:pPr algn="ctr" defTabSz="685279" fontAlgn="auto">
              <a:spcBef>
                <a:spcPts val="0"/>
              </a:spcBef>
              <a:spcAft>
                <a:spcPts val="0"/>
              </a:spcAft>
            </a:pPr>
            <a:endParaRPr lang="en-US" sz="1400" dirty="0" smtClean="0">
              <a:solidFill>
                <a:srgbClr val="FFFFFF"/>
              </a:solidFill>
            </a:endParaRPr>
          </a:p>
        </p:txBody>
      </p:sp>
    </p:spTree>
    <p:extLst>
      <p:ext uri="{BB962C8B-B14F-4D97-AF65-F5344CB8AC3E}">
        <p14:creationId xmlns:p14="http://schemas.microsoft.com/office/powerpoint/2010/main" val="4688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45456" y="1249964"/>
            <a:ext cx="8582751" cy="3266034"/>
          </a:xfrm>
          <a:prstGeom prst="rect">
            <a:avLst/>
          </a:prstGeom>
        </p:spPr>
        <p:txBody>
          <a:bodyPr lIns="68535" tIns="34286" rIns="68535" bIns="34286">
            <a:noAutofit/>
          </a:bodyPr>
          <a:lstStyle>
            <a:lvl1pPr marL="280773" indent="-223655">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07629" indent="-215717">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7158" indent="-171327">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0535" indent="-171327">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1081847" indent="-168152">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176426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245457" y="1249964"/>
            <a:ext cx="4169632" cy="3266034"/>
          </a:xfrm>
          <a:prstGeom prst="rect">
            <a:avLst/>
          </a:prstGeom>
        </p:spPr>
        <p:txBody>
          <a:bodyPr lIns="68535" tIns="34286" rIns="68535" bIns="34286">
            <a:noAutofit/>
          </a:bodyPr>
          <a:lstStyle>
            <a:lvl1pPr marL="228417" indent="-171327">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6836" indent="-215717">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187" indent="-171327">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799487" indent="-171327">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0813" indent="-171327">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3"/>
          <p:cNvSpPr>
            <a:spLocks noGrp="1"/>
          </p:cNvSpPr>
          <p:nvPr>
            <p:ph type="body" sz="quarter" idx="11"/>
          </p:nvPr>
        </p:nvSpPr>
        <p:spPr>
          <a:xfrm>
            <a:off x="4640994" y="1249964"/>
            <a:ext cx="4169632" cy="3266034"/>
          </a:xfrm>
          <a:prstGeom prst="rect">
            <a:avLst/>
          </a:prstGeom>
        </p:spPr>
        <p:txBody>
          <a:bodyPr lIns="68535" tIns="34286" rIns="68535" bIns="34286">
            <a:noAutofit/>
          </a:bodyPr>
          <a:lstStyle>
            <a:lvl1pPr marL="228417" indent="-171327">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6836" indent="-215717">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187" indent="-171327">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799487" indent="-171327">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0813" indent="-171327">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3004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Bullet_Heavy Tex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9" name="Text Placeholder 3"/>
          <p:cNvSpPr>
            <a:spLocks noGrp="1"/>
          </p:cNvSpPr>
          <p:nvPr>
            <p:ph type="body" sz="quarter" idx="11" hasCustomPrompt="1"/>
          </p:nvPr>
        </p:nvSpPr>
        <p:spPr>
          <a:xfrm>
            <a:off x="245457" y="1249964"/>
            <a:ext cx="4169632" cy="3266034"/>
          </a:xfrm>
          <a:prstGeom prst="rect">
            <a:avLst/>
          </a:prstGeom>
        </p:spPr>
        <p:txBody>
          <a:bodyPr lIns="68535" tIns="34286" rIns="68535" bIns="34286">
            <a:noAutofit/>
          </a:bodyPr>
          <a:lstStyle>
            <a:lvl1pPr marL="233180" indent="-171327">
              <a:lnSpc>
                <a:spcPct val="95000"/>
              </a:lnSpc>
              <a:spcBef>
                <a:spcPts val="1110"/>
              </a:spcBef>
              <a:buClr>
                <a:schemeClr val="tx2"/>
              </a:buClr>
              <a:buSzPct val="80000"/>
              <a:buFont typeface="Wingdings" panose="05000000000000000000" pitchFamily="2" charset="2"/>
              <a:buChar char="§"/>
              <a:defRPr sz="1400"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1678" indent="-171327">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a:p>
            <a:endParaRPr lang="en-US" dirty="0" smtClean="0"/>
          </a:p>
        </p:txBody>
      </p:sp>
      <p:sp>
        <p:nvSpPr>
          <p:cNvPr id="10" name="Text Placeholder 3"/>
          <p:cNvSpPr>
            <a:spLocks noGrp="1"/>
          </p:cNvSpPr>
          <p:nvPr>
            <p:ph type="body" sz="quarter" idx="12" hasCustomPrompt="1"/>
          </p:nvPr>
        </p:nvSpPr>
        <p:spPr>
          <a:xfrm>
            <a:off x="4640994" y="1249964"/>
            <a:ext cx="4169632" cy="3266034"/>
          </a:xfrm>
          <a:prstGeom prst="rect">
            <a:avLst/>
          </a:prstGeom>
        </p:spPr>
        <p:txBody>
          <a:bodyPr lIns="68535" tIns="34286" rIns="68535" bIns="34286">
            <a:noAutofit/>
          </a:bodyPr>
          <a:lstStyle>
            <a:lvl1pPr marL="223655" indent="-171327">
              <a:lnSpc>
                <a:spcPct val="95000"/>
              </a:lnSpc>
              <a:spcBef>
                <a:spcPts val="1110"/>
              </a:spcBef>
              <a:buClr>
                <a:schemeClr val="tx2"/>
              </a:buClr>
              <a:buSzPct val="80000"/>
              <a:buFont typeface="Wingdings" panose="05000000000000000000" pitchFamily="2" charset="2"/>
              <a:buChar char="§"/>
              <a:defRPr sz="1400"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1678" indent="-171327">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p:txBody>
      </p:sp>
    </p:spTree>
    <p:extLst>
      <p:ext uri="{BB962C8B-B14F-4D97-AF65-F5344CB8AC3E}">
        <p14:creationId xmlns:p14="http://schemas.microsoft.com/office/powerpoint/2010/main" val="202168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10" name="Rounded Rectangle 9"/>
          <p:cNvSpPr/>
          <p:nvPr userDrawn="1"/>
        </p:nvSpPr>
        <p:spPr>
          <a:xfrm>
            <a:off x="5143104" y="1229803"/>
            <a:ext cx="3623212" cy="3306356"/>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35" tIns="34286" rIns="68535" bIns="34286" rtlCol="0" anchor="ctr"/>
          <a:lstStyle/>
          <a:p>
            <a:pPr algn="ctr" defTabSz="685279" fontAlgn="auto">
              <a:spcBef>
                <a:spcPts val="0"/>
              </a:spcBef>
              <a:spcAft>
                <a:spcPts val="0"/>
              </a:spcAft>
            </a:pPr>
            <a:endParaRPr lang="en-US" sz="1400">
              <a:solidFill>
                <a:srgbClr val="FFFFFF"/>
              </a:solidFill>
            </a:endParaRPr>
          </a:p>
        </p:txBody>
      </p:sp>
      <p:sp>
        <p:nvSpPr>
          <p:cNvPr id="12" name="Text Placeholder 11"/>
          <p:cNvSpPr>
            <a:spLocks noGrp="1"/>
          </p:cNvSpPr>
          <p:nvPr>
            <p:ph type="body" sz="quarter" idx="11" hasCustomPrompt="1"/>
          </p:nvPr>
        </p:nvSpPr>
        <p:spPr>
          <a:xfrm>
            <a:off x="5221224" y="1310793"/>
            <a:ext cx="3236976" cy="1830001"/>
          </a:xfrm>
          <a:prstGeom prst="rect">
            <a:avLst/>
          </a:prstGeom>
        </p:spPr>
        <p:txBody>
          <a:bodyPr lIns="68535" tIns="34286" rIns="68535" bIns="34286">
            <a:noAutofit/>
          </a:bodyPr>
          <a:lstStyle>
            <a:lvl1pPr marL="85671" indent="-85671" algn="l" defTabSz="685340" rtl="0" eaLnBrk="1" latinLnBrk="0" hangingPunct="1">
              <a:lnSpc>
                <a:spcPct val="90000"/>
              </a:lnSpc>
              <a:spcBef>
                <a:spcPts val="0"/>
              </a:spcBef>
              <a:buNone/>
              <a:defRPr lang="en-US" sz="1500" kern="1200" dirty="0" smtClean="0">
                <a:gradFill>
                  <a:gsLst>
                    <a:gs pos="0">
                      <a:srgbClr val="272749"/>
                    </a:gs>
                    <a:gs pos="27000">
                      <a:srgbClr val="272749"/>
                    </a:gs>
                    <a:gs pos="100000">
                      <a:srgbClr val="B8E1D0"/>
                    </a:gs>
                    <a:gs pos="83000">
                      <a:srgbClr val="39BBB9"/>
                    </a:gs>
                  </a:gsLst>
                  <a:lin ang="3600000" scaled="0"/>
                </a:gradFill>
                <a:latin typeface="+mn-lt"/>
                <a:ea typeface="+mn-ea"/>
                <a:cs typeface="CiscoSans ExtraLight"/>
              </a:defRPr>
            </a:lvl1pPr>
            <a:lvl2pPr marL="85671" indent="-85671" algn="l" defTabSz="685340" rtl="0" eaLnBrk="1" latinLnBrk="0" hangingPunct="1">
              <a:defRPr lang="en-US" sz="1500" kern="1200" dirty="0" smtClean="0">
                <a:solidFill>
                  <a:schemeClr val="accent2"/>
                </a:solidFill>
                <a:latin typeface="Ciscolight" pitchFamily="2" charset="0"/>
                <a:ea typeface="+mn-ea"/>
                <a:cs typeface="+mn-cs"/>
              </a:defRPr>
            </a:lvl2pPr>
            <a:lvl3pPr marL="85671" indent="-85671" algn="l" defTabSz="685340" rtl="0" eaLnBrk="1" latinLnBrk="0" hangingPunct="1">
              <a:defRPr lang="en-US" sz="1500" kern="1200" dirty="0" smtClean="0">
                <a:solidFill>
                  <a:schemeClr val="accent2"/>
                </a:solidFill>
                <a:latin typeface="Ciscolight" pitchFamily="2" charset="0"/>
                <a:ea typeface="+mn-ea"/>
                <a:cs typeface="+mn-cs"/>
              </a:defRPr>
            </a:lvl3pPr>
            <a:lvl4pPr marL="85671" indent="-85671" algn="l" defTabSz="685340" rtl="0" eaLnBrk="1" latinLnBrk="0" hangingPunct="1">
              <a:defRPr lang="en-US" sz="1500" kern="1200" dirty="0" smtClean="0">
                <a:solidFill>
                  <a:schemeClr val="accent2"/>
                </a:solidFill>
                <a:latin typeface="Ciscolight" pitchFamily="2" charset="0"/>
                <a:ea typeface="+mn-ea"/>
                <a:cs typeface="+mn-cs"/>
              </a:defRPr>
            </a:lvl4pPr>
            <a:lvl5pPr marL="85671" indent="-85671" algn="l" defTabSz="685340" rtl="0" eaLnBrk="1" latinLnBrk="0" hangingPunct="1">
              <a:defRPr lang="en-US" sz="15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19" name="Text Placeholder 18"/>
          <p:cNvSpPr>
            <a:spLocks noGrp="1"/>
          </p:cNvSpPr>
          <p:nvPr>
            <p:ph type="body" sz="quarter" idx="14" hasCustomPrompt="1"/>
          </p:nvPr>
        </p:nvSpPr>
        <p:spPr>
          <a:xfrm>
            <a:off x="5299826" y="3552444"/>
            <a:ext cx="3326071" cy="253746"/>
          </a:xfrm>
          <a:prstGeom prst="rect">
            <a:avLst/>
          </a:prstGeom>
        </p:spPr>
        <p:txBody>
          <a:bodyPr lIns="68535" tIns="34286" rIns="68535" bIns="34286">
            <a:noAutofit/>
          </a:bodyPr>
          <a:lstStyle>
            <a:lvl1pPr marL="0" indent="0">
              <a:buClr>
                <a:schemeClr val="tx2"/>
              </a:buClr>
              <a:buFontTx/>
              <a:buNone/>
              <a:defRPr sz="1200">
                <a:solidFill>
                  <a:schemeClr val="tx2"/>
                </a:solidFill>
                <a:latin typeface="+mn-lt"/>
                <a:cs typeface="CiscoSans ExtraLight"/>
              </a:defRPr>
            </a:lvl1pPr>
          </a:lstStyle>
          <a:p>
            <a:pPr lvl="0"/>
            <a:r>
              <a:rPr lang="en-US" dirty="0" smtClean="0"/>
              <a:t>Source Name</a:t>
            </a:r>
            <a:endParaRPr lang="en-US" dirty="0"/>
          </a:p>
        </p:txBody>
      </p:sp>
      <p:sp>
        <p:nvSpPr>
          <p:cNvPr id="14" name="Title 1"/>
          <p:cNvSpPr>
            <a:spLocks noGrp="1"/>
          </p:cNvSpPr>
          <p:nvPr>
            <p:ph type="ctrTitle" hasCustomPrompt="1"/>
          </p:nvPr>
        </p:nvSpPr>
        <p:spPr>
          <a:xfrm>
            <a:off x="259741" y="302421"/>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Pull Quote Style</a:t>
            </a:r>
            <a:endParaRPr lang="en-US" dirty="0"/>
          </a:p>
        </p:txBody>
      </p:sp>
      <p:sp>
        <p:nvSpPr>
          <p:cNvPr id="7" name="Text Placeholder 3"/>
          <p:cNvSpPr>
            <a:spLocks noGrp="1"/>
          </p:cNvSpPr>
          <p:nvPr>
            <p:ph type="body" sz="quarter" idx="15" hasCustomPrompt="1"/>
          </p:nvPr>
        </p:nvSpPr>
        <p:spPr>
          <a:xfrm>
            <a:off x="245457" y="1249964"/>
            <a:ext cx="4169632" cy="3266034"/>
          </a:xfrm>
          <a:prstGeom prst="rect">
            <a:avLst/>
          </a:prstGeom>
        </p:spPr>
        <p:txBody>
          <a:bodyPr lIns="68535" tIns="34286" rIns="68535" bIns="34286">
            <a:noAutofit/>
          </a:bodyPr>
          <a:lstStyle>
            <a:lvl1pPr marL="233180" indent="-171327">
              <a:lnSpc>
                <a:spcPct val="95000"/>
              </a:lnSpc>
              <a:spcBef>
                <a:spcPts val="1110"/>
              </a:spcBef>
              <a:buClr>
                <a:schemeClr val="tx2"/>
              </a:buClr>
              <a:buSzPct val="80000"/>
              <a:buFont typeface="Wingdings" panose="05000000000000000000" pitchFamily="2" charset="2"/>
              <a:buChar char="§"/>
              <a:defRPr sz="1600" b="0" i="0">
                <a:solidFill>
                  <a:schemeClr val="tx2"/>
                </a:solidFill>
                <a:latin typeface="+mn-lt"/>
                <a:cs typeface="CiscoSans ExtraLight"/>
              </a:defRPr>
            </a:lvl1pPr>
            <a:lvl2pPr marL="455249" indent="-190361">
              <a:lnSpc>
                <a:spcPct val="95000"/>
              </a:lnSpc>
              <a:spcBef>
                <a:spcPts val="450"/>
              </a:spcBef>
              <a:buClr>
                <a:schemeClr val="tx2"/>
              </a:buClr>
              <a:buSzPct val="80000"/>
              <a:buFont typeface="Wingdings" panose="05000000000000000000" pitchFamily="2" charset="2"/>
              <a:buChar char="§"/>
              <a:defRPr sz="1400" b="0" i="0">
                <a:solidFill>
                  <a:schemeClr val="tx2"/>
                </a:solidFill>
                <a:latin typeface="+mn-lt"/>
                <a:cs typeface="CiscoSans ExtraLight"/>
              </a:defRPr>
            </a:lvl2pPr>
            <a:lvl3pPr>
              <a:buClrTx/>
              <a:defRPr b="0" i="0">
                <a:solidFill>
                  <a:schemeClr val="tx1"/>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a:t>
            </a:r>
            <a:br>
              <a:rPr lang="en-US" dirty="0" smtClean="0"/>
            </a:br>
            <a:r>
              <a:rPr lang="en-US" dirty="0" smtClean="0"/>
              <a:t>slide with a pull quote</a:t>
            </a:r>
          </a:p>
          <a:p>
            <a:pPr lvl="1"/>
            <a:r>
              <a:rPr lang="en-US" dirty="0" smtClean="0"/>
              <a:t>This is where all the second level </a:t>
            </a:r>
            <a:br>
              <a:rPr lang="en-US" dirty="0" smtClean="0"/>
            </a:br>
            <a:r>
              <a:rPr lang="en-US" dirty="0" smtClean="0"/>
              <a:t>information goes</a:t>
            </a:r>
          </a:p>
          <a:p>
            <a:pPr lvl="1"/>
            <a:r>
              <a:rPr lang="en-US" dirty="0" smtClean="0"/>
              <a:t>This is another bullet point</a:t>
            </a:r>
          </a:p>
          <a:p>
            <a:r>
              <a:rPr lang="en-US" dirty="0" smtClean="0"/>
              <a:t>First level bullets are 16 points</a:t>
            </a:r>
            <a:br>
              <a:rPr lang="en-US" dirty="0" smtClean="0"/>
            </a:br>
            <a:r>
              <a:rPr lang="en-US" dirty="0" smtClean="0"/>
              <a:t>and use a bullet point</a:t>
            </a:r>
          </a:p>
          <a:p>
            <a:pPr lvl="1"/>
            <a:r>
              <a:rPr lang="en-US" dirty="0" smtClean="0"/>
              <a:t>Second level bullets are 14 points in size</a:t>
            </a:r>
          </a:p>
          <a:p>
            <a:pPr lvl="1"/>
            <a:r>
              <a:rPr lang="en-US" dirty="0" smtClean="0"/>
              <a:t>It’s important to keep consistency </a:t>
            </a:r>
          </a:p>
        </p:txBody>
      </p:sp>
    </p:spTree>
    <p:extLst>
      <p:ext uri="{BB962C8B-B14F-4D97-AF65-F5344CB8AC3E}">
        <p14:creationId xmlns:p14="http://schemas.microsoft.com/office/powerpoint/2010/main" val="3235035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232672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Bullet Title Goes Here</a:t>
            </a:r>
            <a:endParaRPr lang="en-US" dirty="0"/>
          </a:p>
        </p:txBody>
      </p:sp>
      <p:sp>
        <p:nvSpPr>
          <p:cNvPr id="4" name="Rectangle 5"/>
          <p:cNvSpPr>
            <a:spLocks noChangeArrowheads="1"/>
          </p:cNvSpPr>
          <p:nvPr userDrawn="1"/>
        </p:nvSpPr>
        <p:spPr bwMode="ltGray">
          <a:xfrm>
            <a:off x="7828514" y="4746002"/>
            <a:ext cx="747167" cy="154531"/>
          </a:xfrm>
          <a:prstGeom prst="rect">
            <a:avLst/>
          </a:prstGeom>
          <a:noFill/>
          <a:ln w="9525">
            <a:noFill/>
            <a:miter lim="800000"/>
            <a:headEnd/>
            <a:tailEnd/>
          </a:ln>
          <a:effectLst/>
        </p:spPr>
        <p:txBody>
          <a:bodyPr wrap="none" lIns="61553" tIns="30794" rIns="61553" bIns="30794" anchor="b">
            <a:spAutoFit/>
          </a:bodyPr>
          <a:lstStyle/>
          <a:p>
            <a:pPr algn="r" defTabSz="610386"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5" name="Rectangle 7"/>
          <p:cNvSpPr>
            <a:spLocks noChangeArrowheads="1"/>
          </p:cNvSpPr>
          <p:nvPr userDrawn="1"/>
        </p:nvSpPr>
        <p:spPr bwMode="ltGray">
          <a:xfrm>
            <a:off x="8660880" y="4742933"/>
            <a:ext cx="220492" cy="154522"/>
          </a:xfrm>
          <a:prstGeom prst="rect">
            <a:avLst/>
          </a:prstGeom>
          <a:noFill/>
          <a:ln w="9525" algn="ctr">
            <a:noFill/>
            <a:miter lim="800000"/>
            <a:headEnd/>
            <a:tailEnd/>
          </a:ln>
          <a:effectLst/>
        </p:spPr>
        <p:txBody>
          <a:bodyPr wrap="none" lIns="61553" tIns="30794" rIns="61553" bIns="30794" anchor="b">
            <a:spAutoFit/>
          </a:bodyPr>
          <a:lstStyle/>
          <a:p>
            <a:pPr algn="r" defTabSz="610386"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386" fontAlgn="auto">
                <a:spcBef>
                  <a:spcPts val="0"/>
                </a:spcBef>
                <a:spcAft>
                  <a:spcPts val="0"/>
                </a:spcAft>
              </a:pPr>
              <a:t>‹#›</a:t>
            </a:fld>
            <a:endParaRPr lang="en-US" sz="600" dirty="0">
              <a:solidFill>
                <a:srgbClr val="FFFFFF"/>
              </a:solidFill>
              <a:latin typeface="Arial"/>
              <a:ea typeface="+mn-ea"/>
              <a:cs typeface="CiscoSans Thin"/>
            </a:endParaRPr>
          </a:p>
        </p:txBody>
      </p:sp>
      <p:sp>
        <p:nvSpPr>
          <p:cNvPr id="6" name="Rectangle 4"/>
          <p:cNvSpPr>
            <a:spLocks noChangeArrowheads="1"/>
          </p:cNvSpPr>
          <p:nvPr userDrawn="1"/>
        </p:nvSpPr>
        <p:spPr bwMode="ltGray">
          <a:xfrm>
            <a:off x="292072" y="4747301"/>
            <a:ext cx="3420515" cy="154531"/>
          </a:xfrm>
          <a:prstGeom prst="rect">
            <a:avLst/>
          </a:prstGeom>
          <a:noFill/>
          <a:ln w="9525">
            <a:noFill/>
            <a:miter lim="800000"/>
            <a:headEnd/>
            <a:tailEnd/>
          </a:ln>
          <a:effectLst/>
        </p:spPr>
        <p:txBody>
          <a:bodyPr wrap="square" lIns="61553" tIns="30794" rIns="61553" bIns="30794" anchor="b" anchorCtr="0">
            <a:spAutoFit/>
          </a:bodyPr>
          <a:lstStyle/>
          <a:p>
            <a:pPr defTabSz="610386" fontAlgn="auto">
              <a:spcBef>
                <a:spcPts val="0"/>
              </a:spcBef>
              <a:spcAft>
                <a:spcPts val="0"/>
              </a:spcAft>
            </a:pPr>
            <a:r>
              <a:rPr lang="en-US" sz="600" dirty="0" smtClean="0">
                <a:solidFill>
                  <a:srgbClr val="FFFFFF"/>
                </a:solidFill>
                <a:latin typeface="Arial"/>
                <a:ea typeface="+mn-ea"/>
                <a:cs typeface="CiscoSans Thin"/>
              </a:rPr>
              <a:t>C97-731713-00 © 2014  Cisco and/or its affiliates. All rights reserved.</a:t>
            </a:r>
            <a:endParaRPr lang="en-US" sz="600" dirty="0">
              <a:solidFill>
                <a:srgbClr val="FFFFFF"/>
              </a:solidFill>
              <a:latin typeface="Arial"/>
              <a:ea typeface="+mn-ea"/>
              <a:cs typeface="CiscoSans Thin"/>
            </a:endParaRPr>
          </a:p>
        </p:txBody>
      </p:sp>
      <p:cxnSp>
        <p:nvCxnSpPr>
          <p:cNvPr id="7" name="Straight Connector 6"/>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5211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1786" y="302506"/>
            <a:ext cx="4005072" cy="628650"/>
          </a:xfrm>
          <a:prstGeom prst="rect">
            <a:avLst/>
          </a:prstGeom>
        </p:spPr>
        <p:txBody>
          <a:bodyPr vert="horz" lIns="46265" tIns="25718" rIns="46265" bIns="25718" rtlCol="0" anchor="t" anchorCtr="0">
            <a:noAutofit/>
          </a:bodyPr>
          <a:lstStyle>
            <a:lvl1pPr algn="l" defTabSz="685340" rtl="0" eaLnBrk="1" latinLnBrk="0" hangingPunct="1">
              <a:lnSpc>
                <a:spcPct val="80000"/>
              </a:lnSpc>
              <a:spcBef>
                <a:spcPct val="0"/>
              </a:spcBef>
              <a:buNone/>
              <a:defRPr lang="en-US" sz="2500" b="0" i="0" kern="1200" spc="-75" baseline="0" dirty="0" smtClean="0">
                <a:solidFill>
                  <a:srgbClr val="00A2BF"/>
                </a:solidFill>
                <a:latin typeface="+mj-lt"/>
                <a:ea typeface="+mj-ea"/>
                <a:cs typeface="CiscoSans Thin"/>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51539" y="1200150"/>
            <a:ext cx="4005072" cy="3394710"/>
          </a:xfrm>
          <a:prstGeom prst="rect">
            <a:avLst/>
          </a:prstGeom>
        </p:spPr>
        <p:txBody>
          <a:bodyPr lIns="68535" tIns="34286" rIns="68535" bIns="34286">
            <a:noAutofit/>
          </a:bodyPr>
          <a:lstStyle>
            <a:lvl1pPr marL="0" indent="0">
              <a:buClr>
                <a:schemeClr val="tx2"/>
              </a:buClr>
              <a:buSzPct val="80000"/>
              <a:buFont typeface="Wingdings" panose="05000000000000000000" pitchFamily="2" charset="2"/>
              <a:buNone/>
              <a:defRPr sz="1600" b="0" i="0">
                <a:solidFill>
                  <a:schemeClr val="tx2"/>
                </a:solidFill>
                <a:latin typeface="+mn-lt"/>
                <a:cs typeface="CiscoSans ExtraLight"/>
              </a:defRPr>
            </a:lvl1pPr>
            <a:lvl2pPr marL="475926" indent="-171343">
              <a:buClr>
                <a:schemeClr val="tx2"/>
              </a:buClr>
              <a:buSzPct val="80000"/>
              <a:buFont typeface="Wingdings" panose="05000000000000000000" pitchFamily="2" charset="2"/>
              <a:buChar char="§"/>
              <a:tabLst/>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200150"/>
            <a:ext cx="4005072" cy="3394710"/>
          </a:xfrm>
          <a:prstGeom prst="rect">
            <a:avLst/>
          </a:prstGeom>
        </p:spPr>
        <p:txBody>
          <a:bodyPr lIns="68535" tIns="34286" rIns="68535" bIns="34286">
            <a:noAutofit/>
          </a:bodyPr>
          <a:lstStyle>
            <a:lvl1pPr marL="0" indent="0">
              <a:buClr>
                <a:schemeClr val="tx2"/>
              </a:buClr>
              <a:buSzPct val="80000"/>
              <a:buFont typeface="Wingdings" panose="05000000000000000000" pitchFamily="2" charset="2"/>
              <a:buNone/>
              <a:defRPr sz="1600" b="0" i="0">
                <a:solidFill>
                  <a:schemeClr val="tx2"/>
                </a:solidFill>
                <a:latin typeface="+mn-lt"/>
                <a:cs typeface="CiscoSans ExtraLight"/>
              </a:defRPr>
            </a:lvl1pPr>
            <a:lvl2pPr marL="475926" indent="-171343">
              <a:buClr>
                <a:schemeClr val="tx2"/>
              </a:buClr>
              <a:buSzPct val="80000"/>
              <a:buFont typeface="Wingdings" panose="05000000000000000000" pitchFamily="2" charset="2"/>
              <a:buChar char="§"/>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4822429" y="302506"/>
            <a:ext cx="4005072" cy="630936"/>
          </a:xfrm>
          <a:prstGeom prst="rect">
            <a:avLst/>
          </a:prstGeom>
        </p:spPr>
        <p:txBody>
          <a:bodyPr lIns="68535" tIns="34286" rIns="68535" bIns="34286">
            <a:noAutofit/>
          </a:bodyPr>
          <a:lstStyle>
            <a:lvl1pPr marL="0" marR="0" indent="0" algn="l" defTabSz="685340" rtl="0" eaLnBrk="1" fontAlgn="auto" latinLnBrk="0" hangingPunct="1">
              <a:lnSpc>
                <a:spcPct val="80000"/>
              </a:lnSpc>
              <a:spcBef>
                <a:spcPct val="0"/>
              </a:spcBef>
              <a:spcAft>
                <a:spcPts val="0"/>
              </a:spcAft>
              <a:buClrTx/>
              <a:buSzTx/>
              <a:buFontTx/>
              <a:buNone/>
              <a:tabLst/>
              <a:defRPr lang="en-US" sz="2500" b="0" i="0" kern="1200" spc="-75" baseline="0" dirty="0">
                <a:solidFill>
                  <a:srgbClr val="00A2BF"/>
                </a:solidFill>
                <a:latin typeface="+mj-lt"/>
                <a:ea typeface="+mj-ea"/>
                <a:cs typeface="CiscoSans Thin"/>
              </a:defRPr>
            </a:lvl1pPr>
          </a:lstStyle>
          <a:p>
            <a:pPr marL="0" marR="0" lvl="0" indent="0" algn="l" defTabSz="685340"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cxnSp>
        <p:nvCxnSpPr>
          <p:cNvPr id="7" name="Straight Connector 6"/>
          <p:cNvCxnSpPr/>
          <p:nvPr userDrawn="1"/>
        </p:nvCxnSpPr>
        <p:spPr>
          <a:xfrm>
            <a:off x="4600575" y="609631"/>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856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76641" y="1646240"/>
            <a:ext cx="199072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219544" y="75438"/>
            <a:ext cx="2668457" cy="864108"/>
          </a:xfrm>
          <a:prstGeom prst="rect">
            <a:avLst/>
          </a:prstGeom>
        </p:spPr>
        <p:txBody>
          <a:bodyPr lIns="68535" tIns="34286" rIns="68535" bIns="34286" anchor="b" anchorCtr="0">
            <a:noAutofit/>
          </a:bodyPr>
          <a:lstStyle>
            <a:lvl1pPr marL="0" marR="0" indent="0" algn="l" defTabSz="68534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34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17"/>
          <p:cNvSpPr>
            <a:spLocks noGrp="1"/>
          </p:cNvSpPr>
          <p:nvPr>
            <p:ph type="body" sz="quarter" idx="19"/>
          </p:nvPr>
        </p:nvSpPr>
        <p:spPr>
          <a:xfrm>
            <a:off x="3258429" y="75438"/>
            <a:ext cx="2599859" cy="864108"/>
          </a:xfrm>
          <a:prstGeom prst="rect">
            <a:avLst/>
          </a:prstGeom>
        </p:spPr>
        <p:txBody>
          <a:bodyPr lIns="68535" tIns="34286" rIns="68535" bIns="34286" anchor="b" anchorCtr="0">
            <a:noAutofit/>
          </a:bodyPr>
          <a:lstStyle>
            <a:lvl1pPr marL="0" marR="0" indent="0" algn="l" defTabSz="68534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34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3" name="Text Placeholder 17"/>
          <p:cNvSpPr>
            <a:spLocks noGrp="1"/>
          </p:cNvSpPr>
          <p:nvPr>
            <p:ph type="body" sz="quarter" idx="20"/>
          </p:nvPr>
        </p:nvSpPr>
        <p:spPr>
          <a:xfrm>
            <a:off x="6272203" y="75438"/>
            <a:ext cx="2634158" cy="864108"/>
          </a:xfrm>
          <a:prstGeom prst="rect">
            <a:avLst/>
          </a:prstGeom>
        </p:spPr>
        <p:txBody>
          <a:bodyPr lIns="68535" tIns="34286" rIns="68535" bIns="34286" anchor="b" anchorCtr="0">
            <a:noAutofit/>
          </a:bodyPr>
          <a:lstStyle>
            <a:lvl1pPr marL="0" marR="0" indent="0" algn="l" defTabSz="68534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34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2" name="Text Placeholder 3"/>
          <p:cNvSpPr>
            <a:spLocks noGrp="1"/>
          </p:cNvSpPr>
          <p:nvPr>
            <p:ph type="body" sz="quarter" idx="10"/>
          </p:nvPr>
        </p:nvSpPr>
        <p:spPr>
          <a:xfrm>
            <a:off x="219544" y="1201574"/>
            <a:ext cx="2668457" cy="3336008"/>
          </a:xfrm>
          <a:prstGeom prst="rect">
            <a:avLst/>
          </a:prstGeom>
        </p:spPr>
        <p:txBody>
          <a:bodyPr lIns="68535" tIns="34286" rIns="68535" bIns="34286">
            <a:noAutofit/>
          </a:bodyPr>
          <a:lstStyle>
            <a:lvl1pPr marL="223655" indent="-171327">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402919" indent="-190361">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69483" indent="-166565">
              <a:buClr>
                <a:schemeClr val="tx2"/>
              </a:buClr>
              <a:buSzPct val="80000"/>
              <a:buFont typeface="Wingdings" panose="05000000000000000000" pitchFamily="2" charset="2"/>
              <a:buChar char="§"/>
              <a:defRPr sz="1200">
                <a:solidFill>
                  <a:schemeClr val="tx2"/>
                </a:solidFill>
                <a:latin typeface="+mn-lt"/>
                <a:cs typeface="CiscoSans ExtraLight"/>
              </a:defRPr>
            </a:lvl3pPr>
            <a:lvl4pPr marL="745568" indent="-171327">
              <a:buClr>
                <a:schemeClr val="tx2"/>
              </a:buClr>
              <a:buSzPct val="80000"/>
              <a:buFont typeface="Wingdings" panose="05000000000000000000" pitchFamily="2" charset="2"/>
              <a:buChar char="§"/>
              <a:defRPr sz="1000">
                <a:solidFill>
                  <a:schemeClr val="tx2"/>
                </a:solidFill>
                <a:latin typeface="+mn-lt"/>
                <a:cs typeface="CiscoSans ExtraLight"/>
              </a:defRPr>
            </a:lvl4pPr>
            <a:lvl5pPr marL="916870" indent="-171327">
              <a:buClr>
                <a:schemeClr val="tx2"/>
              </a:buClr>
              <a:buSzPct val="80000"/>
              <a:buFont typeface="Wingdings" panose="05000000000000000000" pitchFamily="2" charset="2"/>
              <a:buChar char="§"/>
              <a:defRPr sz="900">
                <a:solidFill>
                  <a:schemeClr val="tx2"/>
                </a:solidFill>
                <a:latin typeface="+mn-lt"/>
                <a:cs typeface="CiscoSans ExtraLight"/>
              </a:defRPr>
            </a:lvl5pPr>
            <a:lvl6pPr marL="692005"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6" name="Text Placeholder 3"/>
          <p:cNvSpPr>
            <a:spLocks noGrp="1"/>
          </p:cNvSpPr>
          <p:nvPr>
            <p:ph type="body" sz="quarter" idx="21"/>
          </p:nvPr>
        </p:nvSpPr>
        <p:spPr>
          <a:xfrm>
            <a:off x="6272203" y="1183948"/>
            <a:ext cx="2634158" cy="3336008"/>
          </a:xfrm>
          <a:prstGeom prst="rect">
            <a:avLst/>
          </a:prstGeom>
        </p:spPr>
        <p:txBody>
          <a:bodyPr lIns="68535" tIns="34286" rIns="68535" bIns="34286">
            <a:noAutofit/>
          </a:bodyPr>
          <a:lstStyle>
            <a:lvl1pPr marL="171350" indent="-171350">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359724" indent="-215819">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72658" indent="-171327">
              <a:buClr>
                <a:schemeClr val="tx2"/>
              </a:buClr>
              <a:buSzPct val="80000"/>
              <a:buFont typeface="Wingdings" panose="05000000000000000000" pitchFamily="2" charset="2"/>
              <a:buChar char="§"/>
              <a:defRPr sz="1200">
                <a:solidFill>
                  <a:schemeClr val="tx2"/>
                </a:solidFill>
                <a:latin typeface="+mn-lt"/>
                <a:cs typeface="CiscoSans ExtraLight"/>
              </a:defRPr>
            </a:lvl3pPr>
            <a:lvl4pPr marL="745568" indent="-171327">
              <a:buClr>
                <a:schemeClr val="tx2"/>
              </a:buClr>
              <a:buSzPct val="80000"/>
              <a:buFont typeface="Wingdings" panose="05000000000000000000" pitchFamily="2" charset="2"/>
              <a:buChar char="§"/>
              <a:defRPr sz="1000">
                <a:solidFill>
                  <a:schemeClr val="tx2"/>
                </a:solidFill>
                <a:latin typeface="+mn-lt"/>
                <a:cs typeface="CiscoSans ExtraLight"/>
              </a:defRPr>
            </a:lvl4pPr>
            <a:lvl5pPr marL="916870" indent="-171327">
              <a:buClr>
                <a:schemeClr val="tx2"/>
              </a:buClr>
              <a:buSzPct val="80000"/>
              <a:buFont typeface="Wingdings" panose="05000000000000000000" pitchFamily="2" charset="2"/>
              <a:buChar char="§"/>
              <a:defRPr sz="900">
                <a:solidFill>
                  <a:schemeClr val="tx2"/>
                </a:solidFill>
                <a:latin typeface="+mn-lt"/>
                <a:cs typeface="CiscoSans ExtraLight"/>
              </a:defRPr>
            </a:lvl5pPr>
            <a:lvl6pPr marL="692005"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7" name="Text Placeholder 3"/>
          <p:cNvSpPr>
            <a:spLocks noGrp="1"/>
          </p:cNvSpPr>
          <p:nvPr>
            <p:ph type="body" sz="quarter" idx="22"/>
          </p:nvPr>
        </p:nvSpPr>
        <p:spPr>
          <a:xfrm>
            <a:off x="3258429" y="1201574"/>
            <a:ext cx="2599859" cy="3336008"/>
          </a:xfrm>
          <a:prstGeom prst="rect">
            <a:avLst/>
          </a:prstGeom>
        </p:spPr>
        <p:txBody>
          <a:bodyPr lIns="68535" tIns="34286" rIns="68535" bIns="34286">
            <a:noAutofit/>
          </a:bodyPr>
          <a:lstStyle>
            <a:lvl1pPr marL="171350" indent="-171350">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344213" indent="-176075">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13980" indent="-171327">
              <a:buClr>
                <a:schemeClr val="tx2"/>
              </a:buClr>
              <a:buSzPct val="80000"/>
              <a:buFont typeface="Wingdings" panose="05000000000000000000" pitchFamily="2" charset="2"/>
              <a:buChar char="§"/>
              <a:defRPr sz="1200">
                <a:solidFill>
                  <a:schemeClr val="tx2"/>
                </a:solidFill>
                <a:latin typeface="+mn-lt"/>
                <a:cs typeface="CiscoSans ExtraLight"/>
              </a:defRPr>
            </a:lvl3pPr>
            <a:lvl4pPr marL="686867" indent="-171327">
              <a:buClr>
                <a:schemeClr val="tx2"/>
              </a:buClr>
              <a:buSzPct val="80000"/>
              <a:buFont typeface="Wingdings" panose="05000000000000000000" pitchFamily="2" charset="2"/>
              <a:buChar char="§"/>
              <a:defRPr sz="1000">
                <a:solidFill>
                  <a:schemeClr val="tx2"/>
                </a:solidFill>
                <a:latin typeface="+mn-lt"/>
                <a:cs typeface="CiscoSans ExtraLight"/>
              </a:defRPr>
            </a:lvl4pPr>
            <a:lvl5pPr marL="855017" indent="-168152">
              <a:buClr>
                <a:schemeClr val="tx2"/>
              </a:buClr>
              <a:buSzPct val="80000"/>
              <a:buFont typeface="Wingdings" panose="05000000000000000000" pitchFamily="2" charset="2"/>
              <a:buChar char="§"/>
              <a:defRPr sz="900">
                <a:solidFill>
                  <a:schemeClr val="tx2"/>
                </a:solidFill>
                <a:latin typeface="+mn-lt"/>
                <a:cs typeface="CiscoSans ExtraLight"/>
              </a:defRPr>
            </a:lvl5pPr>
            <a:lvl6pPr marL="692005"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3" name="Straight Connector 2"/>
          <p:cNvCxnSpPr/>
          <p:nvPr userDrawn="1"/>
        </p:nvCxnSpPr>
        <p:spPr>
          <a:xfrm>
            <a:off x="3076575" y="609630"/>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067425" y="609630"/>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912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723291" y="4365169"/>
            <a:ext cx="7461250" cy="207749"/>
          </a:xfrm>
          <a:prstGeom prst="rect">
            <a:avLst/>
          </a:prstGeom>
        </p:spPr>
        <p:txBody>
          <a:bodyPr wrap="square" lIns="68535" tIns="34286" rIns="68535" bIns="34286" anchor="b" anchorCtr="0">
            <a:noAutofit/>
          </a:bodyPr>
          <a:lstStyle>
            <a:lvl1pPr marL="0" indent="0" algn="l" defTabSz="603242">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4" name="Title 1"/>
          <p:cNvSpPr>
            <a:spLocks noGrp="1"/>
          </p:cNvSpPr>
          <p:nvPr>
            <p:ph type="ctrTitle" hasCustomPrompt="1"/>
          </p:nvPr>
        </p:nvSpPr>
        <p:spPr>
          <a:xfrm>
            <a:off x="354841" y="940740"/>
            <a:ext cx="8168270" cy="2878673"/>
          </a:xfrm>
          <a:prstGeom prst="rect">
            <a:avLst/>
          </a:prstGeom>
        </p:spPr>
        <p:txBody>
          <a:bodyPr>
            <a:noAutofit/>
          </a:bodyPr>
          <a:lstStyle>
            <a:lvl1pPr marL="399743" indent="-399743" algn="l">
              <a:lnSpc>
                <a:spcPct val="90000"/>
              </a:lnSpc>
              <a:defRPr sz="6000" b="0" i="1" spc="0" baseline="0">
                <a:solidFill>
                  <a:schemeClr val="tx2"/>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256396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54841" y="940740"/>
            <a:ext cx="8168270" cy="2878673"/>
          </a:xfrm>
          <a:prstGeom prst="rect">
            <a:avLst/>
          </a:prstGeom>
        </p:spPr>
        <p:txBody>
          <a:bodyPr>
            <a:noAutofit/>
          </a:bodyPr>
          <a:lstStyle>
            <a:lvl1pPr marL="402919" indent="-402919" algn="l">
              <a:lnSpc>
                <a:spcPct val="90000"/>
              </a:lnSpc>
              <a:defRPr sz="6000" b="0" i="1" spc="0" baseline="0">
                <a:gradFill flip="none" rotWithShape="1">
                  <a:gsLst>
                    <a:gs pos="0">
                      <a:srgbClr val="272749"/>
                    </a:gs>
                    <a:gs pos="100000">
                      <a:srgbClr val="39BBB9"/>
                    </a:gs>
                    <a:gs pos="84000">
                      <a:srgbClr val="39BBB9"/>
                    </a:gs>
                    <a:gs pos="29000">
                      <a:srgbClr val="272749"/>
                    </a:gs>
                  </a:gsLst>
                  <a:lin ang="0" scaled="1"/>
                  <a:tileRect/>
                </a:gradFill>
                <a:latin typeface="+mj-lt"/>
                <a:cs typeface="CiscoSans Thin"/>
              </a:defRPr>
            </a:lvl1pPr>
          </a:lstStyle>
          <a:p>
            <a:r>
              <a:rPr lang="en-US" dirty="0" smtClean="0"/>
              <a:t>“Quote goes here.”</a:t>
            </a:r>
            <a:endParaRPr lang="en-US" dirty="0"/>
          </a:p>
        </p:txBody>
      </p:sp>
      <p:sp>
        <p:nvSpPr>
          <p:cNvPr id="3" name="Text Placeholder 9"/>
          <p:cNvSpPr>
            <a:spLocks noGrp="1"/>
          </p:cNvSpPr>
          <p:nvPr>
            <p:ph type="body" sz="quarter" idx="11" hasCustomPrompt="1"/>
          </p:nvPr>
        </p:nvSpPr>
        <p:spPr>
          <a:xfrm>
            <a:off x="724014" y="4365169"/>
            <a:ext cx="7461250" cy="207749"/>
          </a:xfrm>
          <a:prstGeom prst="rect">
            <a:avLst/>
          </a:prstGeom>
        </p:spPr>
        <p:txBody>
          <a:bodyPr wrap="square" lIns="68535" tIns="34286" rIns="68535" bIns="34286" anchor="b" anchorCtr="0">
            <a:noAutofit/>
          </a:bodyPr>
          <a:lstStyle>
            <a:lvl1pPr marL="0" indent="0" algn="l" defTabSz="603242">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339514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2_Quote Slide">
    <p:bg>
      <p:bgPr>
        <a:solidFill>
          <a:schemeClr val="accent5"/>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828514" y="4746002"/>
            <a:ext cx="747167" cy="154531"/>
          </a:xfrm>
          <a:prstGeom prst="rect">
            <a:avLst/>
          </a:prstGeom>
          <a:noFill/>
          <a:ln w="9525">
            <a:noFill/>
            <a:miter lim="800000"/>
            <a:headEnd/>
            <a:tailEnd/>
          </a:ln>
          <a:effectLst/>
        </p:spPr>
        <p:txBody>
          <a:bodyPr wrap="none" lIns="61553" tIns="30794" rIns="61553" bIns="30794" anchor="b">
            <a:spAutoFit/>
          </a:bodyPr>
          <a:lstStyle/>
          <a:p>
            <a:pPr algn="r" defTabSz="610386"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4" name="Rectangle 7"/>
          <p:cNvSpPr>
            <a:spLocks noChangeArrowheads="1"/>
          </p:cNvSpPr>
          <p:nvPr userDrawn="1"/>
        </p:nvSpPr>
        <p:spPr bwMode="ltGray">
          <a:xfrm>
            <a:off x="8660880" y="4742933"/>
            <a:ext cx="220492" cy="154522"/>
          </a:xfrm>
          <a:prstGeom prst="rect">
            <a:avLst/>
          </a:prstGeom>
          <a:noFill/>
          <a:ln w="9525" algn="ctr">
            <a:noFill/>
            <a:miter lim="800000"/>
            <a:headEnd/>
            <a:tailEnd/>
          </a:ln>
          <a:effectLst/>
        </p:spPr>
        <p:txBody>
          <a:bodyPr wrap="none" lIns="61553" tIns="30794" rIns="61553" bIns="30794" anchor="b">
            <a:spAutoFit/>
          </a:bodyPr>
          <a:lstStyle/>
          <a:p>
            <a:pPr algn="r" defTabSz="610386"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386" fontAlgn="auto">
                <a:spcBef>
                  <a:spcPts val="0"/>
                </a:spcBef>
                <a:spcAft>
                  <a:spcPts val="0"/>
                </a:spcAft>
              </a:pPr>
              <a:t>‹#›</a:t>
            </a:fld>
            <a:endParaRPr lang="en-US" sz="600" dirty="0">
              <a:solidFill>
                <a:srgbClr val="FFFFFF"/>
              </a:solidFill>
              <a:latin typeface="Arial"/>
              <a:ea typeface="+mn-ea"/>
              <a:cs typeface="CiscoSans Thin"/>
            </a:endParaRPr>
          </a:p>
        </p:txBody>
      </p:sp>
      <p:sp>
        <p:nvSpPr>
          <p:cNvPr id="7" name="Text Placeholder 9"/>
          <p:cNvSpPr>
            <a:spLocks noGrp="1"/>
          </p:cNvSpPr>
          <p:nvPr>
            <p:ph type="body" sz="quarter" idx="11" hasCustomPrompt="1"/>
          </p:nvPr>
        </p:nvSpPr>
        <p:spPr>
          <a:xfrm>
            <a:off x="723291" y="4365169"/>
            <a:ext cx="7461250" cy="207749"/>
          </a:xfrm>
          <a:prstGeom prst="rect">
            <a:avLst/>
          </a:prstGeom>
        </p:spPr>
        <p:txBody>
          <a:bodyPr wrap="square" lIns="68535" tIns="34286" rIns="68535" bIns="34286" anchor="b" anchorCtr="0">
            <a:noAutofit/>
          </a:bodyPr>
          <a:lstStyle>
            <a:lvl1pPr marL="0" indent="0" algn="l" defTabSz="603242">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292072" y="4747301"/>
            <a:ext cx="3420515" cy="154531"/>
          </a:xfrm>
          <a:prstGeom prst="rect">
            <a:avLst/>
          </a:prstGeom>
          <a:noFill/>
          <a:ln w="9525">
            <a:noFill/>
            <a:miter lim="800000"/>
            <a:headEnd/>
            <a:tailEnd/>
          </a:ln>
          <a:effectLst/>
        </p:spPr>
        <p:txBody>
          <a:bodyPr wrap="square" lIns="61553" tIns="30794" rIns="61553" bIns="30794" anchor="b" anchorCtr="0">
            <a:spAutoFit/>
          </a:bodyPr>
          <a:lstStyle/>
          <a:p>
            <a:pPr defTabSz="610386" fontAlgn="auto">
              <a:spcBef>
                <a:spcPts val="0"/>
              </a:spcBef>
              <a:spcAft>
                <a:spcPts val="0"/>
              </a:spcAft>
            </a:pPr>
            <a:r>
              <a:rPr lang="en-US" sz="600" dirty="0" smtClean="0">
                <a:solidFill>
                  <a:srgbClr val="FFFFFF"/>
                </a:solidFill>
                <a:latin typeface="Arial"/>
                <a:ea typeface="+mn-ea"/>
                <a:cs typeface="CiscoSans Thin"/>
              </a:rPr>
              <a:t>C97-731713-00 © 2014  Cisco and/or its affiliates. All rights reserved.</a:t>
            </a:r>
            <a:endParaRPr lang="en-US" sz="600" dirty="0">
              <a:solidFill>
                <a:srgbClr val="FFFFFF"/>
              </a:solidFill>
              <a:latin typeface="Arial"/>
              <a:ea typeface="+mn-ea"/>
              <a:cs typeface="CiscoSans Thin"/>
            </a:endParaRPr>
          </a:p>
        </p:txBody>
      </p:sp>
      <p:cxnSp>
        <p:nvCxnSpPr>
          <p:cNvPr id="10" name="Straight Connector 9"/>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940740"/>
            <a:ext cx="8168270" cy="2878673"/>
          </a:xfrm>
          <a:prstGeom prst="rect">
            <a:avLst/>
          </a:prstGeom>
        </p:spPr>
        <p:txBody>
          <a:bodyPr>
            <a:noAutofit/>
          </a:bodyPr>
          <a:lstStyle>
            <a:lvl1pPr marL="402919" indent="-402919" algn="l">
              <a:lnSpc>
                <a:spcPct val="90000"/>
              </a:lnSpc>
              <a:defRPr sz="6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401642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3_Quote Slide">
    <p:bg>
      <p:bgPr>
        <a:solidFill>
          <a:schemeClr val="tx2"/>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828514" y="4746002"/>
            <a:ext cx="747167" cy="154531"/>
          </a:xfrm>
          <a:prstGeom prst="rect">
            <a:avLst/>
          </a:prstGeom>
          <a:noFill/>
          <a:ln w="9525">
            <a:noFill/>
            <a:miter lim="800000"/>
            <a:headEnd/>
            <a:tailEnd/>
          </a:ln>
          <a:effectLst/>
        </p:spPr>
        <p:txBody>
          <a:bodyPr wrap="none" lIns="61553" tIns="30794" rIns="61553" bIns="30794" anchor="b">
            <a:spAutoFit/>
          </a:bodyPr>
          <a:lstStyle/>
          <a:p>
            <a:pPr algn="r" defTabSz="610386"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4" name="Rectangle 7"/>
          <p:cNvSpPr>
            <a:spLocks noChangeArrowheads="1"/>
          </p:cNvSpPr>
          <p:nvPr userDrawn="1"/>
        </p:nvSpPr>
        <p:spPr bwMode="ltGray">
          <a:xfrm>
            <a:off x="8660880" y="4742933"/>
            <a:ext cx="220492" cy="154522"/>
          </a:xfrm>
          <a:prstGeom prst="rect">
            <a:avLst/>
          </a:prstGeom>
          <a:noFill/>
          <a:ln w="9525" algn="ctr">
            <a:noFill/>
            <a:miter lim="800000"/>
            <a:headEnd/>
            <a:tailEnd/>
          </a:ln>
          <a:effectLst/>
        </p:spPr>
        <p:txBody>
          <a:bodyPr wrap="none" lIns="61553" tIns="30794" rIns="61553" bIns="30794" anchor="b">
            <a:spAutoFit/>
          </a:bodyPr>
          <a:lstStyle/>
          <a:p>
            <a:pPr algn="r" defTabSz="610386"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386" fontAlgn="auto">
                <a:spcBef>
                  <a:spcPts val="0"/>
                </a:spcBef>
                <a:spcAft>
                  <a:spcPts val="0"/>
                </a:spcAft>
              </a:pPr>
              <a:t>‹#›</a:t>
            </a:fld>
            <a:endParaRPr lang="en-US" sz="600" dirty="0">
              <a:solidFill>
                <a:srgbClr val="FFFFFF"/>
              </a:solidFill>
              <a:latin typeface="Arial"/>
              <a:ea typeface="+mn-ea"/>
              <a:cs typeface="CiscoSans Thin"/>
            </a:endParaRPr>
          </a:p>
        </p:txBody>
      </p:sp>
      <p:sp>
        <p:nvSpPr>
          <p:cNvPr id="7" name="Text Placeholder 9"/>
          <p:cNvSpPr>
            <a:spLocks noGrp="1"/>
          </p:cNvSpPr>
          <p:nvPr>
            <p:ph type="body" sz="quarter" idx="11" hasCustomPrompt="1"/>
          </p:nvPr>
        </p:nvSpPr>
        <p:spPr>
          <a:xfrm>
            <a:off x="723291" y="4365169"/>
            <a:ext cx="7461250" cy="207749"/>
          </a:xfrm>
          <a:prstGeom prst="rect">
            <a:avLst/>
          </a:prstGeom>
        </p:spPr>
        <p:txBody>
          <a:bodyPr wrap="square" lIns="68535" tIns="34286" rIns="68535" bIns="34286" anchor="b" anchorCtr="0">
            <a:noAutofit/>
          </a:bodyPr>
          <a:lstStyle>
            <a:lvl1pPr marL="0" indent="0" algn="l" defTabSz="603242">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292072" y="4747301"/>
            <a:ext cx="3420515" cy="154531"/>
          </a:xfrm>
          <a:prstGeom prst="rect">
            <a:avLst/>
          </a:prstGeom>
          <a:noFill/>
          <a:ln w="9525">
            <a:noFill/>
            <a:miter lim="800000"/>
            <a:headEnd/>
            <a:tailEnd/>
          </a:ln>
          <a:effectLst/>
        </p:spPr>
        <p:txBody>
          <a:bodyPr wrap="square" lIns="61553" tIns="30794" rIns="61553" bIns="30794" anchor="b" anchorCtr="0">
            <a:spAutoFit/>
          </a:bodyPr>
          <a:lstStyle/>
          <a:p>
            <a:pPr defTabSz="610386" fontAlgn="auto">
              <a:spcBef>
                <a:spcPts val="0"/>
              </a:spcBef>
              <a:spcAft>
                <a:spcPts val="0"/>
              </a:spcAft>
            </a:pPr>
            <a:r>
              <a:rPr lang="en-US" sz="600" dirty="0" smtClean="0">
                <a:solidFill>
                  <a:srgbClr val="FFFFFF"/>
                </a:solidFill>
                <a:latin typeface="Arial"/>
                <a:ea typeface="+mn-ea"/>
                <a:cs typeface="CiscoSans Thin"/>
              </a:rPr>
              <a:t>C97-731713-00 © 2014  Cisco and/or its affiliates. All rights reserved.</a:t>
            </a:r>
            <a:endParaRPr lang="en-US" sz="600" dirty="0">
              <a:solidFill>
                <a:srgbClr val="FFFFFF"/>
              </a:solidFill>
              <a:latin typeface="Arial"/>
              <a:ea typeface="+mn-ea"/>
              <a:cs typeface="CiscoSans Thin"/>
            </a:endParaRPr>
          </a:p>
        </p:txBody>
      </p:sp>
      <p:cxnSp>
        <p:nvCxnSpPr>
          <p:cNvPr id="10" name="Straight Connector 9"/>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940740"/>
            <a:ext cx="8168270" cy="2878673"/>
          </a:xfrm>
          <a:prstGeom prst="rect">
            <a:avLst/>
          </a:prstGeom>
        </p:spPr>
        <p:txBody>
          <a:bodyPr>
            <a:noAutofit/>
          </a:bodyPr>
          <a:lstStyle>
            <a:lvl1pPr marL="402919" indent="-402919" algn="l">
              <a:lnSpc>
                <a:spcPct val="90000"/>
              </a:lnSpc>
              <a:defRPr sz="6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41986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tatement_Solid_blu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21394" y="940740"/>
            <a:ext cx="8301718" cy="2878673"/>
          </a:xfrm>
          <a:prstGeom prst="rect">
            <a:avLst/>
          </a:prstGeom>
        </p:spPr>
        <p:txBody>
          <a:bodyPr anchor="t" anchorCtr="1">
            <a:noAutofit/>
          </a:bodyPr>
          <a:lstStyle>
            <a:lvl1pPr algn="ctr">
              <a:lnSpc>
                <a:spcPct val="90000"/>
              </a:lnSpc>
              <a:defRPr sz="23000" b="0" i="1" spc="0" baseline="0">
                <a:solidFill>
                  <a:srgbClr val="272749"/>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8" y="4365169"/>
            <a:ext cx="7461250" cy="207749"/>
          </a:xfrm>
          <a:prstGeom prst="rect">
            <a:avLst/>
          </a:prstGeom>
        </p:spPr>
        <p:txBody>
          <a:bodyPr wrap="square" lIns="68535" tIns="34286" rIns="68535" bIns="34286" anchor="b" anchorCtr="0">
            <a:noAutofit/>
          </a:bodyPr>
          <a:lstStyle>
            <a:lvl1pPr marL="0" indent="0" algn="l" defTabSz="603242">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353230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tatement_Gradi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4" y="940740"/>
            <a:ext cx="8301718" cy="2878673"/>
          </a:xfrm>
          <a:prstGeom prst="rect">
            <a:avLst/>
          </a:prstGeom>
        </p:spPr>
        <p:txBody>
          <a:bodyPr anchor="t" anchorCtr="1">
            <a:noAutofit/>
          </a:bodyPr>
          <a:lstStyle>
            <a:lvl1pPr algn="ctr">
              <a:lnSpc>
                <a:spcPct val="90000"/>
              </a:lnSpc>
              <a:defRPr sz="23000" b="0" i="1" spc="0" baseline="0">
                <a:gradFill flip="none" rotWithShape="1">
                  <a:gsLst>
                    <a:gs pos="0">
                      <a:schemeClr val="tx2"/>
                    </a:gs>
                    <a:gs pos="100000">
                      <a:srgbClr val="39BBB9"/>
                    </a:gs>
                    <a:gs pos="84000">
                      <a:srgbClr val="39BBB9"/>
                    </a:gs>
                    <a:gs pos="29000">
                      <a:srgbClr val="272749"/>
                    </a:gs>
                  </a:gsLst>
                  <a:lin ang="0" scaled="1"/>
                  <a:tileRect/>
                </a:gra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8" y="4365169"/>
            <a:ext cx="7461250" cy="207749"/>
          </a:xfrm>
          <a:prstGeom prst="rect">
            <a:avLst/>
          </a:prstGeom>
        </p:spPr>
        <p:txBody>
          <a:bodyPr wrap="square" lIns="68535" tIns="34286" rIns="68535" bIns="34286" anchor="b" anchorCtr="0">
            <a:noAutofit/>
          </a:bodyPr>
          <a:lstStyle>
            <a:lvl1pPr marL="0" indent="0" algn="l" defTabSz="603242">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410953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1_Statement_Gradient">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4" y="940740"/>
            <a:ext cx="8301718" cy="2878673"/>
          </a:xfrm>
          <a:prstGeom prst="rect">
            <a:avLst/>
          </a:prstGeom>
        </p:spPr>
        <p:txBody>
          <a:bodyPr anchor="t" anchorCtr="1">
            <a:noAutofit/>
          </a:bodyPr>
          <a:lstStyle>
            <a:lvl1pPr algn="ctr">
              <a:lnSpc>
                <a:spcPct val="90000"/>
              </a:lnSpc>
              <a:defRPr sz="23000" b="0" i="1" spc="0" baseline="0">
                <a:solidFill>
                  <a:schemeClr val="bg1"/>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8" y="4365169"/>
            <a:ext cx="7461250" cy="207749"/>
          </a:xfrm>
          <a:prstGeom prst="rect">
            <a:avLst/>
          </a:prstGeom>
        </p:spPr>
        <p:txBody>
          <a:bodyPr wrap="square" lIns="68535" tIns="34286" rIns="68535" bIns="34286" anchor="b" anchorCtr="0">
            <a:noAutofit/>
          </a:bodyPr>
          <a:lstStyle>
            <a:lvl1pPr marL="0" indent="0" algn="l" defTabSz="603242">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4" name="Rectangle 5"/>
          <p:cNvSpPr>
            <a:spLocks noChangeArrowheads="1"/>
          </p:cNvSpPr>
          <p:nvPr userDrawn="1"/>
        </p:nvSpPr>
        <p:spPr bwMode="ltGray">
          <a:xfrm>
            <a:off x="7828514" y="4746002"/>
            <a:ext cx="747167" cy="154531"/>
          </a:xfrm>
          <a:prstGeom prst="rect">
            <a:avLst/>
          </a:prstGeom>
          <a:noFill/>
          <a:ln w="9525">
            <a:noFill/>
            <a:miter lim="800000"/>
            <a:headEnd/>
            <a:tailEnd/>
          </a:ln>
          <a:effectLst/>
        </p:spPr>
        <p:txBody>
          <a:bodyPr wrap="none" lIns="61553" tIns="30794" rIns="61553" bIns="30794" anchor="b">
            <a:spAutoFit/>
          </a:bodyPr>
          <a:lstStyle/>
          <a:p>
            <a:pPr algn="r" defTabSz="610386"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5" name="Rectangle 7"/>
          <p:cNvSpPr>
            <a:spLocks noChangeArrowheads="1"/>
          </p:cNvSpPr>
          <p:nvPr userDrawn="1"/>
        </p:nvSpPr>
        <p:spPr bwMode="ltGray">
          <a:xfrm>
            <a:off x="8660880" y="4742933"/>
            <a:ext cx="220492" cy="154522"/>
          </a:xfrm>
          <a:prstGeom prst="rect">
            <a:avLst/>
          </a:prstGeom>
          <a:noFill/>
          <a:ln w="9525" algn="ctr">
            <a:noFill/>
            <a:miter lim="800000"/>
            <a:headEnd/>
            <a:tailEnd/>
          </a:ln>
          <a:effectLst/>
        </p:spPr>
        <p:txBody>
          <a:bodyPr wrap="none" lIns="61553" tIns="30794" rIns="61553" bIns="30794" anchor="b">
            <a:spAutoFit/>
          </a:bodyPr>
          <a:lstStyle/>
          <a:p>
            <a:pPr algn="r" defTabSz="610386"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386" fontAlgn="auto">
                <a:spcBef>
                  <a:spcPts val="0"/>
                </a:spcBef>
                <a:spcAft>
                  <a:spcPts val="0"/>
                </a:spcAft>
              </a:pPr>
              <a:t>‹#›</a:t>
            </a:fld>
            <a:endParaRPr lang="en-US" sz="600" dirty="0">
              <a:solidFill>
                <a:srgbClr val="FFFFFF"/>
              </a:solidFill>
              <a:latin typeface="Arial"/>
              <a:ea typeface="+mn-ea"/>
              <a:cs typeface="CiscoSans Thin"/>
            </a:endParaRPr>
          </a:p>
        </p:txBody>
      </p:sp>
      <p:sp>
        <p:nvSpPr>
          <p:cNvPr id="6" name="Rectangle 4"/>
          <p:cNvSpPr>
            <a:spLocks noChangeArrowheads="1"/>
          </p:cNvSpPr>
          <p:nvPr userDrawn="1"/>
        </p:nvSpPr>
        <p:spPr bwMode="ltGray">
          <a:xfrm>
            <a:off x="292072" y="4747301"/>
            <a:ext cx="3420515" cy="154531"/>
          </a:xfrm>
          <a:prstGeom prst="rect">
            <a:avLst/>
          </a:prstGeom>
          <a:noFill/>
          <a:ln w="9525">
            <a:noFill/>
            <a:miter lim="800000"/>
            <a:headEnd/>
            <a:tailEnd/>
          </a:ln>
          <a:effectLst/>
        </p:spPr>
        <p:txBody>
          <a:bodyPr wrap="square" lIns="61553" tIns="30794" rIns="61553" bIns="30794" anchor="b" anchorCtr="0">
            <a:spAutoFit/>
          </a:bodyPr>
          <a:lstStyle/>
          <a:p>
            <a:pPr defTabSz="610386" fontAlgn="auto">
              <a:spcBef>
                <a:spcPts val="0"/>
              </a:spcBef>
              <a:spcAft>
                <a:spcPts val="0"/>
              </a:spcAft>
            </a:pPr>
            <a:r>
              <a:rPr lang="en-US" sz="600" dirty="0" smtClean="0">
                <a:solidFill>
                  <a:srgbClr val="FFFFFF"/>
                </a:solidFill>
                <a:latin typeface="Arial"/>
                <a:ea typeface="+mn-ea"/>
                <a:cs typeface="CiscoSans Thin"/>
              </a:rPr>
              <a:t>C97-731713-00 © 2014  Cisco and/or its affiliates. All rights reserved.</a:t>
            </a:r>
            <a:endParaRPr lang="en-US" sz="600" dirty="0">
              <a:solidFill>
                <a:srgbClr val="FFFFFF"/>
              </a:solidFill>
              <a:latin typeface="Arial"/>
              <a:ea typeface="+mn-ea"/>
              <a:cs typeface="CiscoSans Thin"/>
            </a:endParaRPr>
          </a:p>
        </p:txBody>
      </p:sp>
      <p:cxnSp>
        <p:nvCxnSpPr>
          <p:cNvPr id="7" name="Straight Connector 6"/>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4470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Big Statem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60" y="705553"/>
            <a:ext cx="8301718" cy="2436518"/>
          </a:xfrm>
          <a:prstGeom prst="rect">
            <a:avLst/>
          </a:prstGeom>
        </p:spPr>
        <p:txBody>
          <a:bodyPr anchor="b" anchorCtr="0">
            <a:noAutofit/>
          </a:bodyPr>
          <a:lstStyle>
            <a:lvl1pPr algn="l">
              <a:lnSpc>
                <a:spcPct val="90000"/>
              </a:lnSpc>
              <a:defRPr sz="4500" b="0" i="0" spc="0" baseline="0">
                <a:gradFill>
                  <a:gsLst>
                    <a:gs pos="29000">
                      <a:srgbClr val="233754"/>
                    </a:gs>
                    <a:gs pos="0">
                      <a:schemeClr val="tx2"/>
                    </a:gs>
                    <a:gs pos="100000">
                      <a:srgbClr val="01BBBB"/>
                    </a:gs>
                  </a:gsLst>
                  <a:lin ang="1200000" scaled="0"/>
                </a:gradFill>
                <a:latin typeface="+mj-lt"/>
                <a:cs typeface="CiscoSans Thin"/>
              </a:defRPr>
            </a:lvl1pPr>
          </a:lstStyle>
          <a:p>
            <a:r>
              <a:rPr lang="en-US" dirty="0" smtClean="0"/>
              <a:t>Statement Goes Here</a:t>
            </a:r>
            <a:endParaRPr lang="en-US" dirty="0"/>
          </a:p>
        </p:txBody>
      </p:sp>
    </p:spTree>
    <p:extLst>
      <p:ext uri="{BB962C8B-B14F-4D97-AF65-F5344CB8AC3E}">
        <p14:creationId xmlns:p14="http://schemas.microsoft.com/office/powerpoint/2010/main" val="264798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1_Big Statement">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60" y="705553"/>
            <a:ext cx="8301718" cy="2436518"/>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smtClean="0"/>
              <a:t>Statement Goes Here</a:t>
            </a:r>
            <a:endParaRPr lang="en-US" dirty="0"/>
          </a:p>
        </p:txBody>
      </p:sp>
      <p:sp>
        <p:nvSpPr>
          <p:cNvPr id="10" name="Rectangle 5"/>
          <p:cNvSpPr>
            <a:spLocks noChangeArrowheads="1"/>
          </p:cNvSpPr>
          <p:nvPr userDrawn="1"/>
        </p:nvSpPr>
        <p:spPr bwMode="ltGray">
          <a:xfrm>
            <a:off x="7828514" y="4746002"/>
            <a:ext cx="747167" cy="154531"/>
          </a:xfrm>
          <a:prstGeom prst="rect">
            <a:avLst/>
          </a:prstGeom>
          <a:noFill/>
          <a:ln w="9525">
            <a:noFill/>
            <a:miter lim="800000"/>
            <a:headEnd/>
            <a:tailEnd/>
          </a:ln>
          <a:effectLst/>
        </p:spPr>
        <p:txBody>
          <a:bodyPr wrap="none" lIns="61553" tIns="30794" rIns="61553" bIns="30794" anchor="b">
            <a:spAutoFit/>
          </a:bodyPr>
          <a:lstStyle/>
          <a:p>
            <a:pPr algn="r" defTabSz="610386"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11" name="Rectangle 7"/>
          <p:cNvSpPr>
            <a:spLocks noChangeArrowheads="1"/>
          </p:cNvSpPr>
          <p:nvPr userDrawn="1"/>
        </p:nvSpPr>
        <p:spPr bwMode="ltGray">
          <a:xfrm>
            <a:off x="8660880" y="4742933"/>
            <a:ext cx="220492" cy="154522"/>
          </a:xfrm>
          <a:prstGeom prst="rect">
            <a:avLst/>
          </a:prstGeom>
          <a:noFill/>
          <a:ln w="9525" algn="ctr">
            <a:noFill/>
            <a:miter lim="800000"/>
            <a:headEnd/>
            <a:tailEnd/>
          </a:ln>
          <a:effectLst/>
        </p:spPr>
        <p:txBody>
          <a:bodyPr wrap="none" lIns="61553" tIns="30794" rIns="61553" bIns="30794" anchor="b">
            <a:spAutoFit/>
          </a:bodyPr>
          <a:lstStyle/>
          <a:p>
            <a:pPr algn="r" defTabSz="610386"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386" fontAlgn="auto">
                <a:spcBef>
                  <a:spcPts val="0"/>
                </a:spcBef>
                <a:spcAft>
                  <a:spcPts val="0"/>
                </a:spcAft>
              </a:pPr>
              <a:t>‹#›</a:t>
            </a:fld>
            <a:endParaRPr lang="en-US" sz="600" dirty="0">
              <a:solidFill>
                <a:srgbClr val="FFFFFF"/>
              </a:solidFill>
              <a:latin typeface="Arial"/>
              <a:ea typeface="+mn-ea"/>
              <a:cs typeface="CiscoSans Thin"/>
            </a:endParaRPr>
          </a:p>
        </p:txBody>
      </p:sp>
      <p:sp>
        <p:nvSpPr>
          <p:cNvPr id="7" name="Rectangle 4"/>
          <p:cNvSpPr>
            <a:spLocks noChangeArrowheads="1"/>
          </p:cNvSpPr>
          <p:nvPr userDrawn="1"/>
        </p:nvSpPr>
        <p:spPr bwMode="ltGray">
          <a:xfrm>
            <a:off x="292072" y="4747301"/>
            <a:ext cx="3420515" cy="154531"/>
          </a:xfrm>
          <a:prstGeom prst="rect">
            <a:avLst/>
          </a:prstGeom>
          <a:noFill/>
          <a:ln w="9525">
            <a:noFill/>
            <a:miter lim="800000"/>
            <a:headEnd/>
            <a:tailEnd/>
          </a:ln>
          <a:effectLst/>
        </p:spPr>
        <p:txBody>
          <a:bodyPr wrap="square" lIns="61553" tIns="30794" rIns="61553" bIns="30794" anchor="b" anchorCtr="0">
            <a:spAutoFit/>
          </a:bodyPr>
          <a:lstStyle/>
          <a:p>
            <a:pPr defTabSz="610386" fontAlgn="auto">
              <a:spcBef>
                <a:spcPts val="0"/>
              </a:spcBef>
              <a:spcAft>
                <a:spcPts val="0"/>
              </a:spcAft>
            </a:pPr>
            <a:r>
              <a:rPr lang="en-US" sz="600" dirty="0" smtClean="0">
                <a:solidFill>
                  <a:srgbClr val="FFFFFF"/>
                </a:solidFill>
                <a:latin typeface="Arial"/>
                <a:ea typeface="+mn-ea"/>
                <a:cs typeface="CiscoSans Thin"/>
              </a:rPr>
              <a:t>C97-731713-00 © 2014  Cisco and/or its affiliates. All rights reserved.</a:t>
            </a:r>
            <a:endParaRPr lang="en-US" sz="600" dirty="0">
              <a:solidFill>
                <a:srgbClr val="FFFFFF"/>
              </a:solidFill>
              <a:latin typeface="Arial"/>
              <a:ea typeface="+mn-ea"/>
              <a:cs typeface="CiscoSans Thin"/>
            </a:endParaRPr>
          </a:p>
        </p:txBody>
      </p:sp>
      <p:cxnSp>
        <p:nvCxnSpPr>
          <p:cNvPr id="12" name="Straight Connector 11"/>
          <p:cNvCxnSpPr/>
          <p:nvPr userDrawn="1"/>
        </p:nvCxnSpPr>
        <p:spPr>
          <a:xfrm>
            <a:off x="0" y="5057775"/>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24072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losing_Photo">
    <p:spTree>
      <p:nvGrpSpPr>
        <p:cNvPr id="1" name=""/>
        <p:cNvGrpSpPr/>
        <p:nvPr/>
      </p:nvGrpSpPr>
      <p:grpSpPr>
        <a:xfrm>
          <a:off x="0" y="0"/>
          <a:ext cx="0" cy="0"/>
          <a:chOff x="0" y="0"/>
          <a:chExt cx="0" cy="0"/>
        </a:xfrm>
      </p:grpSpPr>
      <p:pic>
        <p:nvPicPr>
          <p:cNvPr id="2" name="Picture Placeholder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75" y="-3175"/>
            <a:ext cx="915035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32217" y="1643063"/>
            <a:ext cx="207962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94645629"/>
      </p:ext>
    </p:extLst>
  </p:cSld>
  <p:clrMapOvr>
    <a:masterClrMapping/>
  </p:clrMapOvr>
  <p:transition spd="slow">
    <p:wip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Big Statem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8" name="Rectangle 5"/>
          <p:cNvSpPr>
            <a:spLocks noChangeArrowheads="1"/>
          </p:cNvSpPr>
          <p:nvPr userDrawn="1"/>
        </p:nvSpPr>
        <p:spPr bwMode="ltGray">
          <a:xfrm>
            <a:off x="7828514" y="4746002"/>
            <a:ext cx="747167" cy="154531"/>
          </a:xfrm>
          <a:prstGeom prst="rect">
            <a:avLst/>
          </a:prstGeom>
          <a:noFill/>
          <a:ln w="9525">
            <a:noFill/>
            <a:miter lim="800000"/>
            <a:headEnd/>
            <a:tailEnd/>
          </a:ln>
          <a:effectLst/>
        </p:spPr>
        <p:txBody>
          <a:bodyPr wrap="none" lIns="61553" tIns="30794" rIns="61553" bIns="30794" anchor="b">
            <a:spAutoFit/>
          </a:bodyPr>
          <a:lstStyle/>
          <a:p>
            <a:pPr algn="r" defTabSz="610386"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10" name="Rectangle 7"/>
          <p:cNvSpPr>
            <a:spLocks noChangeArrowheads="1"/>
          </p:cNvSpPr>
          <p:nvPr userDrawn="1"/>
        </p:nvSpPr>
        <p:spPr bwMode="ltGray">
          <a:xfrm>
            <a:off x="8660880" y="4742933"/>
            <a:ext cx="220492" cy="154522"/>
          </a:xfrm>
          <a:prstGeom prst="rect">
            <a:avLst/>
          </a:prstGeom>
          <a:noFill/>
          <a:ln w="9525" algn="ctr">
            <a:noFill/>
            <a:miter lim="800000"/>
            <a:headEnd/>
            <a:tailEnd/>
          </a:ln>
          <a:effectLst/>
        </p:spPr>
        <p:txBody>
          <a:bodyPr wrap="none" lIns="61553" tIns="30794" rIns="61553" bIns="30794" anchor="b">
            <a:spAutoFit/>
          </a:bodyPr>
          <a:lstStyle/>
          <a:p>
            <a:pPr algn="r" defTabSz="610386"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386" fontAlgn="auto">
                <a:spcBef>
                  <a:spcPts val="0"/>
                </a:spcBef>
                <a:spcAft>
                  <a:spcPts val="0"/>
                </a:spcAft>
              </a:pPr>
              <a:t>‹#›</a:t>
            </a:fld>
            <a:endParaRPr lang="en-US" sz="600" dirty="0">
              <a:solidFill>
                <a:srgbClr val="FFFFFF"/>
              </a:solidFill>
              <a:latin typeface="Arial"/>
              <a:ea typeface="+mn-ea"/>
              <a:cs typeface="CiscoSans Thin"/>
            </a:endParaRPr>
          </a:p>
        </p:txBody>
      </p:sp>
      <p:sp>
        <p:nvSpPr>
          <p:cNvPr id="16" name="Title 1"/>
          <p:cNvSpPr>
            <a:spLocks noGrp="1"/>
          </p:cNvSpPr>
          <p:nvPr>
            <p:ph type="ctrTitle" hasCustomPrompt="1"/>
          </p:nvPr>
        </p:nvSpPr>
        <p:spPr>
          <a:xfrm>
            <a:off x="245460" y="705553"/>
            <a:ext cx="8301718" cy="2436518"/>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smtClean="0"/>
              <a:t>Statement Goes Here</a:t>
            </a:r>
            <a:endParaRPr lang="en-US" dirty="0"/>
          </a:p>
        </p:txBody>
      </p:sp>
      <p:sp>
        <p:nvSpPr>
          <p:cNvPr id="7" name="Rectangle 4"/>
          <p:cNvSpPr>
            <a:spLocks noChangeArrowheads="1"/>
          </p:cNvSpPr>
          <p:nvPr userDrawn="1"/>
        </p:nvSpPr>
        <p:spPr bwMode="ltGray">
          <a:xfrm>
            <a:off x="292072" y="4747301"/>
            <a:ext cx="3420515" cy="154531"/>
          </a:xfrm>
          <a:prstGeom prst="rect">
            <a:avLst/>
          </a:prstGeom>
          <a:noFill/>
          <a:ln w="9525">
            <a:noFill/>
            <a:miter lim="800000"/>
            <a:headEnd/>
            <a:tailEnd/>
          </a:ln>
          <a:effectLst/>
        </p:spPr>
        <p:txBody>
          <a:bodyPr wrap="square" lIns="61553" tIns="30794" rIns="61553" bIns="30794" anchor="b" anchorCtr="0">
            <a:spAutoFit/>
          </a:bodyPr>
          <a:lstStyle/>
          <a:p>
            <a:pPr defTabSz="610386" fontAlgn="auto">
              <a:spcBef>
                <a:spcPts val="0"/>
              </a:spcBef>
              <a:spcAft>
                <a:spcPts val="0"/>
              </a:spcAft>
            </a:pPr>
            <a:r>
              <a:rPr lang="en-US" sz="600" dirty="0" smtClean="0">
                <a:solidFill>
                  <a:srgbClr val="FFFFFF"/>
                </a:solidFill>
                <a:latin typeface="Arial"/>
                <a:ea typeface="+mn-ea"/>
                <a:cs typeface="CiscoSans Thin"/>
              </a:rPr>
              <a:t>C97-731713-00 © 2014  Cisco and/or its affiliates. All rights reserved.</a:t>
            </a:r>
            <a:endParaRPr lang="en-US" sz="600" dirty="0">
              <a:solidFill>
                <a:srgbClr val="FFFFFF"/>
              </a:solidFill>
              <a:latin typeface="Arial"/>
              <a:ea typeface="+mn-ea"/>
              <a:cs typeface="CiscoSans Thin"/>
            </a:endParaRPr>
          </a:p>
        </p:txBody>
      </p:sp>
      <p:cxnSp>
        <p:nvCxnSpPr>
          <p:cNvPr id="9" name="Straight Connector 8"/>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378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53765" y="1439073"/>
            <a:ext cx="4117446" cy="2265389"/>
          </a:xfrm>
        </p:spPr>
        <p:txBody>
          <a:bodyPr vert="horz" lIns="46268" tIns="25718" rIns="46268" bIns="25718" rtlCol="0" anchor="ctr" anchorCtr="0">
            <a:noAutofit/>
          </a:bodyPr>
          <a:lstStyle>
            <a:lvl1pPr marL="0" indent="0" algn="l" defTabSz="685369" rtl="0" eaLnBrk="1" latinLnBrk="0" hangingPunct="1">
              <a:lnSpc>
                <a:spcPct val="80000"/>
              </a:lnSpc>
              <a:spcBef>
                <a:spcPct val="0"/>
              </a:spcBef>
              <a:buClr>
                <a:schemeClr val="tx1"/>
              </a:buClr>
              <a:buFont typeface="Ciscolight" pitchFamily="2" charset="0"/>
              <a:buNone/>
              <a:defRPr lang="en-US" sz="4500" b="0" kern="1200" spc="0" baseline="0" dirty="0">
                <a:gradFill>
                  <a:gsLst>
                    <a:gs pos="0">
                      <a:schemeClr val="tx2"/>
                    </a:gs>
                    <a:gs pos="100000">
                      <a:srgbClr val="01BBBB"/>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20" y="654518"/>
            <a:ext cx="3895344" cy="3840480"/>
          </a:xfrm>
          <a:prstGeom prst="rect">
            <a:avLst/>
          </a:prstGeom>
        </p:spPr>
        <p:txBody>
          <a:bodyPr lIns="68535" tIns="34286" rIns="68535" bIns="34286"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dirty="0" smtClean="0"/>
              <a:t>Tell your story here</a:t>
            </a:r>
            <a:endParaRPr lang="en-US" dirty="0"/>
          </a:p>
        </p:txBody>
      </p:sp>
      <p:cxnSp>
        <p:nvCxnSpPr>
          <p:cNvPr id="5" name="Straight Connector 4"/>
          <p:cNvCxnSpPr/>
          <p:nvPr userDrawn="1"/>
        </p:nvCxnSpPr>
        <p:spPr>
          <a:xfrm>
            <a:off x="4600575" y="609631"/>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6960899"/>
      </p:ext>
    </p:extLst>
  </p:cSld>
  <p:clrMapOvr>
    <a:masterClrMapping/>
  </p:clrMapOvr>
  <p:transition spd="slow">
    <p:wip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59586" y="302421"/>
            <a:ext cx="8631329"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369888" y="1187452"/>
            <a:ext cx="8450262" cy="3043238"/>
          </a:xfrm>
          <a:prstGeom prst="rect">
            <a:avLst/>
          </a:prstGeom>
        </p:spPr>
        <p:txBody>
          <a:bodyPr lIns="68535" tIns="34286" rIns="68535" bIns="34286">
            <a:noAutofit/>
          </a:bodyPr>
          <a:lstStyle>
            <a:lvl1pPr marL="0" indent="0" algn="ctr">
              <a:buNone/>
              <a:defRPr sz="2000" baseline="0">
                <a:solidFill>
                  <a:schemeClr val="tx2"/>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249468" y="4365169"/>
            <a:ext cx="7461250" cy="207749"/>
          </a:xfrm>
          <a:prstGeom prst="rect">
            <a:avLst/>
          </a:prstGeom>
        </p:spPr>
        <p:txBody>
          <a:bodyPr wrap="square" lIns="68535" tIns="34286" rIns="68535" bIns="34286" anchor="b" anchorCtr="0">
            <a:noAutofit/>
          </a:bodyPr>
          <a:lstStyle>
            <a:lvl1pPr algn="l" defTabSz="603242">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27222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2_Title and Tabl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59562" y="302421"/>
            <a:ext cx="8615217"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369906" y="1187452"/>
            <a:ext cx="8450261" cy="3043238"/>
          </a:xfrm>
          <a:prstGeom prst="rect">
            <a:avLst/>
          </a:prstGeom>
        </p:spPr>
        <p:txBody>
          <a:bodyPr lIns="68535" tIns="34286" rIns="68535" bIns="34286">
            <a:noAutofit/>
          </a:bodyPr>
          <a:lstStyle>
            <a:lvl1pPr marL="0" indent="0" algn="ctr">
              <a:buNone/>
              <a:defRPr sz="2000" baseline="0">
                <a:solidFill>
                  <a:schemeClr val="bg1"/>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249468" y="4365169"/>
            <a:ext cx="7461250" cy="207749"/>
          </a:xfrm>
          <a:prstGeom prst="rect">
            <a:avLst/>
          </a:prstGeom>
        </p:spPr>
        <p:txBody>
          <a:bodyPr wrap="square" lIns="68535" tIns="34286" rIns="68535" bIns="34286" anchor="b" anchorCtr="0">
            <a:noAutofit/>
          </a:bodyPr>
          <a:lstStyle>
            <a:lvl1pPr marL="0" indent="0" algn="l" defTabSz="603242">
              <a:lnSpc>
                <a:spcPct val="100000"/>
              </a:lnSpc>
              <a:spcBef>
                <a:spcPct val="50000"/>
              </a:spcBef>
              <a:buNone/>
              <a:defRPr lang="en-US" sz="1600" b="0" i="0" kern="1200" dirty="0" smtClean="0">
                <a:solidFill>
                  <a:srgbClr val="FFFFFF"/>
                </a:solidFill>
                <a:latin typeface="+mj-lt"/>
                <a:ea typeface="+mn-ea"/>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6" name="Rectangle 5"/>
          <p:cNvSpPr>
            <a:spLocks noChangeArrowheads="1"/>
          </p:cNvSpPr>
          <p:nvPr userDrawn="1"/>
        </p:nvSpPr>
        <p:spPr bwMode="ltGray">
          <a:xfrm>
            <a:off x="7828514" y="4746002"/>
            <a:ext cx="747167" cy="154531"/>
          </a:xfrm>
          <a:prstGeom prst="rect">
            <a:avLst/>
          </a:prstGeom>
          <a:noFill/>
          <a:ln w="9525">
            <a:noFill/>
            <a:miter lim="800000"/>
            <a:headEnd/>
            <a:tailEnd/>
          </a:ln>
          <a:effectLst/>
        </p:spPr>
        <p:txBody>
          <a:bodyPr wrap="none" lIns="61553" tIns="30794" rIns="61553" bIns="30794" anchor="b">
            <a:spAutoFit/>
          </a:bodyPr>
          <a:lstStyle/>
          <a:p>
            <a:pPr algn="r" defTabSz="610386"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7" name="Rectangle 7"/>
          <p:cNvSpPr>
            <a:spLocks noChangeArrowheads="1"/>
          </p:cNvSpPr>
          <p:nvPr userDrawn="1"/>
        </p:nvSpPr>
        <p:spPr bwMode="ltGray">
          <a:xfrm>
            <a:off x="8660880" y="4742933"/>
            <a:ext cx="220492" cy="154522"/>
          </a:xfrm>
          <a:prstGeom prst="rect">
            <a:avLst/>
          </a:prstGeom>
          <a:noFill/>
          <a:ln w="9525" algn="ctr">
            <a:noFill/>
            <a:miter lim="800000"/>
            <a:headEnd/>
            <a:tailEnd/>
          </a:ln>
          <a:effectLst/>
        </p:spPr>
        <p:txBody>
          <a:bodyPr wrap="none" lIns="61553" tIns="30794" rIns="61553" bIns="30794" anchor="b">
            <a:spAutoFit/>
          </a:bodyPr>
          <a:lstStyle/>
          <a:p>
            <a:pPr algn="r" defTabSz="610386"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386" fontAlgn="auto">
                <a:spcBef>
                  <a:spcPts val="0"/>
                </a:spcBef>
                <a:spcAft>
                  <a:spcPts val="0"/>
                </a:spcAft>
              </a:pPr>
              <a:t>‹#›</a:t>
            </a:fld>
            <a:endParaRPr lang="en-US" sz="600" dirty="0">
              <a:solidFill>
                <a:srgbClr val="FFFFFF"/>
              </a:solidFill>
              <a:latin typeface="Arial"/>
              <a:ea typeface="+mn-ea"/>
              <a:cs typeface="CiscoSans Thin"/>
            </a:endParaRPr>
          </a:p>
        </p:txBody>
      </p:sp>
      <p:sp>
        <p:nvSpPr>
          <p:cNvPr id="8" name="Rectangle 4"/>
          <p:cNvSpPr>
            <a:spLocks noChangeArrowheads="1"/>
          </p:cNvSpPr>
          <p:nvPr userDrawn="1"/>
        </p:nvSpPr>
        <p:spPr bwMode="ltGray">
          <a:xfrm>
            <a:off x="292072" y="4747301"/>
            <a:ext cx="3420515" cy="154531"/>
          </a:xfrm>
          <a:prstGeom prst="rect">
            <a:avLst/>
          </a:prstGeom>
          <a:noFill/>
          <a:ln w="9525">
            <a:noFill/>
            <a:miter lim="800000"/>
            <a:headEnd/>
            <a:tailEnd/>
          </a:ln>
          <a:effectLst/>
        </p:spPr>
        <p:txBody>
          <a:bodyPr wrap="square" lIns="61553" tIns="30794" rIns="61553" bIns="30794" anchor="b" anchorCtr="0">
            <a:spAutoFit/>
          </a:bodyPr>
          <a:lstStyle/>
          <a:p>
            <a:pPr defTabSz="610386" fontAlgn="auto">
              <a:spcBef>
                <a:spcPts val="0"/>
              </a:spcBef>
              <a:spcAft>
                <a:spcPts val="0"/>
              </a:spcAft>
            </a:pPr>
            <a:r>
              <a:rPr lang="en-US" sz="600" dirty="0" smtClean="0">
                <a:solidFill>
                  <a:srgbClr val="FFFFFF"/>
                </a:solidFill>
                <a:latin typeface="Arial"/>
                <a:ea typeface="+mn-ea"/>
                <a:cs typeface="CiscoSans Thin"/>
              </a:rPr>
              <a:t>C97-731713-00 © 2014  Cisco and/or its affiliates. All rights reserved.</a:t>
            </a:r>
            <a:endParaRPr lang="en-US" sz="600" dirty="0">
              <a:solidFill>
                <a:srgbClr val="FFFFFF"/>
              </a:solidFill>
              <a:latin typeface="Arial"/>
              <a:ea typeface="+mn-ea"/>
              <a:cs typeface="CiscoSans Thin"/>
            </a:endParaRPr>
          </a:p>
        </p:txBody>
      </p:sp>
      <p:cxnSp>
        <p:nvCxnSpPr>
          <p:cNvPr id="9" name="Straight Connector 8"/>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362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245730" y="4365169"/>
            <a:ext cx="7461250" cy="207749"/>
          </a:xfrm>
          <a:prstGeom prst="rect">
            <a:avLst/>
          </a:prstGeom>
        </p:spPr>
        <p:txBody>
          <a:bodyPr wrap="square" lIns="68535" tIns="34286" rIns="68535" bIns="34286" anchor="b" anchorCtr="0">
            <a:noAutofit/>
          </a:bodyPr>
          <a:lstStyle>
            <a:lvl1pPr algn="l" defTabSz="603242">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5" name="Title 1"/>
          <p:cNvSpPr>
            <a:spLocks noGrp="1"/>
          </p:cNvSpPr>
          <p:nvPr>
            <p:ph type="ctrTitle" hasCustomPrompt="1"/>
          </p:nvPr>
        </p:nvSpPr>
        <p:spPr>
          <a:xfrm>
            <a:off x="259561" y="302421"/>
            <a:ext cx="8632053"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Chart Title Goes Here</a:t>
            </a:r>
            <a:endParaRPr lang="en-US" dirty="0"/>
          </a:p>
        </p:txBody>
      </p:sp>
      <p:sp>
        <p:nvSpPr>
          <p:cNvPr id="6" name="Chart Placeholder 2"/>
          <p:cNvSpPr>
            <a:spLocks noGrp="1"/>
          </p:cNvSpPr>
          <p:nvPr>
            <p:ph type="chart" sz="quarter" idx="10"/>
          </p:nvPr>
        </p:nvSpPr>
        <p:spPr>
          <a:xfrm>
            <a:off x="369888" y="1187452"/>
            <a:ext cx="8450262" cy="3043238"/>
          </a:xfrm>
          <a:prstGeom prst="rect">
            <a:avLst/>
          </a:prstGeom>
        </p:spPr>
        <p:txBody>
          <a:bodyPr vert="horz" lIns="68535" tIns="34286" rIns="68535" bIns="34286">
            <a:noAutofit/>
          </a:bodyPr>
          <a:lstStyle>
            <a:lvl1pPr marL="0" indent="0" algn="ctr">
              <a:buNone/>
              <a:defRPr sz="2000" b="0" i="0">
                <a:solidFill>
                  <a:schemeClr val="tx2"/>
                </a:solidFill>
                <a:latin typeface="+mn-lt"/>
                <a:cs typeface="CiscoSans ExtraLight"/>
              </a:defRPr>
            </a:lvl1pPr>
          </a:lstStyle>
          <a:p>
            <a:r>
              <a:rPr lang="en-US" smtClean="0"/>
              <a:t>Click icon to add chart</a:t>
            </a:r>
            <a:endParaRPr lang="en-US" dirty="0"/>
          </a:p>
        </p:txBody>
      </p:sp>
    </p:spTree>
    <p:extLst>
      <p:ext uri="{BB962C8B-B14F-4D97-AF65-F5344CB8AC3E}">
        <p14:creationId xmlns:p14="http://schemas.microsoft.com/office/powerpoint/2010/main" val="12685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_Title and Chart">
    <p:bg>
      <p:bgPr>
        <a:solidFill>
          <a:schemeClr val="tx2"/>
        </a:solidFill>
        <a:effectLst/>
      </p:bgPr>
    </p:bg>
    <p:spTree>
      <p:nvGrpSpPr>
        <p:cNvPr id="1" name=""/>
        <p:cNvGrpSpPr/>
        <p:nvPr/>
      </p:nvGrpSpPr>
      <p:grpSpPr>
        <a:xfrm>
          <a:off x="0" y="0"/>
          <a:ext cx="0" cy="0"/>
          <a:chOff x="0" y="0"/>
          <a:chExt cx="0" cy="0"/>
        </a:xfrm>
      </p:grpSpPr>
      <p:sp>
        <p:nvSpPr>
          <p:cNvPr id="18" name="Chart Placeholder 2"/>
          <p:cNvSpPr>
            <a:spLocks noGrp="1"/>
          </p:cNvSpPr>
          <p:nvPr>
            <p:ph type="chart" sz="quarter" idx="10"/>
          </p:nvPr>
        </p:nvSpPr>
        <p:spPr>
          <a:xfrm>
            <a:off x="369888" y="1187452"/>
            <a:ext cx="8450262" cy="3043238"/>
          </a:xfrm>
          <a:prstGeom prst="rect">
            <a:avLst/>
          </a:prstGeom>
        </p:spPr>
        <p:txBody>
          <a:bodyPr vert="horz" lIns="68535" tIns="34286" rIns="68535" bIns="34286">
            <a:noAutofit/>
          </a:bodyPr>
          <a:lstStyle>
            <a:lvl1pPr marL="0" indent="0" algn="ctr">
              <a:buNone/>
              <a:defRPr sz="2000" b="0" i="0">
                <a:solidFill>
                  <a:srgbClr val="FFFFFF"/>
                </a:solidFill>
                <a:latin typeface="+mn-lt"/>
                <a:cs typeface="CiscoSans ExtraLight"/>
              </a:defRPr>
            </a:lvl1pPr>
          </a:lstStyle>
          <a:p>
            <a:r>
              <a:rPr lang="en-US" smtClean="0"/>
              <a:t>Click icon to add chart</a:t>
            </a:r>
            <a:endParaRPr lang="en-US" dirty="0"/>
          </a:p>
        </p:txBody>
      </p:sp>
      <p:sp>
        <p:nvSpPr>
          <p:cNvPr id="19" name="Title 1"/>
          <p:cNvSpPr>
            <a:spLocks noGrp="1"/>
          </p:cNvSpPr>
          <p:nvPr>
            <p:ph type="ctrTitle" hasCustomPrompt="1"/>
          </p:nvPr>
        </p:nvSpPr>
        <p:spPr>
          <a:xfrm>
            <a:off x="259557" y="302421"/>
            <a:ext cx="8615940"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Chart Title Goes Here</a:t>
            </a:r>
            <a:endParaRPr lang="en-US" dirty="0"/>
          </a:p>
        </p:txBody>
      </p:sp>
      <p:sp>
        <p:nvSpPr>
          <p:cNvPr id="22" name="Text Placeholder 9"/>
          <p:cNvSpPr>
            <a:spLocks noGrp="1"/>
          </p:cNvSpPr>
          <p:nvPr>
            <p:ph type="body" sz="quarter" idx="11" hasCustomPrompt="1"/>
          </p:nvPr>
        </p:nvSpPr>
        <p:spPr>
          <a:xfrm>
            <a:off x="245730" y="4365169"/>
            <a:ext cx="7461250" cy="207749"/>
          </a:xfrm>
          <a:prstGeom prst="rect">
            <a:avLst/>
          </a:prstGeom>
        </p:spPr>
        <p:txBody>
          <a:bodyPr wrap="square" lIns="68535" tIns="34286" rIns="68535" bIns="34286" anchor="b" anchorCtr="0">
            <a:noAutofit/>
          </a:bodyPr>
          <a:lstStyle>
            <a:lvl1pPr algn="l" defTabSz="603242">
              <a:lnSpc>
                <a:spcPct val="100000"/>
              </a:lnSpc>
              <a:spcBef>
                <a:spcPct val="50000"/>
              </a:spcBef>
              <a:buNone/>
              <a:defRPr sz="1600" b="0" i="0">
                <a:solidFill>
                  <a:srgbClr val="FFFFFF"/>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5"/>
          <p:cNvSpPr>
            <a:spLocks noChangeArrowheads="1"/>
          </p:cNvSpPr>
          <p:nvPr userDrawn="1"/>
        </p:nvSpPr>
        <p:spPr bwMode="ltGray">
          <a:xfrm>
            <a:off x="7828514" y="4932134"/>
            <a:ext cx="747167" cy="154531"/>
          </a:xfrm>
          <a:prstGeom prst="rect">
            <a:avLst/>
          </a:prstGeom>
          <a:noFill/>
          <a:ln w="9525">
            <a:noFill/>
            <a:miter lim="800000"/>
            <a:headEnd/>
            <a:tailEnd/>
          </a:ln>
          <a:effectLst/>
        </p:spPr>
        <p:txBody>
          <a:bodyPr wrap="none" lIns="61553" tIns="30794" rIns="61553" bIns="30794" anchor="b">
            <a:spAutoFit/>
          </a:bodyPr>
          <a:lstStyle/>
          <a:p>
            <a:pPr algn="r" defTabSz="610386"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9" name="Rectangle 7"/>
          <p:cNvSpPr>
            <a:spLocks noChangeArrowheads="1"/>
          </p:cNvSpPr>
          <p:nvPr userDrawn="1"/>
        </p:nvSpPr>
        <p:spPr bwMode="ltGray">
          <a:xfrm>
            <a:off x="8660880" y="4929065"/>
            <a:ext cx="220492" cy="154522"/>
          </a:xfrm>
          <a:prstGeom prst="rect">
            <a:avLst/>
          </a:prstGeom>
          <a:noFill/>
          <a:ln w="9525" algn="ctr">
            <a:noFill/>
            <a:miter lim="800000"/>
            <a:headEnd/>
            <a:tailEnd/>
          </a:ln>
          <a:effectLst/>
        </p:spPr>
        <p:txBody>
          <a:bodyPr wrap="none" lIns="61553" tIns="30794" rIns="61553" bIns="30794" anchor="b">
            <a:spAutoFit/>
          </a:bodyPr>
          <a:lstStyle/>
          <a:p>
            <a:pPr algn="r" defTabSz="610386"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386" fontAlgn="auto">
                <a:spcBef>
                  <a:spcPts val="0"/>
                </a:spcBef>
                <a:spcAft>
                  <a:spcPts val="0"/>
                </a:spcAft>
              </a:pPr>
              <a:t>‹#›</a:t>
            </a:fld>
            <a:endParaRPr lang="en-US" sz="600" dirty="0">
              <a:solidFill>
                <a:srgbClr val="FFFFFF"/>
              </a:solidFill>
              <a:latin typeface="Arial"/>
              <a:ea typeface="+mn-ea"/>
              <a:cs typeface="CiscoSans Thin"/>
            </a:endParaRPr>
          </a:p>
        </p:txBody>
      </p:sp>
      <p:sp>
        <p:nvSpPr>
          <p:cNvPr id="10" name="Rectangle 4"/>
          <p:cNvSpPr>
            <a:spLocks noChangeArrowheads="1"/>
          </p:cNvSpPr>
          <p:nvPr userDrawn="1"/>
        </p:nvSpPr>
        <p:spPr bwMode="ltGray">
          <a:xfrm>
            <a:off x="292072" y="4916627"/>
            <a:ext cx="3420515" cy="154531"/>
          </a:xfrm>
          <a:prstGeom prst="rect">
            <a:avLst/>
          </a:prstGeom>
          <a:noFill/>
          <a:ln w="9525">
            <a:noFill/>
            <a:miter lim="800000"/>
            <a:headEnd/>
            <a:tailEnd/>
          </a:ln>
          <a:effectLst/>
        </p:spPr>
        <p:txBody>
          <a:bodyPr wrap="square" lIns="61553" tIns="30794" rIns="61553" bIns="30794" anchor="b" anchorCtr="0">
            <a:spAutoFit/>
          </a:bodyPr>
          <a:lstStyle/>
          <a:p>
            <a:pPr defTabSz="610386" fontAlgn="auto">
              <a:spcBef>
                <a:spcPts val="0"/>
              </a:spcBef>
              <a:spcAft>
                <a:spcPts val="0"/>
              </a:spcAft>
            </a:pPr>
            <a:r>
              <a:rPr lang="en-US" sz="600" dirty="0" smtClean="0">
                <a:solidFill>
                  <a:srgbClr val="FFFFFF"/>
                </a:solidFill>
                <a:latin typeface="Arial"/>
                <a:ea typeface="+mn-ea"/>
                <a:cs typeface="CiscoSans Thin"/>
              </a:rPr>
              <a:t>C97-731713-00 © 2014  Cisco and/or its affiliates. All rights reserved.</a:t>
            </a:r>
            <a:endParaRPr lang="en-US" sz="600" dirty="0">
              <a:solidFill>
                <a:srgbClr val="FFFFFF"/>
              </a:solidFill>
              <a:latin typeface="Arial"/>
              <a:ea typeface="+mn-ea"/>
              <a:cs typeface="CiscoSans Thin"/>
            </a:endParaRPr>
          </a:p>
        </p:txBody>
      </p:sp>
    </p:spTree>
    <p:extLst>
      <p:ext uri="{BB962C8B-B14F-4D97-AF65-F5344CB8AC3E}">
        <p14:creationId xmlns:p14="http://schemas.microsoft.com/office/powerpoint/2010/main" val="153737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59558" y="302421"/>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255355" y="1169322"/>
            <a:ext cx="4265612" cy="3220908"/>
          </a:xfrm>
          <a:prstGeom prst="rect">
            <a:avLst/>
          </a:prstGeom>
        </p:spPr>
        <p:txBody>
          <a:bodyPr lIns="68535" tIns="34286" rIns="68535" bIns="34286"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3" name="Chart Placeholder 2"/>
          <p:cNvSpPr>
            <a:spLocks noGrp="1"/>
          </p:cNvSpPr>
          <p:nvPr>
            <p:ph type="chart" sz="quarter" idx="12" hasCustomPrompt="1"/>
          </p:nvPr>
        </p:nvSpPr>
        <p:spPr>
          <a:xfrm>
            <a:off x="4786138" y="1169322"/>
            <a:ext cx="4016375" cy="3219450"/>
          </a:xfrm>
          <a:prstGeom prst="rect">
            <a:avLst/>
          </a:prstGeom>
        </p:spPr>
        <p:txBody>
          <a:bodyPr vert="horz" lIns="68535" tIns="34286" rIns="68535" bIns="34286">
            <a:noAutofit/>
          </a:bodyPr>
          <a:lstStyle>
            <a:lvl1pPr marL="0" indent="0" algn="ctr">
              <a:buNone/>
              <a:defRPr sz="2000">
                <a:solidFill>
                  <a:schemeClr val="tx2"/>
                </a:solidFill>
                <a:latin typeface="+mn-lt"/>
                <a:cs typeface="CiscoSans ExtraLight"/>
              </a:defRPr>
            </a:lvl1pPr>
          </a:lstStyle>
          <a:p>
            <a:r>
              <a:rPr lang="en-US" dirty="0" smtClean="0"/>
              <a:t>Insert Chart Here</a:t>
            </a:r>
            <a:endParaRPr lang="en-US" dirty="0"/>
          </a:p>
        </p:txBody>
      </p:sp>
    </p:spTree>
    <p:extLst>
      <p:ext uri="{BB962C8B-B14F-4D97-AF65-F5344CB8AC3E}">
        <p14:creationId xmlns:p14="http://schemas.microsoft.com/office/powerpoint/2010/main" val="3196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3" grpId="0"/>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1_Title_Chart and text_Gradient_Background">
    <p:bg>
      <p:bgPr>
        <a:solidFill>
          <a:schemeClr val="accent1"/>
        </a:solidFill>
        <a:effectLst/>
      </p:bgPr>
    </p:bg>
    <p:spTree>
      <p:nvGrpSpPr>
        <p:cNvPr id="1" name=""/>
        <p:cNvGrpSpPr/>
        <p:nvPr/>
      </p:nvGrpSpPr>
      <p:grpSpPr>
        <a:xfrm>
          <a:off x="0" y="0"/>
          <a:ext cx="0" cy="0"/>
          <a:chOff x="0" y="0"/>
          <a:chExt cx="0" cy="0"/>
        </a:xfrm>
      </p:grpSpPr>
      <p:sp>
        <p:nvSpPr>
          <p:cNvPr id="25" name="Text Placeholder 17"/>
          <p:cNvSpPr>
            <a:spLocks noGrp="1"/>
          </p:cNvSpPr>
          <p:nvPr>
            <p:ph type="body" sz="quarter" idx="11" hasCustomPrompt="1"/>
          </p:nvPr>
        </p:nvSpPr>
        <p:spPr>
          <a:xfrm>
            <a:off x="255355" y="1169322"/>
            <a:ext cx="4265612" cy="3220908"/>
          </a:xfrm>
          <a:prstGeom prst="rect">
            <a:avLst/>
          </a:prstGeom>
        </p:spPr>
        <p:txBody>
          <a:bodyPr lIns="68535" tIns="34286" rIns="68535" bIns="34286" anchor="ctr" anchorCtr="0">
            <a:noAutofit/>
          </a:bodyPr>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Chart Placeholder 2"/>
          <p:cNvSpPr>
            <a:spLocks noGrp="1"/>
          </p:cNvSpPr>
          <p:nvPr>
            <p:ph type="chart" sz="quarter" idx="12" hasCustomPrompt="1"/>
          </p:nvPr>
        </p:nvSpPr>
        <p:spPr>
          <a:xfrm>
            <a:off x="4786138" y="1169322"/>
            <a:ext cx="4016375" cy="3219450"/>
          </a:xfrm>
          <a:prstGeom prst="rect">
            <a:avLst/>
          </a:prstGeom>
        </p:spPr>
        <p:txBody>
          <a:bodyPr vert="horz" lIns="68535" tIns="34286" rIns="68535" bIns="34286">
            <a:noAutofit/>
          </a:bodyPr>
          <a:lstStyle>
            <a:lvl1pPr marL="0" indent="0" algn="ctr">
              <a:buNone/>
              <a:defRPr sz="2000">
                <a:solidFill>
                  <a:schemeClr val="bg1"/>
                </a:solidFill>
                <a:latin typeface="+mn-lt"/>
                <a:cs typeface="CiscoSans ExtraLight"/>
              </a:defRPr>
            </a:lvl1pPr>
          </a:lstStyle>
          <a:p>
            <a:r>
              <a:rPr lang="en-US" dirty="0" smtClean="0"/>
              <a:t>Insert Chart Here</a:t>
            </a:r>
            <a:endParaRPr lang="en-US" dirty="0"/>
          </a:p>
        </p:txBody>
      </p:sp>
      <p:sp>
        <p:nvSpPr>
          <p:cNvPr id="13" name="Title 1"/>
          <p:cNvSpPr>
            <a:spLocks noGrp="1"/>
          </p:cNvSpPr>
          <p:nvPr>
            <p:ph type="ctrTitle" hasCustomPrompt="1"/>
          </p:nvPr>
        </p:nvSpPr>
        <p:spPr>
          <a:xfrm>
            <a:off x="258679" y="302421"/>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Slide Title Goes Here</a:t>
            </a:r>
            <a:endParaRPr lang="en-US" dirty="0"/>
          </a:p>
        </p:txBody>
      </p:sp>
      <p:sp>
        <p:nvSpPr>
          <p:cNvPr id="11" name="Rectangle 5"/>
          <p:cNvSpPr>
            <a:spLocks noChangeArrowheads="1"/>
          </p:cNvSpPr>
          <p:nvPr userDrawn="1"/>
        </p:nvSpPr>
        <p:spPr bwMode="ltGray">
          <a:xfrm>
            <a:off x="7828514" y="4746002"/>
            <a:ext cx="747167" cy="154531"/>
          </a:xfrm>
          <a:prstGeom prst="rect">
            <a:avLst/>
          </a:prstGeom>
          <a:noFill/>
          <a:ln w="9525">
            <a:noFill/>
            <a:miter lim="800000"/>
            <a:headEnd/>
            <a:tailEnd/>
          </a:ln>
          <a:effectLst/>
        </p:spPr>
        <p:txBody>
          <a:bodyPr wrap="none" lIns="61553" tIns="30794" rIns="61553" bIns="30794" anchor="b">
            <a:spAutoFit/>
          </a:bodyPr>
          <a:lstStyle/>
          <a:p>
            <a:pPr algn="r" defTabSz="610386"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12" name="Rectangle 7"/>
          <p:cNvSpPr>
            <a:spLocks noChangeArrowheads="1"/>
          </p:cNvSpPr>
          <p:nvPr userDrawn="1"/>
        </p:nvSpPr>
        <p:spPr bwMode="ltGray">
          <a:xfrm>
            <a:off x="8660880" y="4742933"/>
            <a:ext cx="220492" cy="154522"/>
          </a:xfrm>
          <a:prstGeom prst="rect">
            <a:avLst/>
          </a:prstGeom>
          <a:noFill/>
          <a:ln w="9525" algn="ctr">
            <a:noFill/>
            <a:miter lim="800000"/>
            <a:headEnd/>
            <a:tailEnd/>
          </a:ln>
          <a:effectLst/>
        </p:spPr>
        <p:txBody>
          <a:bodyPr wrap="none" lIns="61553" tIns="30794" rIns="61553" bIns="30794" anchor="b">
            <a:spAutoFit/>
          </a:bodyPr>
          <a:lstStyle/>
          <a:p>
            <a:pPr algn="r" defTabSz="610386"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386" fontAlgn="auto">
                <a:spcBef>
                  <a:spcPts val="0"/>
                </a:spcBef>
                <a:spcAft>
                  <a:spcPts val="0"/>
                </a:spcAft>
              </a:pPr>
              <a:t>‹#›</a:t>
            </a:fld>
            <a:endParaRPr lang="en-US" sz="600" dirty="0">
              <a:solidFill>
                <a:srgbClr val="FFFFFF"/>
              </a:solidFill>
              <a:latin typeface="Arial"/>
              <a:ea typeface="+mn-ea"/>
              <a:cs typeface="CiscoSans Thin"/>
            </a:endParaRPr>
          </a:p>
        </p:txBody>
      </p:sp>
      <p:sp>
        <p:nvSpPr>
          <p:cNvPr id="9" name="Rectangle 4"/>
          <p:cNvSpPr>
            <a:spLocks noChangeArrowheads="1"/>
          </p:cNvSpPr>
          <p:nvPr userDrawn="1"/>
        </p:nvSpPr>
        <p:spPr bwMode="ltGray">
          <a:xfrm>
            <a:off x="292072" y="4747301"/>
            <a:ext cx="3420515" cy="154531"/>
          </a:xfrm>
          <a:prstGeom prst="rect">
            <a:avLst/>
          </a:prstGeom>
          <a:noFill/>
          <a:ln w="9525">
            <a:noFill/>
            <a:miter lim="800000"/>
            <a:headEnd/>
            <a:tailEnd/>
          </a:ln>
          <a:effectLst/>
        </p:spPr>
        <p:txBody>
          <a:bodyPr wrap="square" lIns="61553" tIns="30794" rIns="61553" bIns="30794" anchor="b" anchorCtr="0">
            <a:spAutoFit/>
          </a:bodyPr>
          <a:lstStyle/>
          <a:p>
            <a:pPr defTabSz="610386" fontAlgn="auto">
              <a:spcBef>
                <a:spcPts val="0"/>
              </a:spcBef>
              <a:spcAft>
                <a:spcPts val="0"/>
              </a:spcAft>
            </a:pPr>
            <a:r>
              <a:rPr lang="en-US" sz="600" dirty="0" smtClean="0">
                <a:solidFill>
                  <a:srgbClr val="FFFFFF"/>
                </a:solidFill>
                <a:latin typeface="Arial"/>
                <a:ea typeface="+mn-ea"/>
                <a:cs typeface="CiscoSans Thin"/>
              </a:rPr>
              <a:t>C97-731713-00 © 2014  Cisco and/or its affiliates. All rights reserved.</a:t>
            </a:r>
            <a:endParaRPr lang="en-US" sz="600" dirty="0">
              <a:solidFill>
                <a:srgbClr val="FFFFFF"/>
              </a:solidFill>
              <a:latin typeface="Arial"/>
              <a:ea typeface="+mn-ea"/>
              <a:cs typeface="CiscoSans Thin"/>
            </a:endParaRPr>
          </a:p>
        </p:txBody>
      </p:sp>
      <p:cxnSp>
        <p:nvCxnSpPr>
          <p:cNvPr id="10" name="Straight Connector 9"/>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96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P spid="13" grpId="0"/>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58466"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255355" y="1169322"/>
            <a:ext cx="4265612" cy="3220908"/>
          </a:xfrm>
          <a:prstGeom prst="rect">
            <a:avLst/>
          </a:prstGeom>
        </p:spPr>
        <p:txBody>
          <a:bodyPr lIns="68535" tIns="34286" rIns="68535" bIns="34286"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1" name="Picture Placeholder 2"/>
          <p:cNvSpPr>
            <a:spLocks noGrp="1"/>
          </p:cNvSpPr>
          <p:nvPr>
            <p:ph type="pic" sz="quarter" idx="10" hasCustomPrompt="1"/>
          </p:nvPr>
        </p:nvSpPr>
        <p:spPr>
          <a:xfrm>
            <a:off x="4787321" y="1169322"/>
            <a:ext cx="4015167" cy="3221261"/>
          </a:xfrm>
          <a:prstGeom prst="rect">
            <a:avLst/>
          </a:prstGeom>
        </p:spPr>
        <p:txBody>
          <a:bodyPr vert="horz" lIns="68535" tIns="34286" rIns="68535" bIns="34286">
            <a:noAutofit/>
          </a:bodyPr>
          <a:lstStyle>
            <a:lvl1pPr marL="0" indent="0" algn="ctr">
              <a:buNone/>
              <a:defRPr sz="2000" b="0" i="0">
                <a:solidFill>
                  <a:schemeClr val="tx2"/>
                </a:solidFill>
                <a:latin typeface="+mn-lt"/>
                <a:cs typeface="CiscoSans ExtraLight"/>
              </a:defRPr>
            </a:lvl1pPr>
          </a:lstStyle>
          <a:p>
            <a:r>
              <a:rPr lang="en-US" dirty="0" smtClean="0"/>
              <a:t>Insert Image Here</a:t>
            </a:r>
            <a:endParaRPr lang="en-US" dirty="0"/>
          </a:p>
        </p:txBody>
      </p:sp>
    </p:spTree>
    <p:extLst>
      <p:ext uri="{BB962C8B-B14F-4D97-AF65-F5344CB8AC3E}">
        <p14:creationId xmlns:p14="http://schemas.microsoft.com/office/powerpoint/2010/main" val="171411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1_Bottom title_photo and text">
    <p:bg>
      <p:bgRef idx="1001">
        <a:schemeClr val="bg2"/>
      </p:bgRef>
    </p:bg>
    <p:spTree>
      <p:nvGrpSpPr>
        <p:cNvPr id="1" name=""/>
        <p:cNvGrpSpPr/>
        <p:nvPr/>
      </p:nvGrpSpPr>
      <p:grpSpPr>
        <a:xfrm>
          <a:off x="0" y="0"/>
          <a:ext cx="0" cy="0"/>
          <a:chOff x="0" y="0"/>
          <a:chExt cx="0" cy="0"/>
        </a:xfrm>
      </p:grpSpPr>
      <p:sp>
        <p:nvSpPr>
          <p:cNvPr id="13" name="Picture Placeholder 2"/>
          <p:cNvSpPr>
            <a:spLocks noGrp="1"/>
          </p:cNvSpPr>
          <p:nvPr>
            <p:ph type="pic" sz="quarter" idx="10" hasCustomPrompt="1"/>
          </p:nvPr>
        </p:nvSpPr>
        <p:spPr>
          <a:xfrm>
            <a:off x="4787321" y="1169322"/>
            <a:ext cx="4015167" cy="3221261"/>
          </a:xfrm>
          <a:prstGeom prst="rect">
            <a:avLst/>
          </a:prstGeom>
        </p:spPr>
        <p:txBody>
          <a:bodyPr vert="horz" lIns="68535" tIns="34286" rIns="68535" bIns="34286"/>
          <a:lstStyle>
            <a:lvl1pPr marL="0" indent="0" algn="ctr">
              <a:buNone/>
              <a:defRPr sz="2000" b="0" i="0">
                <a:solidFill>
                  <a:schemeClr val="tx2"/>
                </a:solidFill>
                <a:latin typeface="+mn-lt"/>
                <a:cs typeface="CiscoSans ExtraLight"/>
              </a:defRPr>
            </a:lvl1pPr>
          </a:lstStyle>
          <a:p>
            <a:r>
              <a:rPr lang="en-US" dirty="0" smtClean="0"/>
              <a:t>Insert Image Here</a:t>
            </a:r>
            <a:endParaRPr lang="en-US" dirty="0"/>
          </a:p>
        </p:txBody>
      </p:sp>
      <p:sp>
        <p:nvSpPr>
          <p:cNvPr id="18" name="Text Placeholder 17"/>
          <p:cNvSpPr>
            <a:spLocks noGrp="1"/>
          </p:cNvSpPr>
          <p:nvPr>
            <p:ph type="body" sz="quarter" idx="11" hasCustomPrompt="1"/>
          </p:nvPr>
        </p:nvSpPr>
        <p:spPr>
          <a:xfrm>
            <a:off x="255355" y="1169322"/>
            <a:ext cx="4265612" cy="3220908"/>
          </a:xfrm>
          <a:prstGeom prst="rect">
            <a:avLst/>
          </a:prstGeom>
        </p:spPr>
        <p:txBody>
          <a:bodyPr lIns="68535" tIns="34286" rIns="68535" bIns="34286" anchor="ctr" anchorCtr="0"/>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2" name="Title 1"/>
          <p:cNvSpPr>
            <a:spLocks noGrp="1"/>
          </p:cNvSpPr>
          <p:nvPr>
            <p:ph type="ctrTitle" hasCustomPrompt="1"/>
          </p:nvPr>
        </p:nvSpPr>
        <p:spPr>
          <a:xfrm>
            <a:off x="258679" y="302421"/>
            <a:ext cx="8659976" cy="728782"/>
          </a:xfrm>
          <a:prstGeom prst="rect">
            <a:avLst/>
          </a:prstGeom>
        </p:spPr>
        <p:txBody>
          <a:bodyPr anchor="t" anchorCtr="0"/>
          <a:lstStyle>
            <a:lvl1pPr algn="l">
              <a:lnSpc>
                <a:spcPct val="90000"/>
              </a:lnSpc>
              <a:defRPr sz="2500" b="0" i="0" spc="0" baseline="0">
                <a:solidFill>
                  <a:schemeClr val="tx2"/>
                </a:solidFill>
                <a:latin typeface="+mj-lt"/>
                <a:cs typeface="CiscoSans Thin"/>
              </a:defRPr>
            </a:lvl1pPr>
          </a:lstStyle>
          <a:p>
            <a:r>
              <a:rPr lang="en-US" dirty="0" smtClean="0"/>
              <a:t>Slide Title Goes Here</a:t>
            </a:r>
            <a:endParaRPr lang="en-US" dirty="0"/>
          </a:p>
        </p:txBody>
      </p:sp>
      <p:sp>
        <p:nvSpPr>
          <p:cNvPr id="10" name="Rectangle 5"/>
          <p:cNvSpPr>
            <a:spLocks noChangeArrowheads="1"/>
          </p:cNvSpPr>
          <p:nvPr userDrawn="1"/>
        </p:nvSpPr>
        <p:spPr bwMode="ltGray">
          <a:xfrm>
            <a:off x="7828514" y="4746002"/>
            <a:ext cx="747167" cy="154531"/>
          </a:xfrm>
          <a:prstGeom prst="rect">
            <a:avLst/>
          </a:prstGeom>
          <a:noFill/>
          <a:ln w="9525">
            <a:noFill/>
            <a:miter lim="800000"/>
            <a:headEnd/>
            <a:tailEnd/>
          </a:ln>
          <a:effectLst/>
        </p:spPr>
        <p:txBody>
          <a:bodyPr wrap="none" lIns="61553" tIns="30794" rIns="61553" bIns="30794" anchor="b">
            <a:spAutoFit/>
          </a:bodyPr>
          <a:lstStyle/>
          <a:p>
            <a:pPr algn="r" defTabSz="610386"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15" name="Rectangle 7"/>
          <p:cNvSpPr>
            <a:spLocks noChangeArrowheads="1"/>
          </p:cNvSpPr>
          <p:nvPr userDrawn="1"/>
        </p:nvSpPr>
        <p:spPr bwMode="ltGray">
          <a:xfrm>
            <a:off x="8660880" y="4742933"/>
            <a:ext cx="220492" cy="154522"/>
          </a:xfrm>
          <a:prstGeom prst="rect">
            <a:avLst/>
          </a:prstGeom>
          <a:noFill/>
          <a:ln w="9525" algn="ctr">
            <a:noFill/>
            <a:miter lim="800000"/>
            <a:headEnd/>
            <a:tailEnd/>
          </a:ln>
          <a:effectLst/>
        </p:spPr>
        <p:txBody>
          <a:bodyPr wrap="none" lIns="61553" tIns="30794" rIns="61553" bIns="30794" anchor="b">
            <a:spAutoFit/>
          </a:bodyPr>
          <a:lstStyle/>
          <a:p>
            <a:pPr algn="r" defTabSz="610386"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386" fontAlgn="auto">
                <a:spcBef>
                  <a:spcPts val="0"/>
                </a:spcBef>
                <a:spcAft>
                  <a:spcPts val="0"/>
                </a:spcAft>
              </a:pPr>
              <a:t>‹#›</a:t>
            </a:fld>
            <a:endParaRPr lang="en-US" sz="600" dirty="0">
              <a:solidFill>
                <a:srgbClr val="FFFFFF"/>
              </a:solidFill>
              <a:latin typeface="Arial"/>
              <a:ea typeface="+mn-ea"/>
              <a:cs typeface="CiscoSans Thin"/>
            </a:endParaRPr>
          </a:p>
        </p:txBody>
      </p:sp>
      <p:sp>
        <p:nvSpPr>
          <p:cNvPr id="9" name="Rectangle 4"/>
          <p:cNvSpPr>
            <a:spLocks noChangeArrowheads="1"/>
          </p:cNvSpPr>
          <p:nvPr userDrawn="1"/>
        </p:nvSpPr>
        <p:spPr bwMode="ltGray">
          <a:xfrm>
            <a:off x="292072" y="4747301"/>
            <a:ext cx="3420515" cy="154531"/>
          </a:xfrm>
          <a:prstGeom prst="rect">
            <a:avLst/>
          </a:prstGeom>
          <a:noFill/>
          <a:ln w="9525">
            <a:noFill/>
            <a:miter lim="800000"/>
            <a:headEnd/>
            <a:tailEnd/>
          </a:ln>
          <a:effectLst/>
        </p:spPr>
        <p:txBody>
          <a:bodyPr wrap="square" lIns="61553" tIns="30794" rIns="61553" bIns="30794" anchor="b" anchorCtr="0">
            <a:spAutoFit/>
          </a:bodyPr>
          <a:lstStyle/>
          <a:p>
            <a:pPr defTabSz="610386" fontAlgn="auto">
              <a:spcBef>
                <a:spcPts val="0"/>
              </a:spcBef>
              <a:spcAft>
                <a:spcPts val="0"/>
              </a:spcAft>
            </a:pPr>
            <a:r>
              <a:rPr lang="en-US" sz="600" dirty="0" smtClean="0">
                <a:solidFill>
                  <a:srgbClr val="FFFFFF"/>
                </a:solidFill>
                <a:latin typeface="Arial"/>
                <a:ea typeface="+mn-ea"/>
                <a:cs typeface="CiscoSans Thin"/>
              </a:rPr>
              <a:t>C97-731713-00 © 2014  Cisco and/or its affiliates. All rights reserved.</a:t>
            </a:r>
            <a:endParaRPr lang="en-US" sz="600" dirty="0">
              <a:solidFill>
                <a:srgbClr val="FFFFFF"/>
              </a:solidFill>
              <a:latin typeface="Arial"/>
              <a:ea typeface="+mn-ea"/>
              <a:cs typeface="CiscoSans Thin"/>
            </a:endParaRPr>
          </a:p>
        </p:txBody>
      </p:sp>
      <p:cxnSp>
        <p:nvCxnSpPr>
          <p:cNvPr id="14" name="Straight Connector 13"/>
          <p:cNvCxnSpPr/>
          <p:nvPr userDrawn="1"/>
        </p:nvCxnSpPr>
        <p:spPr>
          <a:xfrm>
            <a:off x="0" y="5057775"/>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0193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2"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7_Segue">
    <p:bg>
      <p:bgPr>
        <a:gradFill>
          <a:gsLst>
            <a:gs pos="22000">
              <a:schemeClr val="tx2">
                <a:lumMod val="50000"/>
              </a:schemeClr>
            </a:gs>
            <a:gs pos="93000">
              <a:schemeClr val="tx2">
                <a:lumMod val="60000"/>
                <a:lumOff val="40000"/>
              </a:schemeClr>
            </a:gs>
            <a:gs pos="100000">
              <a:schemeClr val="tx2">
                <a:lumMod val="60000"/>
                <a:lumOff val="40000"/>
              </a:schemeClr>
            </a:gs>
          </a:gsLst>
          <a:lin ang="21594000" scaled="0"/>
        </a:gra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8024853" y="4745973"/>
            <a:ext cx="550798" cy="154530"/>
          </a:xfrm>
          <a:prstGeom prst="rect">
            <a:avLst/>
          </a:prstGeom>
          <a:noFill/>
          <a:ln w="9525">
            <a:noFill/>
            <a:miter lim="800000"/>
            <a:headEnd/>
            <a:tailEnd/>
          </a:ln>
          <a:effectLst/>
        </p:spPr>
        <p:txBody>
          <a:bodyPr wrap="none" lIns="61553" tIns="30794" rIns="61553" bIns="30794" anchor="b">
            <a:spAutoFit/>
          </a:bodyPr>
          <a:lstStyle/>
          <a:p>
            <a:pPr algn="r" defTabSz="610401">
              <a:lnSpc>
                <a:spcPct val="100000"/>
              </a:lnSpc>
            </a:pPr>
            <a:r>
              <a:rPr lang="en-US" sz="600" b="0" i="0" dirty="0">
                <a:solidFill>
                  <a:srgbClr val="FFFFFF"/>
                </a:solidFill>
                <a:latin typeface="+mn-lt"/>
                <a:cs typeface="CiscoSans Thin"/>
              </a:rPr>
              <a:t>Cisco </a:t>
            </a:r>
            <a:r>
              <a:rPr lang="en-US" sz="600" b="0" i="0" dirty="0" smtClean="0">
                <a:solidFill>
                  <a:srgbClr val="FFFFFF"/>
                </a:solidFill>
                <a:latin typeface="+mn-lt"/>
                <a:cs typeface="CiscoSans Thin"/>
              </a:rPr>
              <a:t>Public</a:t>
            </a:r>
            <a:endParaRPr lang="en-US" sz="600" b="0" i="0" dirty="0">
              <a:solidFill>
                <a:srgbClr val="FFFFFF"/>
              </a:solidFill>
              <a:latin typeface="+mn-lt"/>
              <a:cs typeface="CiscoSans Thin"/>
            </a:endParaRPr>
          </a:p>
        </p:txBody>
      </p:sp>
      <p:sp>
        <p:nvSpPr>
          <p:cNvPr id="7" name="Rectangle 7"/>
          <p:cNvSpPr>
            <a:spLocks noChangeArrowheads="1"/>
          </p:cNvSpPr>
          <p:nvPr userDrawn="1"/>
        </p:nvSpPr>
        <p:spPr bwMode="ltGray">
          <a:xfrm>
            <a:off x="8660880" y="4742931"/>
            <a:ext cx="220492" cy="154522"/>
          </a:xfrm>
          <a:prstGeom prst="rect">
            <a:avLst/>
          </a:prstGeom>
          <a:noFill/>
          <a:ln w="9525" algn="ctr">
            <a:noFill/>
            <a:miter lim="800000"/>
            <a:headEnd/>
            <a:tailEnd/>
          </a:ln>
          <a:effectLst/>
        </p:spPr>
        <p:txBody>
          <a:bodyPr wrap="none" lIns="61553" tIns="30794" rIns="61553" bIns="30794" anchor="b">
            <a:spAutoFit/>
          </a:bodyPr>
          <a:lstStyle/>
          <a:p>
            <a:pPr algn="r" defTabSz="610401">
              <a:lnSpc>
                <a:spcPct val="100000"/>
              </a:lnSpc>
            </a:pPr>
            <a:fld id="{DFCF27A5-1A5B-48D3-A060-2758FFBB1ADD}" type="slidenum">
              <a:rPr lang="en-US" sz="600" b="0" i="0">
                <a:solidFill>
                  <a:srgbClr val="FFFFFF"/>
                </a:solidFill>
                <a:latin typeface="+mn-lt"/>
                <a:cs typeface="CiscoSans Thin"/>
              </a:rPr>
              <a:pPr algn="r" defTabSz="610401">
                <a:lnSpc>
                  <a:spcPct val="100000"/>
                </a:lnSpc>
              </a:pPr>
              <a:t>‹#›</a:t>
            </a:fld>
            <a:endParaRPr lang="en-US" sz="600" b="0" i="0" dirty="0">
              <a:solidFill>
                <a:srgbClr val="FFFFFF"/>
              </a:solidFill>
              <a:latin typeface="+mn-lt"/>
              <a:cs typeface="CiscoSans Thin"/>
            </a:endParaRPr>
          </a:p>
        </p:txBody>
      </p:sp>
      <p:cxnSp>
        <p:nvCxnSpPr>
          <p:cNvPr id="8" name="Straight Connector 7"/>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9" name="Rectangle 8"/>
          <p:cNvSpPr>
            <a:spLocks noChangeArrowheads="1"/>
          </p:cNvSpPr>
          <p:nvPr userDrawn="1"/>
        </p:nvSpPr>
        <p:spPr bwMode="black">
          <a:xfrm>
            <a:off x="3881792" y="2863436"/>
            <a:ext cx="116616" cy="441827"/>
          </a:xfrm>
          <a:prstGeom prst="rect">
            <a:avLst/>
          </a:prstGeom>
          <a:solidFill>
            <a:schemeClr val="bg1"/>
          </a:solidFill>
          <a:ln w="9525">
            <a:noFill/>
            <a:miter lim="800000"/>
            <a:headEnd/>
            <a:tailEnd/>
          </a:ln>
        </p:spPr>
        <p:txBody>
          <a:bodyPr lIns="91380" tIns="45690" rIns="91380" bIns="45690"/>
          <a:lstStyle/>
          <a:p>
            <a:endParaRPr lang="en-US">
              <a:solidFill>
                <a:schemeClr val="bg1"/>
              </a:solidFill>
              <a:latin typeface="CiscoSansTT ExtraLight"/>
            </a:endParaRPr>
          </a:p>
        </p:txBody>
      </p:sp>
      <p:sp>
        <p:nvSpPr>
          <p:cNvPr id="10" name="Freeform 9"/>
          <p:cNvSpPr>
            <a:spLocks/>
          </p:cNvSpPr>
          <p:nvPr userDrawn="1"/>
        </p:nvSpPr>
        <p:spPr bwMode="black">
          <a:xfrm>
            <a:off x="4561146" y="2852414"/>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lIns="91380" tIns="45690" rIns="91380" bIns="45690"/>
          <a:lstStyle/>
          <a:p>
            <a:endParaRPr lang="en-US">
              <a:solidFill>
                <a:schemeClr val="bg1"/>
              </a:solidFill>
              <a:latin typeface="CiscoSansTT ExtraLight"/>
            </a:endParaRPr>
          </a:p>
        </p:txBody>
      </p:sp>
      <p:sp>
        <p:nvSpPr>
          <p:cNvPr id="11" name="Freeform 10"/>
          <p:cNvSpPr>
            <a:spLocks/>
          </p:cNvSpPr>
          <p:nvPr userDrawn="1"/>
        </p:nvSpPr>
        <p:spPr bwMode="black">
          <a:xfrm>
            <a:off x="3393636" y="2852414"/>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lIns="91380" tIns="45690" rIns="91380" bIns="45690"/>
          <a:lstStyle/>
          <a:p>
            <a:endParaRPr lang="en-US">
              <a:solidFill>
                <a:schemeClr val="bg1"/>
              </a:solidFill>
              <a:latin typeface="CiscoSansTT ExtraLight"/>
            </a:endParaRPr>
          </a:p>
        </p:txBody>
      </p:sp>
      <p:sp>
        <p:nvSpPr>
          <p:cNvPr id="12" name="Freeform 11"/>
          <p:cNvSpPr>
            <a:spLocks noEditPoints="1"/>
          </p:cNvSpPr>
          <p:nvPr userDrawn="1"/>
        </p:nvSpPr>
        <p:spPr bwMode="black">
          <a:xfrm>
            <a:off x="5020827" y="2852414"/>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lIns="91380" tIns="45690" rIns="91380" bIns="45690"/>
          <a:lstStyle/>
          <a:p>
            <a:endParaRPr lang="en-US">
              <a:solidFill>
                <a:schemeClr val="bg1"/>
              </a:solidFill>
              <a:latin typeface="CiscoSansTT ExtraLight"/>
            </a:endParaRPr>
          </a:p>
        </p:txBody>
      </p:sp>
      <p:sp>
        <p:nvSpPr>
          <p:cNvPr id="13" name="Freeform 12"/>
          <p:cNvSpPr>
            <a:spLocks/>
          </p:cNvSpPr>
          <p:nvPr userDrawn="1"/>
        </p:nvSpPr>
        <p:spPr bwMode="black">
          <a:xfrm>
            <a:off x="4148949" y="2852414"/>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lIns="91380" tIns="45690" rIns="91380" bIns="45690"/>
          <a:lstStyle/>
          <a:p>
            <a:endParaRPr lang="en-US">
              <a:solidFill>
                <a:schemeClr val="bg1"/>
              </a:solidFill>
              <a:latin typeface="CiscoSansTT ExtraLight"/>
            </a:endParaRPr>
          </a:p>
        </p:txBody>
      </p:sp>
      <p:sp>
        <p:nvSpPr>
          <p:cNvPr id="14" name="Freeform 13"/>
          <p:cNvSpPr>
            <a:spLocks/>
          </p:cNvSpPr>
          <p:nvPr userDrawn="1"/>
        </p:nvSpPr>
        <p:spPr bwMode="black">
          <a:xfrm>
            <a:off x="3161787" y="2237244"/>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lIns="91380" tIns="45690" rIns="91380" bIns="45690"/>
          <a:lstStyle/>
          <a:p>
            <a:endParaRPr lang="en-US">
              <a:solidFill>
                <a:schemeClr val="bg1"/>
              </a:solidFill>
              <a:latin typeface="CiscoSansTT ExtraLight"/>
            </a:endParaRPr>
          </a:p>
        </p:txBody>
      </p:sp>
      <p:sp>
        <p:nvSpPr>
          <p:cNvPr id="15" name="Freeform 14"/>
          <p:cNvSpPr>
            <a:spLocks/>
          </p:cNvSpPr>
          <p:nvPr userDrawn="1"/>
        </p:nvSpPr>
        <p:spPr bwMode="black">
          <a:xfrm>
            <a:off x="3469596" y="2085013"/>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lIns="91380" tIns="45690" rIns="91380" bIns="45690"/>
          <a:lstStyle/>
          <a:p>
            <a:endParaRPr lang="en-US">
              <a:solidFill>
                <a:schemeClr val="bg1"/>
              </a:solidFill>
              <a:latin typeface="CiscoSansTT ExtraLight"/>
            </a:endParaRPr>
          </a:p>
        </p:txBody>
      </p:sp>
      <p:sp>
        <p:nvSpPr>
          <p:cNvPr id="16" name="Freeform 15"/>
          <p:cNvSpPr>
            <a:spLocks/>
          </p:cNvSpPr>
          <p:nvPr userDrawn="1"/>
        </p:nvSpPr>
        <p:spPr bwMode="black">
          <a:xfrm>
            <a:off x="3771986" y="1875655"/>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lIns="91380" tIns="45690" rIns="91380" bIns="45690"/>
          <a:lstStyle/>
          <a:p>
            <a:endParaRPr lang="en-US">
              <a:solidFill>
                <a:schemeClr val="bg1"/>
              </a:solidFill>
              <a:latin typeface="CiscoSansTT ExtraLight"/>
            </a:endParaRPr>
          </a:p>
        </p:txBody>
      </p:sp>
      <p:sp>
        <p:nvSpPr>
          <p:cNvPr id="17" name="Freeform 16"/>
          <p:cNvSpPr>
            <a:spLocks/>
          </p:cNvSpPr>
          <p:nvPr userDrawn="1"/>
        </p:nvSpPr>
        <p:spPr bwMode="black">
          <a:xfrm>
            <a:off x="4079795" y="2084986"/>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lIns="91380" tIns="45690" rIns="91380" bIns="45690"/>
          <a:lstStyle/>
          <a:p>
            <a:endParaRPr lang="en-US">
              <a:solidFill>
                <a:schemeClr val="bg1"/>
              </a:solidFill>
              <a:latin typeface="CiscoSansTT ExtraLight"/>
            </a:endParaRPr>
          </a:p>
        </p:txBody>
      </p:sp>
      <p:sp>
        <p:nvSpPr>
          <p:cNvPr id="18" name="Freeform 17"/>
          <p:cNvSpPr>
            <a:spLocks/>
          </p:cNvSpPr>
          <p:nvPr userDrawn="1"/>
        </p:nvSpPr>
        <p:spPr bwMode="black">
          <a:xfrm>
            <a:off x="4380797" y="2237246"/>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lIns="91380" tIns="45690" rIns="91380" bIns="45690"/>
          <a:lstStyle/>
          <a:p>
            <a:endParaRPr lang="en-US">
              <a:solidFill>
                <a:schemeClr val="bg1"/>
              </a:solidFill>
              <a:latin typeface="CiscoSansTT ExtraLight"/>
            </a:endParaRPr>
          </a:p>
        </p:txBody>
      </p:sp>
      <p:sp>
        <p:nvSpPr>
          <p:cNvPr id="19" name="Freeform 18"/>
          <p:cNvSpPr>
            <a:spLocks/>
          </p:cNvSpPr>
          <p:nvPr userDrawn="1"/>
        </p:nvSpPr>
        <p:spPr bwMode="black">
          <a:xfrm>
            <a:off x="4688638" y="2084985"/>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lIns="91380" tIns="45690" rIns="91380" bIns="45690"/>
          <a:lstStyle/>
          <a:p>
            <a:endParaRPr lang="en-US">
              <a:solidFill>
                <a:schemeClr val="bg1"/>
              </a:solidFill>
              <a:latin typeface="CiscoSansTT ExtraLight"/>
            </a:endParaRPr>
          </a:p>
        </p:txBody>
      </p:sp>
      <p:sp>
        <p:nvSpPr>
          <p:cNvPr id="20" name="Freeform 19"/>
          <p:cNvSpPr>
            <a:spLocks/>
          </p:cNvSpPr>
          <p:nvPr userDrawn="1"/>
        </p:nvSpPr>
        <p:spPr bwMode="black">
          <a:xfrm>
            <a:off x="4996450" y="1875627"/>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lIns="91380" tIns="45690" rIns="91380" bIns="45690"/>
          <a:lstStyle/>
          <a:p>
            <a:endParaRPr lang="en-US">
              <a:solidFill>
                <a:schemeClr val="bg1"/>
              </a:solidFill>
              <a:latin typeface="CiscoSansTT ExtraLight"/>
            </a:endParaRPr>
          </a:p>
        </p:txBody>
      </p:sp>
      <p:sp>
        <p:nvSpPr>
          <p:cNvPr id="21" name="Freeform 20"/>
          <p:cNvSpPr>
            <a:spLocks/>
          </p:cNvSpPr>
          <p:nvPr userDrawn="1"/>
        </p:nvSpPr>
        <p:spPr bwMode="black">
          <a:xfrm>
            <a:off x="5298828" y="2084985"/>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lIns="91380" tIns="45690" rIns="91380" bIns="45690"/>
          <a:lstStyle/>
          <a:p>
            <a:endParaRPr lang="en-US">
              <a:solidFill>
                <a:schemeClr val="bg1"/>
              </a:solidFill>
              <a:latin typeface="CiscoSansTT ExtraLight"/>
            </a:endParaRPr>
          </a:p>
        </p:txBody>
      </p:sp>
      <p:sp>
        <p:nvSpPr>
          <p:cNvPr id="22" name="Freeform 21"/>
          <p:cNvSpPr>
            <a:spLocks/>
          </p:cNvSpPr>
          <p:nvPr userDrawn="1"/>
        </p:nvSpPr>
        <p:spPr bwMode="black">
          <a:xfrm>
            <a:off x="5606625" y="2237246"/>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lIns="91380" tIns="45690" rIns="91380" bIns="45690"/>
          <a:lstStyle/>
          <a:p>
            <a:endParaRPr lang="en-US">
              <a:solidFill>
                <a:schemeClr val="bg1"/>
              </a:solidFill>
              <a:latin typeface="CiscoSansTT ExtraLight"/>
            </a:endParaRPr>
          </a:p>
        </p:txBody>
      </p:sp>
    </p:spTree>
    <p:extLst>
      <p:ext uri="{BB962C8B-B14F-4D97-AF65-F5344CB8AC3E}">
        <p14:creationId xmlns:p14="http://schemas.microsoft.com/office/powerpoint/2010/main" val="261033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00"/>
                                        <p:tgtEl>
                                          <p:spTgt spid="14"/>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700"/>
                                        <p:tgtEl>
                                          <p:spTgt spid="15"/>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700"/>
                                        <p:tgtEl>
                                          <p:spTgt spid="16"/>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700"/>
                                        <p:tgtEl>
                                          <p:spTgt spid="17"/>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700"/>
                                        <p:tgtEl>
                                          <p:spTgt spid="18"/>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00"/>
                                        <p:tgtEl>
                                          <p:spTgt spid="19"/>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700"/>
                                        <p:tgtEl>
                                          <p:spTgt spid="20"/>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700"/>
                                        <p:tgtEl>
                                          <p:spTgt spid="21"/>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700"/>
                                        <p:tgtEl>
                                          <p:spTgt spid="22"/>
                                        </p:tgtEl>
                                      </p:cBhvr>
                                    </p:animEffect>
                                  </p:childTnLst>
                                </p:cTn>
                              </p:par>
                              <p:par>
                                <p:cTn id="32" presetID="42" presetClass="path" presetSubtype="0" accel="50000" decel="50000" fill="hold" grpId="0" nodeType="withEffect">
                                  <p:stCondLst>
                                    <p:cond delay="0"/>
                                  </p:stCondLst>
                                  <p:childTnLst>
                                    <p:animMotion origin="layout" path="M -4.72222E-6 3.7037E-7 L -4.72222E-6 0.09143 " pathEditMode="relative" rAng="0" ptsTypes="AA">
                                      <p:cBhvr>
                                        <p:cTn id="33" dur="700" spd="-100000" fill="hold"/>
                                        <p:tgtEl>
                                          <p:spTgt spid="14"/>
                                        </p:tgtEl>
                                        <p:attrNameLst>
                                          <p:attrName>ppt_x</p:attrName>
                                          <p:attrName>ppt_y</p:attrName>
                                        </p:attrNameLst>
                                      </p:cBhvr>
                                      <p:rCtr x="0" y="46"/>
                                    </p:animMotion>
                                  </p:childTnLst>
                                </p:cTn>
                              </p:par>
                              <p:par>
                                <p:cTn id="34" presetID="42" presetClass="path" presetSubtype="0" accel="50000" decel="50000" fill="hold" grpId="0" nodeType="withEffect">
                                  <p:stCondLst>
                                    <p:cond delay="0"/>
                                  </p:stCondLst>
                                  <p:childTnLst>
                                    <p:animMotion origin="layout" path="M 5E-6 3.7037E-6 L 5E-6 0.11157 " pathEditMode="relative" rAng="0" ptsTypes="AA">
                                      <p:cBhvr>
                                        <p:cTn id="35" dur="700" spd="-100000" fill="hold"/>
                                        <p:tgtEl>
                                          <p:spTgt spid="16"/>
                                        </p:tgtEl>
                                        <p:attrNameLst>
                                          <p:attrName>ppt_x</p:attrName>
                                          <p:attrName>ppt_y</p:attrName>
                                        </p:attrNameLst>
                                      </p:cBhvr>
                                      <p:rCtr x="0" y="56"/>
                                    </p:animMotion>
                                  </p:childTnLst>
                                </p:cTn>
                              </p:par>
                              <p:par>
                                <p:cTn id="36" presetID="42" presetClass="path" presetSubtype="0" accel="50000" decel="50000" fill="hold" grpId="0" nodeType="withEffect">
                                  <p:stCondLst>
                                    <p:cond delay="0"/>
                                  </p:stCondLst>
                                  <p:childTnLst>
                                    <p:animMotion origin="layout" path="M 4.72222E-6 4.81481E-6 L 4.72222E-6 0.09143 " pathEditMode="relative" rAng="0" ptsTypes="AA">
                                      <p:cBhvr>
                                        <p:cTn id="37" dur="700" spd="-100000" fill="hold"/>
                                        <p:tgtEl>
                                          <p:spTgt spid="18"/>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2.77778E-6 3.7037E-6 L -2.77778E-6 0.11157 " pathEditMode="relative" rAng="0" ptsTypes="AA">
                                      <p:cBhvr>
                                        <p:cTn id="39" dur="700" spd="-100000" fill="hold"/>
                                        <p:tgtEl>
                                          <p:spTgt spid="20"/>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5.55556E-7 4.81481E-6 L 5.55556E-7 0.09143 " pathEditMode="relative" rAng="0" ptsTypes="AA">
                                      <p:cBhvr>
                                        <p:cTn id="41" dur="700" spd="-100000" fill="hold"/>
                                        <p:tgtEl>
                                          <p:spTgt spid="22"/>
                                        </p:tgtEl>
                                        <p:attrNameLst>
                                          <p:attrName>ppt_x</p:attrName>
                                          <p:attrName>ppt_y</p:attrName>
                                        </p:attrNameLst>
                                      </p:cBhvr>
                                      <p:rCtr x="0" y="46"/>
                                    </p:animMotion>
                                  </p:childTnLst>
                                </p:cTn>
                              </p:par>
                              <p:par>
                                <p:cTn id="42" presetID="64" presetClass="path" presetSubtype="0" accel="50000" decel="50000" fill="hold" grpId="0" nodeType="withEffect">
                                  <p:stCondLst>
                                    <p:cond delay="0"/>
                                  </p:stCondLst>
                                  <p:childTnLst>
                                    <p:animMotion origin="layout" path="M 4.72222E-6 3.33333E-6 L 4.72222E-6 -0.10764 " pathEditMode="relative" rAng="0" ptsTypes="AA">
                                      <p:cBhvr>
                                        <p:cTn id="43" dur="700" spd="-100000" fill="hold"/>
                                        <p:tgtEl>
                                          <p:spTgt spid="15"/>
                                        </p:tgtEl>
                                        <p:attrNameLst>
                                          <p:attrName>ppt_x</p:attrName>
                                          <p:attrName>ppt_y</p:attrName>
                                        </p:attrNameLst>
                                      </p:cBhvr>
                                      <p:rCtr x="0" y="-54"/>
                                    </p:animMotion>
                                  </p:childTnLst>
                                </p:cTn>
                              </p:par>
                              <p:par>
                                <p:cTn id="44" presetID="64" presetClass="path" presetSubtype="0" accel="50000" decel="50000" fill="hold" grpId="0" nodeType="withEffect">
                                  <p:stCondLst>
                                    <p:cond delay="0"/>
                                  </p:stCondLst>
                                  <p:childTnLst>
                                    <p:animMotion origin="layout" path="M 4.44444E-6 3.33333E-6 L 4.44444E-6 -0.10764 " pathEditMode="relative" rAng="0" ptsTypes="AA">
                                      <p:cBhvr>
                                        <p:cTn id="45" dur="700" spd="-100000" fill="hold"/>
                                        <p:tgtEl>
                                          <p:spTgt spid="17"/>
                                        </p:tgtEl>
                                        <p:attrNameLst>
                                          <p:attrName>ppt_x</p:attrName>
                                          <p:attrName>ppt_y</p:attrName>
                                        </p:attrNameLst>
                                      </p:cBhvr>
                                      <p:rCtr x="0" y="-54"/>
                                    </p:animMotion>
                                  </p:childTnLst>
                                </p:cTn>
                              </p:par>
                              <p:par>
                                <p:cTn id="46" presetID="64" presetClass="path" presetSubtype="0" accel="50000" decel="50000" fill="hold" grpId="0" nodeType="withEffect">
                                  <p:stCondLst>
                                    <p:cond delay="0"/>
                                  </p:stCondLst>
                                  <p:childTnLst>
                                    <p:animMotion origin="layout" path="M -2.22222E-6 3.33333E-6 L -2.22222E-6 -0.10764 " pathEditMode="relative" rAng="0" ptsTypes="AA">
                                      <p:cBhvr>
                                        <p:cTn id="47" dur="700" spd="-100000" fill="hold"/>
                                        <p:tgtEl>
                                          <p:spTgt spid="19"/>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1.11111E-6 3.33333E-6 L 1.11111E-6 -0.10764 " pathEditMode="relative" rAng="0" ptsTypes="AA">
                                      <p:cBhvr>
                                        <p:cTn id="49" dur="700" spd="-100000" fill="hold"/>
                                        <p:tgtEl>
                                          <p:spTgt spid="21"/>
                                        </p:tgtEl>
                                        <p:attrNameLst>
                                          <p:attrName>ppt_x</p:attrName>
                                          <p:attrName>ppt_y</p:attrName>
                                        </p:attrNameLst>
                                      </p:cBhvr>
                                      <p:rCtr x="0" y="-54"/>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700"/>
                                        <p:tgtEl>
                                          <p:spTgt spid="11"/>
                                        </p:tgtEl>
                                      </p:cBhvr>
                                    </p:animEffect>
                                  </p:childTnLst>
                                </p:cTn>
                              </p:par>
                              <p:par>
                                <p:cTn id="54" presetID="10" presetClass="entr" presetSubtype="0" fill="hold" nodeType="withEffect">
                                  <p:stCondLst>
                                    <p:cond delay="10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700"/>
                                        <p:tgtEl>
                                          <p:spTgt spid="9"/>
                                        </p:tgtEl>
                                      </p:cBhvr>
                                    </p:animEffect>
                                  </p:childTnLst>
                                </p:cTn>
                              </p:par>
                              <p:par>
                                <p:cTn id="57" presetID="10" presetClass="entr" presetSubtype="0" fill="hold" nodeType="withEffect">
                                  <p:stCondLst>
                                    <p:cond delay="20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700"/>
                                        <p:tgtEl>
                                          <p:spTgt spid="13"/>
                                        </p:tgtEl>
                                      </p:cBhvr>
                                    </p:animEffect>
                                  </p:childTnLst>
                                </p:cTn>
                              </p:par>
                              <p:par>
                                <p:cTn id="60" presetID="10" presetClass="entr" presetSubtype="0" fill="hold" nodeType="withEffect">
                                  <p:stCondLst>
                                    <p:cond delay="30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700"/>
                                        <p:tgtEl>
                                          <p:spTgt spid="10"/>
                                        </p:tgtEl>
                                      </p:cBhvr>
                                    </p:animEffect>
                                  </p:childTnLst>
                                </p:cTn>
                              </p:par>
                              <p:par>
                                <p:cTn id="63" presetID="10" presetClass="entr" presetSubtype="0" fill="hold" nodeType="withEffect">
                                  <p:stCondLst>
                                    <p:cond delay="40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7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2_Bottom title_photo and text">
    <p:bg>
      <p:bgPr>
        <a:solidFill>
          <a:schemeClr val="accent5"/>
        </a:solidFill>
        <a:effectLst/>
      </p:bgPr>
    </p:bg>
    <p:spTree>
      <p:nvGrpSpPr>
        <p:cNvPr id="1" name=""/>
        <p:cNvGrpSpPr/>
        <p:nvPr/>
      </p:nvGrpSpPr>
      <p:grpSpPr>
        <a:xfrm>
          <a:off x="0" y="0"/>
          <a:ext cx="0" cy="0"/>
          <a:chOff x="0" y="0"/>
          <a:chExt cx="0" cy="0"/>
        </a:xfrm>
      </p:grpSpPr>
      <p:sp>
        <p:nvSpPr>
          <p:cNvPr id="14" name="Rectangle 5"/>
          <p:cNvSpPr>
            <a:spLocks noChangeArrowheads="1"/>
          </p:cNvSpPr>
          <p:nvPr userDrawn="1"/>
        </p:nvSpPr>
        <p:spPr bwMode="ltGray">
          <a:xfrm>
            <a:off x="7828514" y="4746002"/>
            <a:ext cx="747167" cy="154531"/>
          </a:xfrm>
          <a:prstGeom prst="rect">
            <a:avLst/>
          </a:prstGeom>
          <a:noFill/>
          <a:ln w="9525">
            <a:noFill/>
            <a:miter lim="800000"/>
            <a:headEnd/>
            <a:tailEnd/>
          </a:ln>
          <a:effectLst/>
        </p:spPr>
        <p:txBody>
          <a:bodyPr wrap="none" lIns="61553" tIns="30794" rIns="61553" bIns="30794" anchor="b">
            <a:spAutoFit/>
          </a:bodyPr>
          <a:lstStyle/>
          <a:p>
            <a:pPr algn="r" defTabSz="610386"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15" name="Rectangle 7"/>
          <p:cNvSpPr>
            <a:spLocks noChangeArrowheads="1"/>
          </p:cNvSpPr>
          <p:nvPr userDrawn="1"/>
        </p:nvSpPr>
        <p:spPr bwMode="ltGray">
          <a:xfrm>
            <a:off x="8660880" y="4742933"/>
            <a:ext cx="220492" cy="154522"/>
          </a:xfrm>
          <a:prstGeom prst="rect">
            <a:avLst/>
          </a:prstGeom>
          <a:noFill/>
          <a:ln w="9525" algn="ctr">
            <a:noFill/>
            <a:miter lim="800000"/>
            <a:headEnd/>
            <a:tailEnd/>
          </a:ln>
          <a:effectLst/>
        </p:spPr>
        <p:txBody>
          <a:bodyPr wrap="none" lIns="61553" tIns="30794" rIns="61553" bIns="30794" anchor="b">
            <a:spAutoFit/>
          </a:bodyPr>
          <a:lstStyle/>
          <a:p>
            <a:pPr algn="r" defTabSz="610386"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386" fontAlgn="auto">
                <a:spcBef>
                  <a:spcPts val="0"/>
                </a:spcBef>
                <a:spcAft>
                  <a:spcPts val="0"/>
                </a:spcAft>
              </a:pPr>
              <a:t>‹#›</a:t>
            </a:fld>
            <a:endParaRPr lang="en-US" sz="600" dirty="0">
              <a:solidFill>
                <a:srgbClr val="FFFFFF"/>
              </a:solidFill>
              <a:latin typeface="Arial"/>
              <a:ea typeface="+mn-ea"/>
              <a:cs typeface="CiscoSans Thin"/>
            </a:endParaRPr>
          </a:p>
        </p:txBody>
      </p:sp>
      <p:sp>
        <p:nvSpPr>
          <p:cNvPr id="17" name="Rectangle 5"/>
          <p:cNvSpPr>
            <a:spLocks noChangeArrowheads="1"/>
          </p:cNvSpPr>
          <p:nvPr userDrawn="1"/>
        </p:nvSpPr>
        <p:spPr bwMode="ltGray">
          <a:xfrm>
            <a:off x="7828514" y="4746002"/>
            <a:ext cx="747167" cy="154531"/>
          </a:xfrm>
          <a:prstGeom prst="rect">
            <a:avLst/>
          </a:prstGeom>
          <a:noFill/>
          <a:ln w="9525">
            <a:noFill/>
            <a:miter lim="800000"/>
            <a:headEnd/>
            <a:tailEnd/>
          </a:ln>
          <a:effectLst/>
        </p:spPr>
        <p:txBody>
          <a:bodyPr wrap="none" lIns="61553" tIns="30794" rIns="61553" bIns="30794" anchor="b">
            <a:spAutoFit/>
          </a:bodyPr>
          <a:lstStyle/>
          <a:p>
            <a:pPr algn="r" defTabSz="610386"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19" name="Rectangle 7"/>
          <p:cNvSpPr>
            <a:spLocks noChangeArrowheads="1"/>
          </p:cNvSpPr>
          <p:nvPr userDrawn="1"/>
        </p:nvSpPr>
        <p:spPr bwMode="ltGray">
          <a:xfrm>
            <a:off x="8660880" y="4742933"/>
            <a:ext cx="220492" cy="154522"/>
          </a:xfrm>
          <a:prstGeom prst="rect">
            <a:avLst/>
          </a:prstGeom>
          <a:noFill/>
          <a:ln w="9525" algn="ctr">
            <a:noFill/>
            <a:miter lim="800000"/>
            <a:headEnd/>
            <a:tailEnd/>
          </a:ln>
          <a:effectLst/>
        </p:spPr>
        <p:txBody>
          <a:bodyPr wrap="none" lIns="61553" tIns="30794" rIns="61553" bIns="30794" anchor="b">
            <a:spAutoFit/>
          </a:bodyPr>
          <a:lstStyle/>
          <a:p>
            <a:pPr algn="r" defTabSz="610386"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386" fontAlgn="auto">
                <a:spcBef>
                  <a:spcPts val="0"/>
                </a:spcBef>
                <a:spcAft>
                  <a:spcPts val="0"/>
                </a:spcAft>
              </a:pPr>
              <a:t>‹#›</a:t>
            </a:fld>
            <a:endParaRPr lang="en-US" sz="600" dirty="0">
              <a:solidFill>
                <a:srgbClr val="FFFFFF"/>
              </a:solidFill>
              <a:latin typeface="Arial"/>
              <a:ea typeface="+mn-ea"/>
              <a:cs typeface="CiscoSans Thin"/>
            </a:endParaRPr>
          </a:p>
        </p:txBody>
      </p:sp>
      <p:sp>
        <p:nvSpPr>
          <p:cNvPr id="13" name="Picture Placeholder 2"/>
          <p:cNvSpPr>
            <a:spLocks noGrp="1"/>
          </p:cNvSpPr>
          <p:nvPr>
            <p:ph type="pic" sz="quarter" idx="10" hasCustomPrompt="1"/>
          </p:nvPr>
        </p:nvSpPr>
        <p:spPr>
          <a:xfrm>
            <a:off x="4778525" y="1169322"/>
            <a:ext cx="4015167" cy="3221261"/>
          </a:xfrm>
          <a:prstGeom prst="rect">
            <a:avLst/>
          </a:prstGeom>
        </p:spPr>
        <p:txBody>
          <a:bodyPr vert="horz" lIns="68535" tIns="34286" rIns="68535" bIns="34286">
            <a:noAutofit/>
          </a:bodyPr>
          <a:lstStyle>
            <a:lvl1pPr marL="0" indent="0" algn="ctr">
              <a:buNone/>
              <a:defRPr sz="2000" b="0" i="0">
                <a:solidFill>
                  <a:schemeClr val="bg1"/>
                </a:solidFill>
                <a:latin typeface="+mn-lt"/>
                <a:cs typeface="CiscoSans ExtraLight"/>
              </a:defRPr>
            </a:lvl1pPr>
          </a:lstStyle>
          <a:p>
            <a:r>
              <a:rPr lang="en-US" dirty="0" smtClean="0"/>
              <a:t>Insert Image Here</a:t>
            </a:r>
            <a:endParaRPr lang="en-US" dirty="0"/>
          </a:p>
        </p:txBody>
      </p:sp>
      <p:sp>
        <p:nvSpPr>
          <p:cNvPr id="25" name="Text Placeholder 17"/>
          <p:cNvSpPr>
            <a:spLocks noGrp="1"/>
          </p:cNvSpPr>
          <p:nvPr>
            <p:ph type="body" sz="quarter" idx="11" hasCustomPrompt="1"/>
          </p:nvPr>
        </p:nvSpPr>
        <p:spPr>
          <a:xfrm>
            <a:off x="255355" y="1169322"/>
            <a:ext cx="4265612" cy="3220908"/>
          </a:xfrm>
          <a:prstGeom prst="rect">
            <a:avLst/>
          </a:prstGeom>
        </p:spPr>
        <p:txBody>
          <a:bodyPr lIns="68535" tIns="34286" rIns="68535" bIns="34286" anchor="ctr" anchorCtr="0">
            <a:noAutofit/>
          </a:bodyPr>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Title 1"/>
          <p:cNvSpPr>
            <a:spLocks noGrp="1"/>
          </p:cNvSpPr>
          <p:nvPr>
            <p:ph type="ctrTitle" hasCustomPrompt="1"/>
          </p:nvPr>
        </p:nvSpPr>
        <p:spPr>
          <a:xfrm>
            <a:off x="261940" y="304800"/>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Slide Title Goes Here</a:t>
            </a:r>
            <a:endParaRPr lang="en-US" dirty="0"/>
          </a:p>
        </p:txBody>
      </p:sp>
      <p:sp>
        <p:nvSpPr>
          <p:cNvPr id="12" name="Rectangle 4"/>
          <p:cNvSpPr>
            <a:spLocks noChangeArrowheads="1"/>
          </p:cNvSpPr>
          <p:nvPr userDrawn="1"/>
        </p:nvSpPr>
        <p:spPr bwMode="ltGray">
          <a:xfrm>
            <a:off x="292072" y="4747301"/>
            <a:ext cx="3420515" cy="154531"/>
          </a:xfrm>
          <a:prstGeom prst="rect">
            <a:avLst/>
          </a:prstGeom>
          <a:noFill/>
          <a:ln w="9525">
            <a:noFill/>
            <a:miter lim="800000"/>
            <a:headEnd/>
            <a:tailEnd/>
          </a:ln>
          <a:effectLst/>
        </p:spPr>
        <p:txBody>
          <a:bodyPr wrap="square" lIns="61553" tIns="30794" rIns="61553" bIns="30794" anchor="b" anchorCtr="0">
            <a:spAutoFit/>
          </a:bodyPr>
          <a:lstStyle/>
          <a:p>
            <a:pPr defTabSz="610386" fontAlgn="auto">
              <a:spcBef>
                <a:spcPts val="0"/>
              </a:spcBef>
              <a:spcAft>
                <a:spcPts val="0"/>
              </a:spcAft>
            </a:pPr>
            <a:r>
              <a:rPr lang="en-US" sz="600" dirty="0" smtClean="0">
                <a:solidFill>
                  <a:srgbClr val="FFFFFF"/>
                </a:solidFill>
                <a:latin typeface="Arial"/>
                <a:ea typeface="+mn-ea"/>
                <a:cs typeface="CiscoSans Thin"/>
              </a:rPr>
              <a:t>C97-731713-00 © 2014  Cisco and/or its affiliates. All rights reserved.</a:t>
            </a:r>
            <a:endParaRPr lang="en-US" sz="600" dirty="0">
              <a:solidFill>
                <a:srgbClr val="FFFFFF"/>
              </a:solidFill>
              <a:latin typeface="Arial"/>
              <a:ea typeface="+mn-ea"/>
              <a:cs typeface="CiscoSans Thin"/>
            </a:endParaRPr>
          </a:p>
        </p:txBody>
      </p:sp>
      <p:cxnSp>
        <p:nvCxnSpPr>
          <p:cNvPr id="16" name="Straight Connector 15"/>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61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Multiple photo">
    <p:bg>
      <p:bgRef idx="1001">
        <a:schemeClr val="bg2"/>
      </p:bgRef>
    </p:bg>
    <p:spTree>
      <p:nvGrpSpPr>
        <p:cNvPr id="1" name=""/>
        <p:cNvGrpSpPr/>
        <p:nvPr/>
      </p:nvGrpSpPr>
      <p:grpSpPr>
        <a:xfrm>
          <a:off x="0" y="0"/>
          <a:ext cx="0" cy="0"/>
          <a:chOff x="0" y="0"/>
          <a:chExt cx="0" cy="0"/>
        </a:xfrm>
      </p:grpSpPr>
      <p:sp>
        <p:nvSpPr>
          <p:cNvPr id="48" name="Rectangle 47"/>
          <p:cNvSpPr/>
          <p:nvPr/>
        </p:nvSpPr>
        <p:spPr>
          <a:xfrm>
            <a:off x="3668713" y="233363"/>
            <a:ext cx="3268136" cy="199548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1" tIns="34292" rIns="68541" bIns="34292" rtlCol="0" anchor="ctr"/>
          <a:lstStyle/>
          <a:p>
            <a:pPr algn="ctr" defTabSz="685279" fontAlgn="auto">
              <a:spcBef>
                <a:spcPts val="0"/>
              </a:spcBef>
              <a:spcAft>
                <a:spcPts val="0"/>
              </a:spcAft>
            </a:pPr>
            <a:endParaRPr lang="en-US" sz="1400">
              <a:solidFill>
                <a:srgbClr val="FFFFFF"/>
              </a:solidFill>
              <a:latin typeface="CiscoSans"/>
              <a:cs typeface="CiscoSans"/>
            </a:endParaRPr>
          </a:p>
        </p:txBody>
      </p:sp>
      <p:sp>
        <p:nvSpPr>
          <p:cNvPr id="49" name="Picture Placeholder 25"/>
          <p:cNvSpPr>
            <a:spLocks noGrp="1"/>
          </p:cNvSpPr>
          <p:nvPr>
            <p:ph type="pic" sz="quarter" idx="11" hasCustomPrompt="1"/>
          </p:nvPr>
        </p:nvSpPr>
        <p:spPr>
          <a:xfrm>
            <a:off x="3668996" y="233363"/>
            <a:ext cx="3267861" cy="1995489"/>
          </a:xfrm>
          <a:prstGeom prst="rect">
            <a:avLst/>
          </a:prstGeom>
          <a:solidFill>
            <a:schemeClr val="bg1">
              <a:alpha val="30000"/>
            </a:schemeClr>
          </a:solidFill>
          <a:ln>
            <a:solidFill>
              <a:schemeClr val="bg2"/>
            </a:solidFill>
          </a:ln>
          <a:effectLst/>
        </p:spPr>
        <p:txBody>
          <a:bodyPr vert="horz" lIns="51410" tIns="25718" rIns="51410" bIns="25718" rtlCol="0" anchor="ctr" anchorCtr="0">
            <a:normAutofit/>
          </a:bodyPr>
          <a:lstStyle>
            <a:lvl1pPr marL="0" indent="0" algn="ctr" defTabSz="685340"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9" name="Rectangle 28"/>
          <p:cNvSpPr/>
          <p:nvPr/>
        </p:nvSpPr>
        <p:spPr>
          <a:xfrm>
            <a:off x="334963" y="233363"/>
            <a:ext cx="3287736" cy="199548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1" tIns="34292" rIns="68541" bIns="34292" rtlCol="0" anchor="ctr"/>
          <a:lstStyle/>
          <a:p>
            <a:pPr algn="ctr" defTabSz="685279" fontAlgn="auto">
              <a:spcBef>
                <a:spcPts val="0"/>
              </a:spcBef>
              <a:spcAft>
                <a:spcPts val="0"/>
              </a:spcAft>
            </a:pPr>
            <a:endParaRPr lang="en-US" sz="1400">
              <a:solidFill>
                <a:srgbClr val="FFFFFF"/>
              </a:solidFill>
              <a:latin typeface="CiscoSans"/>
              <a:cs typeface="CiscoSans"/>
            </a:endParaRPr>
          </a:p>
        </p:txBody>
      </p:sp>
      <p:sp>
        <p:nvSpPr>
          <p:cNvPr id="26" name="Picture Placeholder 25"/>
          <p:cNvSpPr>
            <a:spLocks noGrp="1"/>
          </p:cNvSpPr>
          <p:nvPr>
            <p:ph type="pic" sz="quarter" idx="10" hasCustomPrompt="1"/>
          </p:nvPr>
        </p:nvSpPr>
        <p:spPr>
          <a:xfrm>
            <a:off x="320828" y="233363"/>
            <a:ext cx="3302001" cy="1995489"/>
          </a:xfrm>
          <a:prstGeom prst="rect">
            <a:avLst/>
          </a:prstGeom>
          <a:solidFill>
            <a:schemeClr val="bg1">
              <a:alpha val="30000"/>
            </a:schemeClr>
          </a:solidFill>
          <a:ln>
            <a:solidFill>
              <a:schemeClr val="bg2"/>
            </a:solidFill>
          </a:ln>
          <a:effectLst/>
        </p:spPr>
        <p:txBody>
          <a:bodyPr vert="horz" lIns="51410" tIns="25718" rIns="51410" bIns="25718" rtlCol="0" anchor="ctr" anchorCtr="0">
            <a:normAutofit/>
          </a:bodyPr>
          <a:lstStyle>
            <a:lvl1pPr marL="0" indent="0" algn="ctr" defTabSz="685340"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0" name="Rectangle 49"/>
          <p:cNvSpPr/>
          <p:nvPr/>
        </p:nvSpPr>
        <p:spPr>
          <a:xfrm>
            <a:off x="6979833" y="233363"/>
            <a:ext cx="1838730" cy="98107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1" tIns="34292" rIns="68541" bIns="34292" rtlCol="0" anchor="ctr"/>
          <a:lstStyle/>
          <a:p>
            <a:pPr algn="ctr" defTabSz="685279" fontAlgn="auto">
              <a:spcBef>
                <a:spcPts val="0"/>
              </a:spcBef>
              <a:spcAft>
                <a:spcPts val="0"/>
              </a:spcAft>
            </a:pPr>
            <a:endParaRPr lang="en-US" sz="1400">
              <a:solidFill>
                <a:srgbClr val="FFFFFF"/>
              </a:solidFill>
              <a:latin typeface="CiscoSans"/>
              <a:cs typeface="CiscoSans"/>
            </a:endParaRPr>
          </a:p>
        </p:txBody>
      </p:sp>
      <p:sp>
        <p:nvSpPr>
          <p:cNvPr id="51" name="Picture Placeholder 25"/>
          <p:cNvSpPr>
            <a:spLocks noGrp="1"/>
          </p:cNvSpPr>
          <p:nvPr>
            <p:ph type="pic" sz="quarter" idx="12" hasCustomPrompt="1"/>
          </p:nvPr>
        </p:nvSpPr>
        <p:spPr>
          <a:xfrm>
            <a:off x="6979833" y="233363"/>
            <a:ext cx="1838730" cy="981076"/>
          </a:xfrm>
          <a:prstGeom prst="rect">
            <a:avLst/>
          </a:prstGeom>
          <a:solidFill>
            <a:schemeClr val="bg1">
              <a:alpha val="30000"/>
            </a:schemeClr>
          </a:solidFill>
          <a:ln>
            <a:solidFill>
              <a:schemeClr val="bg2"/>
            </a:solidFill>
          </a:ln>
          <a:effectLst/>
        </p:spPr>
        <p:txBody>
          <a:bodyPr vert="horz" lIns="51410" tIns="25718" rIns="51410" bIns="25718" rtlCol="0" anchor="ctr" anchorCtr="0">
            <a:normAutofit/>
          </a:bodyPr>
          <a:lstStyle>
            <a:lvl1pPr marL="0" indent="0" algn="ctr" defTabSz="685340"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2" name="Rectangle 51"/>
          <p:cNvSpPr/>
          <p:nvPr/>
        </p:nvSpPr>
        <p:spPr>
          <a:xfrm>
            <a:off x="334995" y="2271744"/>
            <a:ext cx="2523161" cy="25942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1" tIns="34292" rIns="68541" bIns="34292" rtlCol="0" anchor="ctr"/>
          <a:lstStyle/>
          <a:p>
            <a:pPr algn="ctr" defTabSz="685279" fontAlgn="auto">
              <a:spcBef>
                <a:spcPts val="0"/>
              </a:spcBef>
              <a:spcAft>
                <a:spcPts val="0"/>
              </a:spcAft>
            </a:pPr>
            <a:endParaRPr lang="en-US" sz="1400">
              <a:solidFill>
                <a:srgbClr val="FFFFFF"/>
              </a:solidFill>
              <a:latin typeface="CiscoSans"/>
              <a:cs typeface="CiscoSans"/>
            </a:endParaRPr>
          </a:p>
        </p:txBody>
      </p:sp>
      <p:sp>
        <p:nvSpPr>
          <p:cNvPr id="53" name="Picture Placeholder 25"/>
          <p:cNvSpPr>
            <a:spLocks noGrp="1"/>
          </p:cNvSpPr>
          <p:nvPr>
            <p:ph type="pic" sz="quarter" idx="13" hasCustomPrompt="1"/>
          </p:nvPr>
        </p:nvSpPr>
        <p:spPr>
          <a:xfrm>
            <a:off x="320824" y="2271744"/>
            <a:ext cx="2537420" cy="2594201"/>
          </a:xfrm>
          <a:prstGeom prst="rect">
            <a:avLst/>
          </a:prstGeom>
          <a:solidFill>
            <a:schemeClr val="bg1">
              <a:alpha val="30000"/>
            </a:schemeClr>
          </a:solidFill>
          <a:ln>
            <a:solidFill>
              <a:schemeClr val="bg2"/>
            </a:solidFill>
          </a:ln>
          <a:effectLst/>
        </p:spPr>
        <p:txBody>
          <a:bodyPr vert="horz" lIns="51410" tIns="25718" rIns="51410" bIns="25718" rtlCol="0" anchor="ctr" anchorCtr="0">
            <a:normAutofit/>
          </a:bodyPr>
          <a:lstStyle>
            <a:lvl1pPr marL="0" indent="0" algn="ctr" defTabSz="685340"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4" name="Rectangle 53"/>
          <p:cNvSpPr/>
          <p:nvPr/>
        </p:nvSpPr>
        <p:spPr>
          <a:xfrm>
            <a:off x="2911476" y="2271744"/>
            <a:ext cx="4025374" cy="25942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1" tIns="34292" rIns="68541" bIns="34292" rtlCol="0" anchor="ctr"/>
          <a:lstStyle/>
          <a:p>
            <a:pPr algn="ctr" defTabSz="685279" fontAlgn="auto">
              <a:spcBef>
                <a:spcPts val="0"/>
              </a:spcBef>
              <a:spcAft>
                <a:spcPts val="0"/>
              </a:spcAft>
            </a:pPr>
            <a:endParaRPr lang="en-US" sz="1400">
              <a:solidFill>
                <a:srgbClr val="FFFFFF"/>
              </a:solidFill>
              <a:latin typeface="CiscoSans"/>
              <a:cs typeface="CiscoSans"/>
            </a:endParaRPr>
          </a:p>
        </p:txBody>
      </p:sp>
      <p:sp>
        <p:nvSpPr>
          <p:cNvPr id="55" name="Picture Placeholder 25"/>
          <p:cNvSpPr>
            <a:spLocks noGrp="1"/>
          </p:cNvSpPr>
          <p:nvPr>
            <p:ph type="pic" sz="quarter" idx="14" hasCustomPrompt="1"/>
          </p:nvPr>
        </p:nvSpPr>
        <p:spPr>
          <a:xfrm>
            <a:off x="2908336" y="2271744"/>
            <a:ext cx="4028516" cy="2594201"/>
          </a:xfrm>
          <a:prstGeom prst="rect">
            <a:avLst/>
          </a:prstGeom>
          <a:solidFill>
            <a:schemeClr val="bg1">
              <a:alpha val="30000"/>
            </a:schemeClr>
          </a:solidFill>
          <a:ln>
            <a:solidFill>
              <a:schemeClr val="bg2"/>
            </a:solidFill>
          </a:ln>
          <a:effectLst/>
        </p:spPr>
        <p:txBody>
          <a:bodyPr vert="horz" lIns="51410" tIns="25718" rIns="51410" bIns="25718" rtlCol="0" anchor="ctr" anchorCtr="0">
            <a:normAutofit/>
          </a:bodyPr>
          <a:lstStyle>
            <a:lvl1pPr marL="0" indent="0" algn="ctr" defTabSz="685340"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6" name="Rectangle 55"/>
          <p:cNvSpPr/>
          <p:nvPr/>
        </p:nvSpPr>
        <p:spPr>
          <a:xfrm>
            <a:off x="6979833" y="1262775"/>
            <a:ext cx="1838730" cy="258161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1" tIns="34292" rIns="68541" bIns="34292" rtlCol="0" anchor="ctr"/>
          <a:lstStyle/>
          <a:p>
            <a:pPr algn="ctr" defTabSz="685279" fontAlgn="auto">
              <a:spcBef>
                <a:spcPts val="0"/>
              </a:spcBef>
              <a:spcAft>
                <a:spcPts val="0"/>
              </a:spcAft>
            </a:pPr>
            <a:endParaRPr lang="en-US" sz="1400">
              <a:solidFill>
                <a:srgbClr val="FFFFFF"/>
              </a:solidFill>
              <a:latin typeface="CiscoSans"/>
              <a:cs typeface="CiscoSans"/>
            </a:endParaRPr>
          </a:p>
        </p:txBody>
      </p:sp>
      <p:sp>
        <p:nvSpPr>
          <p:cNvPr id="57" name="Picture Placeholder 25"/>
          <p:cNvSpPr>
            <a:spLocks noGrp="1"/>
          </p:cNvSpPr>
          <p:nvPr>
            <p:ph type="pic" sz="quarter" idx="15" hasCustomPrompt="1"/>
          </p:nvPr>
        </p:nvSpPr>
        <p:spPr>
          <a:xfrm>
            <a:off x="6979833" y="1257301"/>
            <a:ext cx="1838730" cy="2587058"/>
          </a:xfrm>
          <a:prstGeom prst="rect">
            <a:avLst/>
          </a:prstGeom>
          <a:solidFill>
            <a:schemeClr val="bg1">
              <a:alpha val="30000"/>
            </a:schemeClr>
          </a:solidFill>
          <a:ln>
            <a:solidFill>
              <a:schemeClr val="bg2"/>
            </a:solidFill>
          </a:ln>
          <a:effectLst/>
        </p:spPr>
        <p:txBody>
          <a:bodyPr vert="horz" lIns="51410" tIns="25718" rIns="51410" bIns="25718" rtlCol="0" anchor="ctr" anchorCtr="0">
            <a:normAutofit/>
          </a:bodyPr>
          <a:lstStyle>
            <a:lvl1pPr marL="0" indent="0" algn="ctr" defTabSz="685340"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8" name="Rectangle 57"/>
          <p:cNvSpPr/>
          <p:nvPr/>
        </p:nvSpPr>
        <p:spPr>
          <a:xfrm>
            <a:off x="6979833" y="3887223"/>
            <a:ext cx="1838730" cy="97869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1" tIns="34292" rIns="68541" bIns="34292" rtlCol="0" anchor="ctr"/>
          <a:lstStyle/>
          <a:p>
            <a:pPr algn="ctr" defTabSz="685279" fontAlgn="auto">
              <a:spcBef>
                <a:spcPts val="0"/>
              </a:spcBef>
              <a:spcAft>
                <a:spcPts val="0"/>
              </a:spcAft>
            </a:pPr>
            <a:endParaRPr lang="en-US" sz="1400">
              <a:solidFill>
                <a:srgbClr val="FFFFFF"/>
              </a:solidFill>
              <a:latin typeface="CiscoSans"/>
              <a:cs typeface="CiscoSans"/>
            </a:endParaRPr>
          </a:p>
        </p:txBody>
      </p:sp>
      <p:sp>
        <p:nvSpPr>
          <p:cNvPr id="59" name="Picture Placeholder 25"/>
          <p:cNvSpPr>
            <a:spLocks noGrp="1"/>
          </p:cNvSpPr>
          <p:nvPr>
            <p:ph type="pic" sz="quarter" idx="16" hasCustomPrompt="1"/>
          </p:nvPr>
        </p:nvSpPr>
        <p:spPr>
          <a:xfrm>
            <a:off x="6979833" y="3887223"/>
            <a:ext cx="1838730" cy="978694"/>
          </a:xfrm>
          <a:prstGeom prst="rect">
            <a:avLst/>
          </a:prstGeom>
          <a:solidFill>
            <a:schemeClr val="bg1">
              <a:alpha val="30000"/>
            </a:schemeClr>
          </a:solidFill>
          <a:ln>
            <a:solidFill>
              <a:schemeClr val="bg2"/>
            </a:solidFill>
          </a:ln>
          <a:effectLst/>
        </p:spPr>
        <p:txBody>
          <a:bodyPr vert="horz" lIns="51410" tIns="25718" rIns="51410" bIns="25718" rtlCol="0" anchor="ctr" anchorCtr="0">
            <a:normAutofit/>
          </a:bodyPr>
          <a:lstStyle>
            <a:lvl1pPr marL="0" indent="0" algn="ctr" defTabSz="685340"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0" name="Rectangle 5"/>
          <p:cNvSpPr>
            <a:spLocks noChangeArrowheads="1"/>
          </p:cNvSpPr>
          <p:nvPr userDrawn="1"/>
        </p:nvSpPr>
        <p:spPr bwMode="ltGray">
          <a:xfrm>
            <a:off x="7828514" y="4932134"/>
            <a:ext cx="747167" cy="154531"/>
          </a:xfrm>
          <a:prstGeom prst="rect">
            <a:avLst/>
          </a:prstGeom>
          <a:noFill/>
          <a:ln w="9525">
            <a:noFill/>
            <a:miter lim="800000"/>
            <a:headEnd/>
            <a:tailEnd/>
          </a:ln>
          <a:effectLst/>
        </p:spPr>
        <p:txBody>
          <a:bodyPr wrap="none" lIns="61553" tIns="30794" rIns="61553" bIns="30794" anchor="b">
            <a:spAutoFit/>
          </a:bodyPr>
          <a:lstStyle/>
          <a:p>
            <a:pPr algn="r" defTabSz="610386"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22" name="Rectangle 7"/>
          <p:cNvSpPr>
            <a:spLocks noChangeArrowheads="1"/>
          </p:cNvSpPr>
          <p:nvPr userDrawn="1"/>
        </p:nvSpPr>
        <p:spPr bwMode="ltGray">
          <a:xfrm>
            <a:off x="8660880" y="4929065"/>
            <a:ext cx="220492" cy="154522"/>
          </a:xfrm>
          <a:prstGeom prst="rect">
            <a:avLst/>
          </a:prstGeom>
          <a:noFill/>
          <a:ln w="9525" algn="ctr">
            <a:noFill/>
            <a:miter lim="800000"/>
            <a:headEnd/>
            <a:tailEnd/>
          </a:ln>
          <a:effectLst/>
        </p:spPr>
        <p:txBody>
          <a:bodyPr wrap="none" lIns="61553" tIns="30794" rIns="61553" bIns="30794" anchor="b">
            <a:spAutoFit/>
          </a:bodyPr>
          <a:lstStyle/>
          <a:p>
            <a:pPr algn="r" defTabSz="610386"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386" fontAlgn="auto">
                <a:spcBef>
                  <a:spcPts val="0"/>
                </a:spcBef>
                <a:spcAft>
                  <a:spcPts val="0"/>
                </a:spcAft>
              </a:pPr>
              <a:t>‹#›</a:t>
            </a:fld>
            <a:endParaRPr lang="en-US" sz="600" dirty="0">
              <a:solidFill>
                <a:srgbClr val="FFFFFF"/>
              </a:solidFill>
              <a:latin typeface="Arial"/>
              <a:ea typeface="+mn-ea"/>
              <a:cs typeface="CiscoSans Thin"/>
            </a:endParaRPr>
          </a:p>
        </p:txBody>
      </p:sp>
      <p:sp>
        <p:nvSpPr>
          <p:cNvPr id="19" name="Rectangle 4"/>
          <p:cNvSpPr>
            <a:spLocks noChangeArrowheads="1"/>
          </p:cNvSpPr>
          <p:nvPr userDrawn="1"/>
        </p:nvSpPr>
        <p:spPr bwMode="ltGray">
          <a:xfrm>
            <a:off x="292072" y="4916627"/>
            <a:ext cx="3420515" cy="154531"/>
          </a:xfrm>
          <a:prstGeom prst="rect">
            <a:avLst/>
          </a:prstGeom>
          <a:noFill/>
          <a:ln w="9525">
            <a:noFill/>
            <a:miter lim="800000"/>
            <a:headEnd/>
            <a:tailEnd/>
          </a:ln>
          <a:effectLst/>
        </p:spPr>
        <p:txBody>
          <a:bodyPr wrap="square" lIns="61553" tIns="30794" rIns="61553" bIns="30794" anchor="b" anchorCtr="0">
            <a:spAutoFit/>
          </a:bodyPr>
          <a:lstStyle/>
          <a:p>
            <a:pPr defTabSz="610386" fontAlgn="auto">
              <a:spcBef>
                <a:spcPts val="0"/>
              </a:spcBef>
              <a:spcAft>
                <a:spcPts val="0"/>
              </a:spcAft>
            </a:pPr>
            <a:r>
              <a:rPr lang="en-US" sz="600" dirty="0" smtClean="0">
                <a:solidFill>
                  <a:srgbClr val="FFFFFF"/>
                </a:solidFill>
                <a:latin typeface="Arial"/>
                <a:ea typeface="+mn-ea"/>
                <a:cs typeface="CiscoSans Thin"/>
              </a:rPr>
              <a:t>C97-731713-00 © 2014  Cisco and/or its affiliates. All rights reserved.</a:t>
            </a:r>
            <a:endParaRPr lang="en-US" sz="600" dirty="0">
              <a:solidFill>
                <a:srgbClr val="FFFFFF"/>
              </a:solidFill>
              <a:latin typeface="Arial"/>
              <a:ea typeface="+mn-ea"/>
              <a:cs typeface="CiscoSans Thin"/>
            </a:endParaRPr>
          </a:p>
        </p:txBody>
      </p:sp>
    </p:spTree>
    <p:extLst>
      <p:ext uri="{BB962C8B-B14F-4D97-AF65-F5344CB8AC3E}">
        <p14:creationId xmlns:p14="http://schemas.microsoft.com/office/powerpoint/2010/main" val="26574396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single photo with caption">
    <p:bg>
      <p:bgRef idx="1001">
        <a:schemeClr val="bg2"/>
      </p:bgRef>
    </p:bg>
    <p:spTree>
      <p:nvGrpSpPr>
        <p:cNvPr id="1" name=""/>
        <p:cNvGrpSpPr/>
        <p:nvPr/>
      </p:nvGrpSpPr>
      <p:grpSpPr>
        <a:xfrm>
          <a:off x="0" y="0"/>
          <a:ext cx="0" cy="0"/>
          <a:chOff x="0" y="0"/>
          <a:chExt cx="0" cy="0"/>
        </a:xfrm>
      </p:grpSpPr>
      <p:sp>
        <p:nvSpPr>
          <p:cNvPr id="29" name="Rectangle 28"/>
          <p:cNvSpPr/>
          <p:nvPr/>
        </p:nvSpPr>
        <p:spPr>
          <a:xfrm>
            <a:off x="1891875" y="596646"/>
            <a:ext cx="5349240" cy="300380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4" tIns="34292" rIns="68544" bIns="34292" rtlCol="0" anchor="ctr"/>
          <a:lstStyle/>
          <a:p>
            <a:pPr algn="ctr" defTabSz="685279" fontAlgn="auto">
              <a:spcBef>
                <a:spcPts val="0"/>
              </a:spcBef>
              <a:spcAft>
                <a:spcPts val="0"/>
              </a:spcAft>
            </a:pPr>
            <a:endParaRPr lang="en-US" sz="1400">
              <a:solidFill>
                <a:srgbClr val="FFFFFF"/>
              </a:solidFill>
            </a:endParaRPr>
          </a:p>
        </p:txBody>
      </p:sp>
      <p:sp>
        <p:nvSpPr>
          <p:cNvPr id="23" name="Rectangle 22"/>
          <p:cNvSpPr/>
          <p:nvPr userDrawn="1"/>
        </p:nvSpPr>
        <p:spPr>
          <a:xfrm>
            <a:off x="1891875" y="3595766"/>
            <a:ext cx="5347552" cy="74727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44" tIns="34292" rIns="68544" bIns="34292" rtlCol="0" anchor="ctr"/>
          <a:lstStyle/>
          <a:p>
            <a:pPr algn="ctr" defTabSz="685279" fontAlgn="auto">
              <a:spcBef>
                <a:spcPts val="0"/>
              </a:spcBef>
              <a:spcAft>
                <a:spcPts val="0"/>
              </a:spcAft>
            </a:pPr>
            <a:endParaRPr lang="en-US" sz="1400">
              <a:solidFill>
                <a:srgbClr val="FFFFFF"/>
              </a:solidFill>
            </a:endParaRPr>
          </a:p>
        </p:txBody>
      </p:sp>
      <p:sp>
        <p:nvSpPr>
          <p:cNvPr id="26" name="Picture Placeholder 25"/>
          <p:cNvSpPr>
            <a:spLocks noGrp="1"/>
          </p:cNvSpPr>
          <p:nvPr>
            <p:ph type="pic" sz="quarter" idx="10"/>
          </p:nvPr>
        </p:nvSpPr>
        <p:spPr>
          <a:xfrm>
            <a:off x="1900240" y="596646"/>
            <a:ext cx="5329238" cy="3003804"/>
          </a:xfrm>
          <a:prstGeom prst="rect">
            <a:avLst/>
          </a:prstGeom>
          <a:solidFill>
            <a:schemeClr val="bg1">
              <a:alpha val="30000"/>
            </a:schemeClr>
          </a:solidFill>
          <a:ln>
            <a:solidFill>
              <a:schemeClr val="bg2"/>
            </a:solidFill>
          </a:ln>
          <a:effectLst/>
        </p:spPr>
        <p:txBody>
          <a:bodyPr lIns="68535" tIns="34286" rIns="68535" bIns="34286" anchor="ctr" anchorCtr="0"/>
          <a:lstStyle>
            <a:lvl1pPr algn="ctr">
              <a:buFontTx/>
              <a:buNone/>
              <a:defRPr>
                <a:solidFill>
                  <a:schemeClr val="tx1"/>
                </a:solidFill>
                <a:latin typeface="+mj-lt"/>
              </a:defRPr>
            </a:lvl1pPr>
          </a:lstStyle>
          <a:p>
            <a:r>
              <a:rPr lang="en-US" smtClean="0"/>
              <a:t>Click icon to add picture</a:t>
            </a:r>
            <a:endParaRPr lang="en-US" dirty="0"/>
          </a:p>
        </p:txBody>
      </p:sp>
      <p:sp>
        <p:nvSpPr>
          <p:cNvPr id="11" name="Title 10"/>
          <p:cNvSpPr>
            <a:spLocks noGrp="1"/>
          </p:cNvSpPr>
          <p:nvPr>
            <p:ph type="title"/>
          </p:nvPr>
        </p:nvSpPr>
        <p:spPr>
          <a:xfrm>
            <a:off x="2065873" y="3655079"/>
            <a:ext cx="5074070" cy="628650"/>
          </a:xfrm>
        </p:spPr>
        <p:txBody>
          <a:bodyPr anchor="ctr"/>
          <a:lstStyle>
            <a:lvl1pPr>
              <a:defRPr sz="2000">
                <a:solidFill>
                  <a:schemeClr val="tx1"/>
                </a:solidFill>
                <a:latin typeface="+mj-lt"/>
              </a:defRPr>
            </a:lvl1pPr>
          </a:lstStyle>
          <a:p>
            <a:r>
              <a:rPr lang="en-US" smtClean="0"/>
              <a:t>Click to edit Master title style</a:t>
            </a:r>
            <a:endParaRPr lang="en-US" dirty="0"/>
          </a:p>
        </p:txBody>
      </p:sp>
      <p:sp>
        <p:nvSpPr>
          <p:cNvPr id="10" name="Rectangle 7"/>
          <p:cNvSpPr>
            <a:spLocks noChangeArrowheads="1"/>
          </p:cNvSpPr>
          <p:nvPr userDrawn="1"/>
        </p:nvSpPr>
        <p:spPr bwMode="ltGray">
          <a:xfrm>
            <a:off x="8660874" y="4912251"/>
            <a:ext cx="220498" cy="154528"/>
          </a:xfrm>
          <a:prstGeom prst="rect">
            <a:avLst/>
          </a:prstGeom>
          <a:noFill/>
          <a:ln w="9525" algn="ctr">
            <a:noFill/>
            <a:miter lim="800000"/>
            <a:headEnd/>
            <a:tailEnd/>
          </a:ln>
          <a:effectLst/>
        </p:spPr>
        <p:txBody>
          <a:bodyPr wrap="none" lIns="61556" tIns="30797" rIns="61556" bIns="30797" anchor="b">
            <a:spAutoFit/>
          </a:bodyPr>
          <a:lstStyle/>
          <a:p>
            <a:pPr algn="r" defTabSz="610411" fontAlgn="auto">
              <a:spcBef>
                <a:spcPts val="0"/>
              </a:spcBef>
              <a:spcAft>
                <a:spcPts val="0"/>
              </a:spcAft>
            </a:pPr>
            <a:fld id="{DFCF27A5-1A5B-48D3-A060-2758FFBB1ADD}" type="slidenum">
              <a:rPr lang="en-US" sz="600">
                <a:solidFill>
                  <a:srgbClr val="272848"/>
                </a:solidFill>
                <a:latin typeface="Arial"/>
                <a:ea typeface="+mn-ea"/>
              </a:rPr>
              <a:pPr algn="r" defTabSz="610411" fontAlgn="auto">
                <a:spcBef>
                  <a:spcPts val="0"/>
                </a:spcBef>
                <a:spcAft>
                  <a:spcPts val="0"/>
                </a:spcAft>
              </a:pPr>
              <a:t>‹#›</a:t>
            </a:fld>
            <a:endParaRPr lang="en-US" sz="600" dirty="0">
              <a:solidFill>
                <a:srgbClr val="272848"/>
              </a:solidFill>
              <a:latin typeface="Arial"/>
              <a:ea typeface="+mn-ea"/>
            </a:endParaRPr>
          </a:p>
        </p:txBody>
      </p:sp>
      <p:sp>
        <p:nvSpPr>
          <p:cNvPr id="15" name="Rectangle 5"/>
          <p:cNvSpPr>
            <a:spLocks noChangeArrowheads="1"/>
          </p:cNvSpPr>
          <p:nvPr userDrawn="1"/>
        </p:nvSpPr>
        <p:spPr bwMode="ltGray">
          <a:xfrm>
            <a:off x="7828514" y="4932134"/>
            <a:ext cx="747167" cy="154531"/>
          </a:xfrm>
          <a:prstGeom prst="rect">
            <a:avLst/>
          </a:prstGeom>
          <a:noFill/>
          <a:ln w="9525">
            <a:noFill/>
            <a:miter lim="800000"/>
            <a:headEnd/>
            <a:tailEnd/>
          </a:ln>
          <a:effectLst/>
        </p:spPr>
        <p:txBody>
          <a:bodyPr wrap="none" lIns="61553" tIns="30794" rIns="61553" bIns="30794" anchor="b">
            <a:spAutoFit/>
          </a:bodyPr>
          <a:lstStyle/>
          <a:p>
            <a:pPr algn="r" defTabSz="610386"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16" name="Rectangle 7"/>
          <p:cNvSpPr>
            <a:spLocks noChangeArrowheads="1"/>
          </p:cNvSpPr>
          <p:nvPr userDrawn="1"/>
        </p:nvSpPr>
        <p:spPr bwMode="ltGray">
          <a:xfrm>
            <a:off x="8660880" y="4929065"/>
            <a:ext cx="220492" cy="154522"/>
          </a:xfrm>
          <a:prstGeom prst="rect">
            <a:avLst/>
          </a:prstGeom>
          <a:noFill/>
          <a:ln w="9525" algn="ctr">
            <a:noFill/>
            <a:miter lim="800000"/>
            <a:headEnd/>
            <a:tailEnd/>
          </a:ln>
          <a:effectLst/>
        </p:spPr>
        <p:txBody>
          <a:bodyPr wrap="none" lIns="61553" tIns="30794" rIns="61553" bIns="30794" anchor="b">
            <a:spAutoFit/>
          </a:bodyPr>
          <a:lstStyle/>
          <a:p>
            <a:pPr algn="r" defTabSz="610386"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386" fontAlgn="auto">
                <a:spcBef>
                  <a:spcPts val="0"/>
                </a:spcBef>
                <a:spcAft>
                  <a:spcPts val="0"/>
                </a:spcAft>
              </a:pPr>
              <a:t>‹#›</a:t>
            </a:fld>
            <a:endParaRPr lang="en-US" sz="600" dirty="0">
              <a:solidFill>
                <a:srgbClr val="FFFFFF"/>
              </a:solidFill>
              <a:latin typeface="Arial"/>
              <a:ea typeface="+mn-ea"/>
              <a:cs typeface="CiscoSans Thin"/>
            </a:endParaRPr>
          </a:p>
        </p:txBody>
      </p:sp>
      <p:sp>
        <p:nvSpPr>
          <p:cNvPr id="14" name="Rectangle 4"/>
          <p:cNvSpPr>
            <a:spLocks noChangeArrowheads="1"/>
          </p:cNvSpPr>
          <p:nvPr userDrawn="1"/>
        </p:nvSpPr>
        <p:spPr bwMode="ltGray">
          <a:xfrm>
            <a:off x="292072" y="4916627"/>
            <a:ext cx="3420515" cy="154531"/>
          </a:xfrm>
          <a:prstGeom prst="rect">
            <a:avLst/>
          </a:prstGeom>
          <a:noFill/>
          <a:ln w="9525">
            <a:noFill/>
            <a:miter lim="800000"/>
            <a:headEnd/>
            <a:tailEnd/>
          </a:ln>
          <a:effectLst/>
        </p:spPr>
        <p:txBody>
          <a:bodyPr wrap="square" lIns="61553" tIns="30794" rIns="61553" bIns="30794" anchor="b" anchorCtr="0">
            <a:spAutoFit/>
          </a:bodyPr>
          <a:lstStyle/>
          <a:p>
            <a:pPr defTabSz="610386" fontAlgn="auto">
              <a:spcBef>
                <a:spcPts val="0"/>
              </a:spcBef>
              <a:spcAft>
                <a:spcPts val="0"/>
              </a:spcAft>
            </a:pPr>
            <a:r>
              <a:rPr lang="en-US" sz="600" dirty="0" smtClean="0">
                <a:solidFill>
                  <a:srgbClr val="FFFFFF"/>
                </a:solidFill>
                <a:latin typeface="Arial"/>
                <a:ea typeface="+mn-ea"/>
                <a:cs typeface="CiscoSans Thin"/>
              </a:rPr>
              <a:t>C97-731713-00 © 2014  Cisco and/or its affiliates. All rights reserved.</a:t>
            </a:r>
            <a:endParaRPr lang="en-US" sz="600" dirty="0">
              <a:solidFill>
                <a:srgbClr val="FFFFFF"/>
              </a:solidFill>
              <a:latin typeface="Arial"/>
              <a:ea typeface="+mn-ea"/>
              <a:cs typeface="CiscoSans Thin"/>
            </a:endParaRPr>
          </a:p>
        </p:txBody>
      </p:sp>
    </p:spTree>
    <p:extLst>
      <p:ext uri="{BB962C8B-B14F-4D97-AF65-F5344CB8AC3E}">
        <p14:creationId xmlns:p14="http://schemas.microsoft.com/office/powerpoint/2010/main" val="3725585340"/>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Small photo_top left">
    <p:bg>
      <p:bgRef idx="1001">
        <a:schemeClr val="bg2"/>
      </p:bgRef>
    </p:bg>
    <p:spTree>
      <p:nvGrpSpPr>
        <p:cNvPr id="1" name=""/>
        <p:cNvGrpSpPr/>
        <p:nvPr/>
      </p:nvGrpSpPr>
      <p:grpSpPr>
        <a:xfrm>
          <a:off x="0" y="0"/>
          <a:ext cx="0" cy="0"/>
          <a:chOff x="0" y="0"/>
          <a:chExt cx="0" cy="0"/>
        </a:xfrm>
      </p:grpSpPr>
      <p:sp>
        <p:nvSpPr>
          <p:cNvPr id="32" name="Rectangle 31"/>
          <p:cNvSpPr/>
          <p:nvPr/>
        </p:nvSpPr>
        <p:spPr>
          <a:xfrm>
            <a:off x="338329" y="233172"/>
            <a:ext cx="3273552" cy="184480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4" tIns="34292" rIns="68544" bIns="34292" rtlCol="0" anchor="ctr"/>
          <a:lstStyle/>
          <a:p>
            <a:pPr algn="ctr" defTabSz="685279" fontAlgn="auto">
              <a:spcBef>
                <a:spcPts val="0"/>
              </a:spcBef>
              <a:spcAft>
                <a:spcPts val="0"/>
              </a:spcAft>
            </a:pPr>
            <a:endParaRPr lang="en-US" sz="1400">
              <a:solidFill>
                <a:srgbClr val="FFFFFF"/>
              </a:solidFill>
            </a:endParaRPr>
          </a:p>
        </p:txBody>
      </p:sp>
      <p:sp>
        <p:nvSpPr>
          <p:cNvPr id="26" name="Picture Placeholder 25"/>
          <p:cNvSpPr>
            <a:spLocks noGrp="1"/>
          </p:cNvSpPr>
          <p:nvPr>
            <p:ph type="pic" sz="quarter" idx="10"/>
          </p:nvPr>
        </p:nvSpPr>
        <p:spPr>
          <a:xfrm>
            <a:off x="338329" y="233172"/>
            <a:ext cx="3273552" cy="1844802"/>
          </a:xfrm>
          <a:prstGeom prst="rect">
            <a:avLst/>
          </a:prstGeom>
          <a:solidFill>
            <a:schemeClr val="bg1">
              <a:alpha val="30000"/>
            </a:schemeClr>
          </a:solidFill>
          <a:ln>
            <a:solidFill>
              <a:schemeClr val="bg2"/>
            </a:solidFill>
          </a:ln>
          <a:effectLst/>
        </p:spPr>
        <p:txBody>
          <a:bodyPr vert="horz" lIns="51412" tIns="25718" rIns="51412" bIns="25718" rtlCol="0" anchor="ctr" anchorCtr="0">
            <a:normAutofit/>
          </a:bodyPr>
          <a:lstStyle>
            <a:lvl1pPr marL="0" indent="0" algn="ctr" defTabSz="685369"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r>
              <a:rPr lang="en-US" smtClean="0"/>
              <a:t>Click icon to add picture</a:t>
            </a:r>
            <a:endParaRPr lang="en-US" dirty="0"/>
          </a:p>
        </p:txBody>
      </p:sp>
      <p:sp>
        <p:nvSpPr>
          <p:cNvPr id="9" name="Title 8"/>
          <p:cNvSpPr>
            <a:spLocks noGrp="1"/>
          </p:cNvSpPr>
          <p:nvPr>
            <p:ph type="title" hasCustomPrompt="1"/>
          </p:nvPr>
        </p:nvSpPr>
        <p:spPr>
          <a:xfrm>
            <a:off x="238096" y="2571750"/>
            <a:ext cx="7009298" cy="1066446"/>
          </a:xfrm>
        </p:spPr>
        <p:txBody>
          <a:bodyPr anchor="t">
            <a:noAutofit/>
          </a:bodyPr>
          <a:lstStyle>
            <a:lvl1pPr marL="0" marR="0" indent="0" algn="l" defTabSz="685369" rtl="0" eaLnBrk="1" fontAlgn="auto" latinLnBrk="0" hangingPunct="1">
              <a:lnSpc>
                <a:spcPct val="80000"/>
              </a:lnSpc>
              <a:spcBef>
                <a:spcPct val="0"/>
              </a:spcBef>
              <a:spcAft>
                <a:spcPts val="0"/>
              </a:spcAft>
              <a:buClrTx/>
              <a:buSzTx/>
              <a:buFontTx/>
              <a:buNone/>
              <a:tabLst/>
              <a:defRPr sz="4500">
                <a:solidFill>
                  <a:schemeClr val="tx1"/>
                </a:solidFill>
                <a:latin typeface="+mj-lt"/>
              </a:defRPr>
            </a:lvl1pPr>
          </a:lstStyle>
          <a:p>
            <a:r>
              <a:rPr lang="en-US" dirty="0" smtClean="0"/>
              <a:t>Large photo </a:t>
            </a:r>
            <a:br>
              <a:rPr lang="en-US" dirty="0" smtClean="0"/>
            </a:br>
            <a:r>
              <a:rPr lang="en-US" dirty="0" smtClean="0"/>
              <a:t>caption here.</a:t>
            </a:r>
          </a:p>
        </p:txBody>
      </p:sp>
      <p:sp>
        <p:nvSpPr>
          <p:cNvPr id="8" name="Rectangle 4"/>
          <p:cNvSpPr>
            <a:spLocks noChangeArrowheads="1"/>
          </p:cNvSpPr>
          <p:nvPr userDrawn="1"/>
        </p:nvSpPr>
        <p:spPr bwMode="ltGray">
          <a:xfrm>
            <a:off x="292072" y="4916624"/>
            <a:ext cx="3420515" cy="154535"/>
          </a:xfrm>
          <a:prstGeom prst="rect">
            <a:avLst/>
          </a:prstGeom>
          <a:noFill/>
          <a:ln w="9525">
            <a:noFill/>
            <a:miter lim="800000"/>
            <a:headEnd/>
            <a:tailEnd/>
          </a:ln>
          <a:effectLst/>
        </p:spPr>
        <p:txBody>
          <a:bodyPr wrap="square" lIns="61556" tIns="30797" rIns="61556" bIns="30797" anchor="b" anchorCtr="0">
            <a:spAutoFit/>
          </a:bodyPr>
          <a:lstStyle/>
          <a:p>
            <a:pPr defTabSz="610411" fontAlgn="auto">
              <a:spcBef>
                <a:spcPts val="0"/>
              </a:spcBef>
              <a:spcAft>
                <a:spcPts val="0"/>
              </a:spcAft>
            </a:pPr>
            <a:r>
              <a:rPr lang="en-US" sz="600" dirty="0" smtClean="0">
                <a:solidFill>
                  <a:srgbClr val="272848"/>
                </a:solidFill>
                <a:latin typeface="Arial"/>
                <a:ea typeface="+mn-ea"/>
              </a:rPr>
              <a:t>© 2013  Cisco and/or its affiliates. All rights reserved.</a:t>
            </a:r>
            <a:endParaRPr lang="en-US" sz="600" dirty="0">
              <a:solidFill>
                <a:srgbClr val="272848"/>
              </a:solidFill>
              <a:latin typeface="Arial"/>
              <a:ea typeface="+mn-ea"/>
            </a:endParaRPr>
          </a:p>
        </p:txBody>
      </p:sp>
      <p:sp>
        <p:nvSpPr>
          <p:cNvPr id="10" name="Rectangle 7"/>
          <p:cNvSpPr>
            <a:spLocks noChangeArrowheads="1"/>
          </p:cNvSpPr>
          <p:nvPr userDrawn="1"/>
        </p:nvSpPr>
        <p:spPr bwMode="ltGray">
          <a:xfrm>
            <a:off x="8660874" y="4912251"/>
            <a:ext cx="220498" cy="154528"/>
          </a:xfrm>
          <a:prstGeom prst="rect">
            <a:avLst/>
          </a:prstGeom>
          <a:noFill/>
          <a:ln w="9525" algn="ctr">
            <a:noFill/>
            <a:miter lim="800000"/>
            <a:headEnd/>
            <a:tailEnd/>
          </a:ln>
          <a:effectLst/>
        </p:spPr>
        <p:txBody>
          <a:bodyPr wrap="none" lIns="61556" tIns="30797" rIns="61556" bIns="30797" anchor="b">
            <a:spAutoFit/>
          </a:bodyPr>
          <a:lstStyle/>
          <a:p>
            <a:pPr algn="r" defTabSz="610411" fontAlgn="auto">
              <a:spcBef>
                <a:spcPts val="0"/>
              </a:spcBef>
              <a:spcAft>
                <a:spcPts val="0"/>
              </a:spcAft>
            </a:pPr>
            <a:fld id="{DFCF27A5-1A5B-48D3-A060-2758FFBB1ADD}" type="slidenum">
              <a:rPr lang="en-US" sz="600">
                <a:solidFill>
                  <a:srgbClr val="272848"/>
                </a:solidFill>
                <a:latin typeface="Arial"/>
                <a:ea typeface="+mn-ea"/>
              </a:rPr>
              <a:pPr algn="r" defTabSz="610411" fontAlgn="auto">
                <a:spcBef>
                  <a:spcPts val="0"/>
                </a:spcBef>
                <a:spcAft>
                  <a:spcPts val="0"/>
                </a:spcAft>
              </a:pPr>
              <a:t>‹#›</a:t>
            </a:fld>
            <a:endParaRPr lang="en-US" sz="600" dirty="0">
              <a:solidFill>
                <a:srgbClr val="272848"/>
              </a:solidFill>
              <a:latin typeface="Arial"/>
              <a:ea typeface="+mn-ea"/>
            </a:endParaRPr>
          </a:p>
        </p:txBody>
      </p:sp>
      <p:sp>
        <p:nvSpPr>
          <p:cNvPr id="14" name="Rectangle 5"/>
          <p:cNvSpPr>
            <a:spLocks noChangeArrowheads="1"/>
          </p:cNvSpPr>
          <p:nvPr userDrawn="1"/>
        </p:nvSpPr>
        <p:spPr bwMode="ltGray">
          <a:xfrm>
            <a:off x="7828514" y="4932134"/>
            <a:ext cx="747167" cy="154531"/>
          </a:xfrm>
          <a:prstGeom prst="rect">
            <a:avLst/>
          </a:prstGeom>
          <a:noFill/>
          <a:ln w="9525">
            <a:noFill/>
            <a:miter lim="800000"/>
            <a:headEnd/>
            <a:tailEnd/>
          </a:ln>
          <a:effectLst/>
        </p:spPr>
        <p:txBody>
          <a:bodyPr wrap="none" lIns="61553" tIns="30794" rIns="61553" bIns="30794" anchor="b">
            <a:spAutoFit/>
          </a:bodyPr>
          <a:lstStyle/>
          <a:p>
            <a:pPr algn="r" defTabSz="610386"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15" name="Rectangle 7"/>
          <p:cNvSpPr>
            <a:spLocks noChangeArrowheads="1"/>
          </p:cNvSpPr>
          <p:nvPr userDrawn="1"/>
        </p:nvSpPr>
        <p:spPr bwMode="ltGray">
          <a:xfrm>
            <a:off x="8660880" y="4929065"/>
            <a:ext cx="220492" cy="154522"/>
          </a:xfrm>
          <a:prstGeom prst="rect">
            <a:avLst/>
          </a:prstGeom>
          <a:noFill/>
          <a:ln w="9525" algn="ctr">
            <a:noFill/>
            <a:miter lim="800000"/>
            <a:headEnd/>
            <a:tailEnd/>
          </a:ln>
          <a:effectLst/>
        </p:spPr>
        <p:txBody>
          <a:bodyPr wrap="none" lIns="61553" tIns="30794" rIns="61553" bIns="30794" anchor="b">
            <a:spAutoFit/>
          </a:bodyPr>
          <a:lstStyle/>
          <a:p>
            <a:pPr algn="r" defTabSz="610386"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386" fontAlgn="auto">
                <a:spcBef>
                  <a:spcPts val="0"/>
                </a:spcBef>
                <a:spcAft>
                  <a:spcPts val="0"/>
                </a:spcAft>
              </a:pPr>
              <a:t>‹#›</a:t>
            </a:fld>
            <a:endParaRPr lang="en-US" sz="600" dirty="0">
              <a:solidFill>
                <a:srgbClr val="FFFFFF"/>
              </a:solidFill>
              <a:latin typeface="Arial"/>
              <a:ea typeface="+mn-ea"/>
              <a:cs typeface="CiscoSans Thin"/>
            </a:endParaRPr>
          </a:p>
        </p:txBody>
      </p:sp>
      <p:sp>
        <p:nvSpPr>
          <p:cNvPr id="11" name="Rectangle 4"/>
          <p:cNvSpPr>
            <a:spLocks noChangeArrowheads="1"/>
          </p:cNvSpPr>
          <p:nvPr userDrawn="1"/>
        </p:nvSpPr>
        <p:spPr bwMode="ltGray">
          <a:xfrm>
            <a:off x="292072" y="4916627"/>
            <a:ext cx="3420515" cy="154531"/>
          </a:xfrm>
          <a:prstGeom prst="rect">
            <a:avLst/>
          </a:prstGeom>
          <a:noFill/>
          <a:ln w="9525">
            <a:noFill/>
            <a:miter lim="800000"/>
            <a:headEnd/>
            <a:tailEnd/>
          </a:ln>
          <a:effectLst/>
        </p:spPr>
        <p:txBody>
          <a:bodyPr wrap="square" lIns="61553" tIns="30794" rIns="61553" bIns="30794" anchor="b" anchorCtr="0">
            <a:spAutoFit/>
          </a:bodyPr>
          <a:lstStyle/>
          <a:p>
            <a:pPr defTabSz="610386" fontAlgn="auto">
              <a:spcBef>
                <a:spcPts val="0"/>
              </a:spcBef>
              <a:spcAft>
                <a:spcPts val="0"/>
              </a:spcAft>
            </a:pPr>
            <a:r>
              <a:rPr lang="en-US" sz="600" dirty="0" smtClean="0">
                <a:solidFill>
                  <a:srgbClr val="FFFFFF"/>
                </a:solidFill>
                <a:latin typeface="Arial"/>
                <a:ea typeface="+mn-ea"/>
                <a:cs typeface="CiscoSans Thin"/>
              </a:rPr>
              <a:t>C97-731713-00 © 2014  Cisco and/or its affiliates. All rights reserved.</a:t>
            </a:r>
            <a:endParaRPr lang="en-US" sz="600" dirty="0">
              <a:solidFill>
                <a:srgbClr val="FFFFFF"/>
              </a:solidFill>
              <a:latin typeface="Arial"/>
              <a:ea typeface="+mn-ea"/>
              <a:cs typeface="CiscoSans Thin"/>
            </a:endParaRPr>
          </a:p>
        </p:txBody>
      </p:sp>
    </p:spTree>
    <p:extLst>
      <p:ext uri="{BB962C8B-B14F-4D97-AF65-F5344CB8AC3E}">
        <p14:creationId xmlns:p14="http://schemas.microsoft.com/office/powerpoint/2010/main" val="217833137"/>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Portrait photo_right side">
    <p:bg>
      <p:bgRef idx="1001">
        <a:schemeClr val="bg2"/>
      </p:bgRef>
    </p:bg>
    <p:spTree>
      <p:nvGrpSpPr>
        <p:cNvPr id="1" name=""/>
        <p:cNvGrpSpPr/>
        <p:nvPr/>
      </p:nvGrpSpPr>
      <p:grpSpPr>
        <a:xfrm>
          <a:off x="0" y="0"/>
          <a:ext cx="0" cy="0"/>
          <a:chOff x="0" y="0"/>
          <a:chExt cx="0" cy="0"/>
        </a:xfrm>
      </p:grpSpPr>
      <p:sp>
        <p:nvSpPr>
          <p:cNvPr id="40" name="Rectangle 39"/>
          <p:cNvSpPr/>
          <p:nvPr/>
        </p:nvSpPr>
        <p:spPr>
          <a:xfrm>
            <a:off x="4992624" y="644652"/>
            <a:ext cx="3630168" cy="3771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4" tIns="34292" rIns="68544" bIns="34292" rtlCol="0" anchor="ctr"/>
          <a:lstStyle/>
          <a:p>
            <a:pPr algn="ctr" defTabSz="685279" fontAlgn="auto">
              <a:spcBef>
                <a:spcPts val="0"/>
              </a:spcBef>
              <a:spcAft>
                <a:spcPts val="0"/>
              </a:spcAft>
            </a:pPr>
            <a:endParaRPr lang="en-US" sz="1400">
              <a:solidFill>
                <a:srgbClr val="FFFFFF"/>
              </a:solidFill>
            </a:endParaRPr>
          </a:p>
        </p:txBody>
      </p:sp>
      <p:sp>
        <p:nvSpPr>
          <p:cNvPr id="26" name="Picture Placeholder 25"/>
          <p:cNvSpPr>
            <a:spLocks noGrp="1"/>
          </p:cNvSpPr>
          <p:nvPr>
            <p:ph type="pic" sz="quarter" idx="10"/>
          </p:nvPr>
        </p:nvSpPr>
        <p:spPr>
          <a:xfrm>
            <a:off x="4992624" y="644652"/>
            <a:ext cx="3630168" cy="3771900"/>
          </a:xfrm>
          <a:prstGeom prst="rect">
            <a:avLst/>
          </a:prstGeom>
          <a:solidFill>
            <a:schemeClr val="bg1">
              <a:alpha val="30000"/>
            </a:schemeClr>
          </a:solidFill>
          <a:ln>
            <a:solidFill>
              <a:schemeClr val="bg2"/>
            </a:solidFill>
          </a:ln>
          <a:effectLst/>
        </p:spPr>
        <p:txBody>
          <a:bodyPr lIns="68535" tIns="34286" rIns="68535" bIns="34286" anchor="ctr" anchorCtr="0"/>
          <a:lstStyle>
            <a:lvl1pPr algn="ctr">
              <a:buFontTx/>
              <a:buNone/>
              <a:defRPr>
                <a:solidFill>
                  <a:schemeClr val="tx1"/>
                </a:solidFill>
                <a:latin typeface="+mj-lt"/>
              </a:defRPr>
            </a:lvl1pPr>
          </a:lstStyle>
          <a:p>
            <a:r>
              <a:rPr lang="en-US" smtClean="0"/>
              <a:t>Click icon to add picture</a:t>
            </a:r>
            <a:endParaRPr lang="en-US" dirty="0"/>
          </a:p>
        </p:txBody>
      </p:sp>
      <p:sp>
        <p:nvSpPr>
          <p:cNvPr id="9" name="Title 8"/>
          <p:cNvSpPr>
            <a:spLocks noGrp="1"/>
          </p:cNvSpPr>
          <p:nvPr>
            <p:ph type="title"/>
          </p:nvPr>
        </p:nvSpPr>
        <p:spPr>
          <a:xfrm>
            <a:off x="254870" y="546760"/>
            <a:ext cx="4349918" cy="813985"/>
          </a:xfrm>
        </p:spPr>
        <p:txBody>
          <a:bodyPr anchor="t">
            <a:noAutofit/>
          </a:bodyPr>
          <a:lstStyle>
            <a:lvl1pPr>
              <a:lnSpc>
                <a:spcPct val="90000"/>
              </a:lnSpc>
              <a:defRPr sz="2500">
                <a:solidFill>
                  <a:schemeClr val="tx1"/>
                </a:solidFill>
                <a:latin typeface="+mj-lt"/>
              </a:defRPr>
            </a:lvl1pPr>
          </a:lstStyle>
          <a:p>
            <a:r>
              <a:rPr lang="en-US" smtClean="0"/>
              <a:t>Click to edit Master title style</a:t>
            </a:r>
            <a:endParaRPr lang="en-US" dirty="0"/>
          </a:p>
        </p:txBody>
      </p:sp>
      <p:sp>
        <p:nvSpPr>
          <p:cNvPr id="8" name="Rectangle 4"/>
          <p:cNvSpPr>
            <a:spLocks noChangeArrowheads="1"/>
          </p:cNvSpPr>
          <p:nvPr userDrawn="1"/>
        </p:nvSpPr>
        <p:spPr bwMode="ltGray">
          <a:xfrm>
            <a:off x="265696" y="4916624"/>
            <a:ext cx="3420515" cy="154535"/>
          </a:xfrm>
          <a:prstGeom prst="rect">
            <a:avLst/>
          </a:prstGeom>
          <a:noFill/>
          <a:ln w="9525">
            <a:noFill/>
            <a:miter lim="800000"/>
            <a:headEnd/>
            <a:tailEnd/>
          </a:ln>
          <a:effectLst/>
        </p:spPr>
        <p:txBody>
          <a:bodyPr wrap="square" lIns="61556" tIns="30797" rIns="61556" bIns="30797" anchor="b" anchorCtr="0">
            <a:spAutoFit/>
          </a:bodyPr>
          <a:lstStyle/>
          <a:p>
            <a:pPr defTabSz="610411" fontAlgn="auto">
              <a:spcBef>
                <a:spcPts val="0"/>
              </a:spcBef>
              <a:spcAft>
                <a:spcPts val="0"/>
              </a:spcAft>
            </a:pPr>
            <a:r>
              <a:rPr lang="en-US" sz="600" dirty="0" smtClean="0">
                <a:solidFill>
                  <a:srgbClr val="272848"/>
                </a:solidFill>
                <a:latin typeface="Arial"/>
                <a:ea typeface="+mn-ea"/>
              </a:rPr>
              <a:t>© 2013  Cisco and/or its affiliates. All rights reserved.</a:t>
            </a:r>
            <a:endParaRPr lang="en-US" sz="600" dirty="0">
              <a:solidFill>
                <a:srgbClr val="272848"/>
              </a:solidFill>
              <a:latin typeface="Arial"/>
              <a:ea typeface="+mn-ea"/>
            </a:endParaRPr>
          </a:p>
        </p:txBody>
      </p:sp>
      <p:sp>
        <p:nvSpPr>
          <p:cNvPr id="10" name="Rectangle 7"/>
          <p:cNvSpPr>
            <a:spLocks noChangeArrowheads="1"/>
          </p:cNvSpPr>
          <p:nvPr userDrawn="1"/>
        </p:nvSpPr>
        <p:spPr bwMode="ltGray">
          <a:xfrm>
            <a:off x="8660874" y="4912251"/>
            <a:ext cx="220498" cy="154528"/>
          </a:xfrm>
          <a:prstGeom prst="rect">
            <a:avLst/>
          </a:prstGeom>
          <a:noFill/>
          <a:ln w="9525" algn="ctr">
            <a:noFill/>
            <a:miter lim="800000"/>
            <a:headEnd/>
            <a:tailEnd/>
          </a:ln>
          <a:effectLst/>
        </p:spPr>
        <p:txBody>
          <a:bodyPr wrap="none" lIns="61556" tIns="30797" rIns="61556" bIns="30797" anchor="b">
            <a:spAutoFit/>
          </a:bodyPr>
          <a:lstStyle/>
          <a:p>
            <a:pPr algn="r" defTabSz="610411" fontAlgn="auto">
              <a:spcBef>
                <a:spcPts val="0"/>
              </a:spcBef>
              <a:spcAft>
                <a:spcPts val="0"/>
              </a:spcAft>
            </a:pPr>
            <a:fld id="{DFCF27A5-1A5B-48D3-A060-2758FFBB1ADD}" type="slidenum">
              <a:rPr lang="en-US" sz="600">
                <a:solidFill>
                  <a:srgbClr val="272848"/>
                </a:solidFill>
                <a:latin typeface="Arial"/>
                <a:ea typeface="+mn-ea"/>
              </a:rPr>
              <a:pPr algn="r" defTabSz="610411" fontAlgn="auto">
                <a:spcBef>
                  <a:spcPts val="0"/>
                </a:spcBef>
                <a:spcAft>
                  <a:spcPts val="0"/>
                </a:spcAft>
              </a:pPr>
              <a:t>‹#›</a:t>
            </a:fld>
            <a:endParaRPr lang="en-US" sz="600" dirty="0">
              <a:solidFill>
                <a:srgbClr val="272848"/>
              </a:solidFill>
              <a:latin typeface="Arial"/>
              <a:ea typeface="+mn-ea"/>
            </a:endParaRPr>
          </a:p>
        </p:txBody>
      </p:sp>
      <p:sp>
        <p:nvSpPr>
          <p:cNvPr id="11" name="Rectangle 5"/>
          <p:cNvSpPr>
            <a:spLocks noChangeArrowheads="1"/>
          </p:cNvSpPr>
          <p:nvPr userDrawn="1"/>
        </p:nvSpPr>
        <p:spPr bwMode="ltGray">
          <a:xfrm>
            <a:off x="7828514" y="4932134"/>
            <a:ext cx="747167" cy="154531"/>
          </a:xfrm>
          <a:prstGeom prst="rect">
            <a:avLst/>
          </a:prstGeom>
          <a:noFill/>
          <a:ln w="9525">
            <a:noFill/>
            <a:miter lim="800000"/>
            <a:headEnd/>
            <a:tailEnd/>
          </a:ln>
          <a:effectLst/>
        </p:spPr>
        <p:txBody>
          <a:bodyPr wrap="none" lIns="61553" tIns="30794" rIns="61553" bIns="30794" anchor="b">
            <a:spAutoFit/>
          </a:bodyPr>
          <a:lstStyle/>
          <a:p>
            <a:pPr algn="r" defTabSz="610386"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12" name="Rectangle 7"/>
          <p:cNvSpPr>
            <a:spLocks noChangeArrowheads="1"/>
          </p:cNvSpPr>
          <p:nvPr userDrawn="1"/>
        </p:nvSpPr>
        <p:spPr bwMode="ltGray">
          <a:xfrm>
            <a:off x="8660880" y="4929065"/>
            <a:ext cx="220492" cy="154522"/>
          </a:xfrm>
          <a:prstGeom prst="rect">
            <a:avLst/>
          </a:prstGeom>
          <a:noFill/>
          <a:ln w="9525" algn="ctr">
            <a:noFill/>
            <a:miter lim="800000"/>
            <a:headEnd/>
            <a:tailEnd/>
          </a:ln>
          <a:effectLst/>
        </p:spPr>
        <p:txBody>
          <a:bodyPr wrap="none" lIns="61553" tIns="30794" rIns="61553" bIns="30794" anchor="b">
            <a:spAutoFit/>
          </a:bodyPr>
          <a:lstStyle/>
          <a:p>
            <a:pPr algn="r" defTabSz="610386"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386" fontAlgn="auto">
                <a:spcBef>
                  <a:spcPts val="0"/>
                </a:spcBef>
                <a:spcAft>
                  <a:spcPts val="0"/>
                </a:spcAft>
              </a:pPr>
              <a:t>‹#›</a:t>
            </a:fld>
            <a:endParaRPr lang="en-US" sz="600" dirty="0">
              <a:solidFill>
                <a:srgbClr val="FFFFFF"/>
              </a:solidFill>
              <a:latin typeface="Arial"/>
              <a:ea typeface="+mn-ea"/>
              <a:cs typeface="CiscoSans Thin"/>
            </a:endParaRPr>
          </a:p>
        </p:txBody>
      </p:sp>
      <p:sp>
        <p:nvSpPr>
          <p:cNvPr id="14" name="Rectangle 4"/>
          <p:cNvSpPr>
            <a:spLocks noChangeArrowheads="1"/>
          </p:cNvSpPr>
          <p:nvPr userDrawn="1"/>
        </p:nvSpPr>
        <p:spPr bwMode="ltGray">
          <a:xfrm>
            <a:off x="292072" y="4916627"/>
            <a:ext cx="3420515" cy="154531"/>
          </a:xfrm>
          <a:prstGeom prst="rect">
            <a:avLst/>
          </a:prstGeom>
          <a:noFill/>
          <a:ln w="9525">
            <a:noFill/>
            <a:miter lim="800000"/>
            <a:headEnd/>
            <a:tailEnd/>
          </a:ln>
          <a:effectLst/>
        </p:spPr>
        <p:txBody>
          <a:bodyPr wrap="square" lIns="61553" tIns="30794" rIns="61553" bIns="30794" anchor="b" anchorCtr="0">
            <a:spAutoFit/>
          </a:bodyPr>
          <a:lstStyle/>
          <a:p>
            <a:pPr defTabSz="610386" fontAlgn="auto">
              <a:spcBef>
                <a:spcPts val="0"/>
              </a:spcBef>
              <a:spcAft>
                <a:spcPts val="0"/>
              </a:spcAft>
            </a:pPr>
            <a:r>
              <a:rPr lang="en-US" sz="600" dirty="0" smtClean="0">
                <a:solidFill>
                  <a:srgbClr val="FFFFFF"/>
                </a:solidFill>
                <a:latin typeface="Arial"/>
                <a:ea typeface="+mn-ea"/>
                <a:cs typeface="CiscoSans Thin"/>
              </a:rPr>
              <a:t>C97-731713-00 © 2014  Cisco and/or its affiliates. All rights reserved.</a:t>
            </a:r>
            <a:endParaRPr lang="en-US" sz="600" dirty="0">
              <a:solidFill>
                <a:srgbClr val="FFFFFF"/>
              </a:solidFill>
              <a:latin typeface="Arial"/>
              <a:ea typeface="+mn-ea"/>
              <a:cs typeface="CiscoSans Thin"/>
            </a:endParaRPr>
          </a:p>
        </p:txBody>
      </p:sp>
    </p:spTree>
    <p:extLst>
      <p:ext uri="{BB962C8B-B14F-4D97-AF65-F5344CB8AC3E}">
        <p14:creationId xmlns:p14="http://schemas.microsoft.com/office/powerpoint/2010/main" val="2079916585"/>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348" y="0"/>
            <a:ext cx="9144000" cy="5143500"/>
          </a:xfrm>
          <a:prstGeom prst="rect">
            <a:avLst/>
          </a:prstGeom>
        </p:spPr>
        <p:txBody>
          <a:bodyPr vert="horz" lIns="68535" tIns="34286" rIns="68535" bIns="34286"/>
          <a:lstStyle>
            <a:lvl1pPr marL="0" indent="0" algn="ctr">
              <a:buNone/>
              <a:defRPr sz="15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2142514358"/>
      </p:ext>
    </p:extLst>
  </p:cSld>
  <p:clrMapOvr>
    <a:masterClrMapping/>
  </p:clrMapOvr>
  <p:transition spd="slow">
    <p:wip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47031" cy="4408370"/>
          </a:xfrm>
          <a:prstGeom prst="rect">
            <a:avLst/>
          </a:prstGeom>
        </p:spPr>
        <p:txBody>
          <a:bodyPr vert="horz" lIns="68535" tIns="34286" rIns="68535" bIns="34286"/>
          <a:lstStyle>
            <a:lvl1pPr marL="0" indent="0" algn="ctr">
              <a:buNone/>
              <a:defRPr sz="15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768795305"/>
      </p:ext>
    </p:extLst>
  </p:cSld>
  <p:clrMapOvr>
    <a:masterClrMapping/>
  </p:clrMapOvr>
  <p:transition spd="slow">
    <p:wip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2_Full bleed photo">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30"/>
            <a:ext cx="9144001" cy="4983479"/>
          </a:xfrm>
          <a:prstGeom prst="rect">
            <a:avLst/>
          </a:prstGeom>
        </p:spPr>
        <p:txBody>
          <a:bodyPr vert="horz" lIns="68535" tIns="34286" rIns="68535" bIns="34286"/>
          <a:lstStyle>
            <a:lvl1pPr marL="0" indent="0" algn="ctr">
              <a:buNone/>
              <a:defRPr sz="1500" baseline="0">
                <a:solidFill>
                  <a:schemeClr val="bg1"/>
                </a:solidFill>
                <a:latin typeface="+mn-lt"/>
                <a:cs typeface="CiscoSans ExtraLight"/>
              </a:defRPr>
            </a:lvl1pPr>
          </a:lstStyle>
          <a:p>
            <a:r>
              <a:rPr lang="en-US" smtClean="0"/>
              <a:t>Click icon to add picture</a:t>
            </a:r>
            <a:endParaRPr lang="en-US" dirty="0"/>
          </a:p>
        </p:txBody>
      </p:sp>
      <p:cxnSp>
        <p:nvCxnSpPr>
          <p:cNvPr id="7" name="Straight Connector 6"/>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1770670"/>
      </p:ext>
    </p:extLst>
  </p:cSld>
  <p:clrMapOvr>
    <a:masterClrMapping/>
  </p:clrMapOvr>
  <p:transition spd="slow">
    <p:wipe/>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Wide screen video">
    <p:bg>
      <p:bgRef idx="1001">
        <a:schemeClr val="bg2"/>
      </p:bgRef>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2916766" y="582930"/>
            <a:ext cx="5899416" cy="3319272"/>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51410" tIns="25718" rIns="51410" bIns="25718" rtlCol="0" anchor="ctr">
            <a:normAutofit/>
          </a:bodyPr>
          <a:lstStyle>
            <a:lvl1pPr marL="0" indent="0" algn="ctr" defTabSz="685340"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r>
              <a:rPr lang="en-US" smtClean="0"/>
              <a:t>Click icon to add media</a:t>
            </a:r>
            <a:endParaRPr lang="en-US" dirty="0"/>
          </a:p>
        </p:txBody>
      </p:sp>
      <p:sp>
        <p:nvSpPr>
          <p:cNvPr id="37" name="Rectangle 5"/>
          <p:cNvSpPr>
            <a:spLocks noChangeArrowheads="1"/>
          </p:cNvSpPr>
          <p:nvPr userDrawn="1"/>
        </p:nvSpPr>
        <p:spPr bwMode="ltGray">
          <a:xfrm>
            <a:off x="7828514" y="4932134"/>
            <a:ext cx="747167" cy="154531"/>
          </a:xfrm>
          <a:prstGeom prst="rect">
            <a:avLst/>
          </a:prstGeom>
          <a:noFill/>
          <a:ln w="9525">
            <a:noFill/>
            <a:miter lim="800000"/>
            <a:headEnd/>
            <a:tailEnd/>
          </a:ln>
          <a:effectLst/>
        </p:spPr>
        <p:txBody>
          <a:bodyPr wrap="none" lIns="61553" tIns="30794" rIns="61553" bIns="30794" anchor="b">
            <a:spAutoFit/>
          </a:bodyPr>
          <a:lstStyle/>
          <a:p>
            <a:pPr algn="r" defTabSz="610386"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38" name="Rectangle 7"/>
          <p:cNvSpPr>
            <a:spLocks noChangeArrowheads="1"/>
          </p:cNvSpPr>
          <p:nvPr userDrawn="1"/>
        </p:nvSpPr>
        <p:spPr bwMode="ltGray">
          <a:xfrm>
            <a:off x="8660880" y="4929065"/>
            <a:ext cx="220492" cy="154522"/>
          </a:xfrm>
          <a:prstGeom prst="rect">
            <a:avLst/>
          </a:prstGeom>
          <a:noFill/>
          <a:ln w="9525" algn="ctr">
            <a:noFill/>
            <a:miter lim="800000"/>
            <a:headEnd/>
            <a:tailEnd/>
          </a:ln>
          <a:effectLst/>
        </p:spPr>
        <p:txBody>
          <a:bodyPr wrap="none" lIns="61553" tIns="30794" rIns="61553" bIns="30794" anchor="b">
            <a:spAutoFit/>
          </a:bodyPr>
          <a:lstStyle/>
          <a:p>
            <a:pPr algn="r" defTabSz="610386"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386" fontAlgn="auto">
                <a:spcBef>
                  <a:spcPts val="0"/>
                </a:spcBef>
                <a:spcAft>
                  <a:spcPts val="0"/>
                </a:spcAft>
              </a:pPr>
              <a:t>‹#›</a:t>
            </a:fld>
            <a:endParaRPr lang="en-US" sz="600" dirty="0">
              <a:solidFill>
                <a:srgbClr val="FFFFFF"/>
              </a:solidFill>
              <a:latin typeface="Arial"/>
              <a:ea typeface="+mn-ea"/>
              <a:cs typeface="CiscoSans Thin"/>
            </a:endParaRPr>
          </a:p>
        </p:txBody>
      </p:sp>
      <p:sp>
        <p:nvSpPr>
          <p:cNvPr id="39" name="Rectangle 4"/>
          <p:cNvSpPr>
            <a:spLocks noChangeArrowheads="1"/>
          </p:cNvSpPr>
          <p:nvPr userDrawn="1"/>
        </p:nvSpPr>
        <p:spPr bwMode="ltGray">
          <a:xfrm>
            <a:off x="292072" y="4916627"/>
            <a:ext cx="3420515" cy="154531"/>
          </a:xfrm>
          <a:prstGeom prst="rect">
            <a:avLst/>
          </a:prstGeom>
          <a:noFill/>
          <a:ln w="9525">
            <a:noFill/>
            <a:miter lim="800000"/>
            <a:headEnd/>
            <a:tailEnd/>
          </a:ln>
          <a:effectLst/>
        </p:spPr>
        <p:txBody>
          <a:bodyPr wrap="square" lIns="61553" tIns="30794" rIns="61553" bIns="30794" anchor="b" anchorCtr="0">
            <a:spAutoFit/>
          </a:bodyPr>
          <a:lstStyle/>
          <a:p>
            <a:pPr defTabSz="610386" fontAlgn="auto">
              <a:spcBef>
                <a:spcPts val="0"/>
              </a:spcBef>
              <a:spcAft>
                <a:spcPts val="0"/>
              </a:spcAft>
            </a:pPr>
            <a:r>
              <a:rPr lang="en-US" sz="600" dirty="0" smtClean="0">
                <a:solidFill>
                  <a:srgbClr val="FFFFFF"/>
                </a:solidFill>
                <a:latin typeface="Arial"/>
                <a:ea typeface="+mn-ea"/>
                <a:cs typeface="CiscoSans Thin"/>
              </a:rPr>
              <a:t>C97-731713-00 © 2014  Cisco and/or its affiliates. All rights reserved.</a:t>
            </a:r>
            <a:endParaRPr lang="en-US" sz="600" dirty="0">
              <a:solidFill>
                <a:srgbClr val="FFFFFF"/>
              </a:solidFill>
              <a:latin typeface="Arial"/>
              <a:ea typeface="+mn-ea"/>
              <a:cs typeface="CiscoSans Thin"/>
            </a:endParaRPr>
          </a:p>
        </p:txBody>
      </p:sp>
    </p:spTree>
    <p:extLst>
      <p:ext uri="{BB962C8B-B14F-4D97-AF65-F5344CB8AC3E}">
        <p14:creationId xmlns:p14="http://schemas.microsoft.com/office/powerpoint/2010/main" val="32267119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Standard video">
    <p:bg>
      <p:bgRef idx="1001">
        <a:schemeClr val="bg2"/>
      </p:bgRef>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4391620" y="584002"/>
            <a:ext cx="4424562" cy="3319272"/>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51410" tIns="25718" rIns="51410" bIns="25718" rtlCol="0" anchor="ctr">
            <a:normAutofit/>
          </a:bodyPr>
          <a:lstStyle>
            <a:lvl1pPr marL="0" indent="0" algn="ctr" defTabSz="685340"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r>
              <a:rPr lang="en-US" smtClean="0"/>
              <a:t>Click icon to add media</a:t>
            </a:r>
            <a:endParaRPr lang="en-US" dirty="0"/>
          </a:p>
        </p:txBody>
      </p:sp>
      <p:sp>
        <p:nvSpPr>
          <p:cNvPr id="19" name="Rectangle 5"/>
          <p:cNvSpPr>
            <a:spLocks noChangeArrowheads="1"/>
          </p:cNvSpPr>
          <p:nvPr userDrawn="1"/>
        </p:nvSpPr>
        <p:spPr bwMode="ltGray">
          <a:xfrm>
            <a:off x="7828514" y="4932134"/>
            <a:ext cx="747167" cy="154531"/>
          </a:xfrm>
          <a:prstGeom prst="rect">
            <a:avLst/>
          </a:prstGeom>
          <a:noFill/>
          <a:ln w="9525">
            <a:noFill/>
            <a:miter lim="800000"/>
            <a:headEnd/>
            <a:tailEnd/>
          </a:ln>
          <a:effectLst/>
        </p:spPr>
        <p:txBody>
          <a:bodyPr wrap="none" lIns="61553" tIns="30794" rIns="61553" bIns="30794" anchor="b">
            <a:spAutoFit/>
          </a:bodyPr>
          <a:lstStyle/>
          <a:p>
            <a:pPr algn="r" defTabSz="610386"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22" name="Rectangle 7"/>
          <p:cNvSpPr>
            <a:spLocks noChangeArrowheads="1"/>
          </p:cNvSpPr>
          <p:nvPr userDrawn="1"/>
        </p:nvSpPr>
        <p:spPr bwMode="ltGray">
          <a:xfrm>
            <a:off x="8660880" y="4929065"/>
            <a:ext cx="220492" cy="154522"/>
          </a:xfrm>
          <a:prstGeom prst="rect">
            <a:avLst/>
          </a:prstGeom>
          <a:noFill/>
          <a:ln w="9525" algn="ctr">
            <a:noFill/>
            <a:miter lim="800000"/>
            <a:headEnd/>
            <a:tailEnd/>
          </a:ln>
          <a:effectLst/>
        </p:spPr>
        <p:txBody>
          <a:bodyPr wrap="none" lIns="61553" tIns="30794" rIns="61553" bIns="30794" anchor="b">
            <a:spAutoFit/>
          </a:bodyPr>
          <a:lstStyle/>
          <a:p>
            <a:pPr algn="r" defTabSz="610386"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386" fontAlgn="auto">
                <a:spcBef>
                  <a:spcPts val="0"/>
                </a:spcBef>
                <a:spcAft>
                  <a:spcPts val="0"/>
                </a:spcAft>
              </a:pPr>
              <a:t>‹#›</a:t>
            </a:fld>
            <a:endParaRPr lang="en-US" sz="600" dirty="0">
              <a:solidFill>
                <a:srgbClr val="FFFFFF"/>
              </a:solidFill>
              <a:latin typeface="Arial"/>
              <a:ea typeface="+mn-ea"/>
              <a:cs typeface="CiscoSans Thin"/>
            </a:endParaRPr>
          </a:p>
        </p:txBody>
      </p:sp>
      <p:sp>
        <p:nvSpPr>
          <p:cNvPr id="6" name="Rectangle 4"/>
          <p:cNvSpPr>
            <a:spLocks noChangeArrowheads="1"/>
          </p:cNvSpPr>
          <p:nvPr userDrawn="1"/>
        </p:nvSpPr>
        <p:spPr bwMode="ltGray">
          <a:xfrm>
            <a:off x="292072" y="4916627"/>
            <a:ext cx="3420515" cy="154531"/>
          </a:xfrm>
          <a:prstGeom prst="rect">
            <a:avLst/>
          </a:prstGeom>
          <a:noFill/>
          <a:ln w="9525">
            <a:noFill/>
            <a:miter lim="800000"/>
            <a:headEnd/>
            <a:tailEnd/>
          </a:ln>
          <a:effectLst/>
        </p:spPr>
        <p:txBody>
          <a:bodyPr wrap="square" lIns="61553" tIns="30794" rIns="61553" bIns="30794" anchor="b" anchorCtr="0">
            <a:spAutoFit/>
          </a:bodyPr>
          <a:lstStyle/>
          <a:p>
            <a:pPr defTabSz="610386" fontAlgn="auto">
              <a:spcBef>
                <a:spcPts val="0"/>
              </a:spcBef>
              <a:spcAft>
                <a:spcPts val="0"/>
              </a:spcAft>
            </a:pPr>
            <a:r>
              <a:rPr lang="en-US" sz="600" dirty="0" smtClean="0">
                <a:solidFill>
                  <a:srgbClr val="FFFFFF"/>
                </a:solidFill>
                <a:latin typeface="Arial"/>
                <a:ea typeface="+mn-ea"/>
                <a:cs typeface="CiscoSans Thin"/>
              </a:rPr>
              <a:t>C97-731713-00 © 2014  Cisco and/or its affiliates. All rights reserved.</a:t>
            </a:r>
            <a:endParaRPr lang="en-US" sz="600" dirty="0">
              <a:solidFill>
                <a:srgbClr val="FFFFFF"/>
              </a:solidFill>
              <a:latin typeface="Arial"/>
              <a:ea typeface="+mn-ea"/>
              <a:cs typeface="CiscoSans Thin"/>
            </a:endParaRPr>
          </a:p>
        </p:txBody>
      </p:sp>
    </p:spTree>
    <p:extLst>
      <p:ext uri="{BB962C8B-B14F-4D97-AF65-F5344CB8AC3E}">
        <p14:creationId xmlns:p14="http://schemas.microsoft.com/office/powerpoint/2010/main" val="35344201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smtClean="0"/>
              <a:t>Click to edit Master title style</a:t>
            </a:r>
            <a:endParaRPr lang="en-GB" dirty="0"/>
          </a:p>
        </p:txBody>
      </p:sp>
    </p:spTree>
    <p:extLst>
      <p:ext uri="{BB962C8B-B14F-4D97-AF65-F5344CB8AC3E}">
        <p14:creationId xmlns:p14="http://schemas.microsoft.com/office/powerpoint/2010/main" val="1715616701"/>
      </p:ext>
    </p:extLst>
  </p:cSld>
  <p:clrMapOvr>
    <a:masterClrMapping/>
  </p:clrMapOvr>
  <p:transition spd="med">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Blank_gradient only">
    <p:bg>
      <p:bgRef idx="1001">
        <a:schemeClr val="bg2"/>
      </p:bgRef>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28514" y="4746002"/>
            <a:ext cx="747167" cy="154531"/>
          </a:xfrm>
          <a:prstGeom prst="rect">
            <a:avLst/>
          </a:prstGeom>
          <a:noFill/>
          <a:ln w="9525">
            <a:noFill/>
            <a:miter lim="800000"/>
            <a:headEnd/>
            <a:tailEnd/>
          </a:ln>
          <a:effectLst/>
        </p:spPr>
        <p:txBody>
          <a:bodyPr wrap="none" lIns="61553" tIns="30794" rIns="61553" bIns="30794" anchor="b">
            <a:spAutoFit/>
          </a:bodyPr>
          <a:lstStyle/>
          <a:p>
            <a:pPr algn="r" defTabSz="610386"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7" name="Rectangle 7"/>
          <p:cNvSpPr>
            <a:spLocks noChangeArrowheads="1"/>
          </p:cNvSpPr>
          <p:nvPr userDrawn="1"/>
        </p:nvSpPr>
        <p:spPr bwMode="ltGray">
          <a:xfrm>
            <a:off x="8660880" y="4742933"/>
            <a:ext cx="220492" cy="154522"/>
          </a:xfrm>
          <a:prstGeom prst="rect">
            <a:avLst/>
          </a:prstGeom>
          <a:noFill/>
          <a:ln w="9525" algn="ctr">
            <a:noFill/>
            <a:miter lim="800000"/>
            <a:headEnd/>
            <a:tailEnd/>
          </a:ln>
          <a:effectLst/>
        </p:spPr>
        <p:txBody>
          <a:bodyPr wrap="none" lIns="61553" tIns="30794" rIns="61553" bIns="30794" anchor="b">
            <a:spAutoFit/>
          </a:bodyPr>
          <a:lstStyle/>
          <a:p>
            <a:pPr algn="r" defTabSz="610386"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386" fontAlgn="auto">
                <a:spcBef>
                  <a:spcPts val="0"/>
                </a:spcBef>
                <a:spcAft>
                  <a:spcPts val="0"/>
                </a:spcAft>
              </a:pPr>
              <a:t>‹#›</a:t>
            </a:fld>
            <a:endParaRPr lang="en-US" sz="600" dirty="0">
              <a:solidFill>
                <a:srgbClr val="FFFFFF"/>
              </a:solidFill>
              <a:latin typeface="Arial"/>
              <a:ea typeface="+mn-ea"/>
              <a:cs typeface="CiscoSans Thin"/>
            </a:endParaRPr>
          </a:p>
        </p:txBody>
      </p:sp>
      <p:sp>
        <p:nvSpPr>
          <p:cNvPr id="8" name="Rectangle 4"/>
          <p:cNvSpPr>
            <a:spLocks noChangeArrowheads="1"/>
          </p:cNvSpPr>
          <p:nvPr userDrawn="1"/>
        </p:nvSpPr>
        <p:spPr bwMode="ltGray">
          <a:xfrm>
            <a:off x="292072" y="4747301"/>
            <a:ext cx="3420515" cy="154531"/>
          </a:xfrm>
          <a:prstGeom prst="rect">
            <a:avLst/>
          </a:prstGeom>
          <a:noFill/>
          <a:ln w="9525">
            <a:noFill/>
            <a:miter lim="800000"/>
            <a:headEnd/>
            <a:tailEnd/>
          </a:ln>
          <a:effectLst/>
        </p:spPr>
        <p:txBody>
          <a:bodyPr wrap="square" lIns="61553" tIns="30794" rIns="61553" bIns="30794" anchor="b" anchorCtr="0">
            <a:spAutoFit/>
          </a:bodyPr>
          <a:lstStyle/>
          <a:p>
            <a:pPr defTabSz="610386" fontAlgn="auto">
              <a:spcBef>
                <a:spcPts val="0"/>
              </a:spcBef>
              <a:spcAft>
                <a:spcPts val="0"/>
              </a:spcAft>
            </a:pPr>
            <a:r>
              <a:rPr lang="en-US" sz="600" dirty="0" smtClean="0">
                <a:solidFill>
                  <a:srgbClr val="FFFFFF"/>
                </a:solidFill>
                <a:latin typeface="Arial"/>
                <a:ea typeface="+mn-ea"/>
                <a:cs typeface="CiscoSans Thin"/>
              </a:rPr>
              <a:t>C97-731713-00 © 2014  Cisco and/or its affiliates. All rights reserved.</a:t>
            </a:r>
            <a:endParaRPr lang="en-US" sz="600" dirty="0">
              <a:solidFill>
                <a:srgbClr val="FFFFFF"/>
              </a:solidFill>
              <a:latin typeface="Arial"/>
              <a:ea typeface="+mn-ea"/>
              <a:cs typeface="CiscoSans Thin"/>
            </a:endParaRPr>
          </a:p>
        </p:txBody>
      </p:sp>
      <p:cxnSp>
        <p:nvCxnSpPr>
          <p:cNvPr id="9" name="Straight Connector 8"/>
          <p:cNvCxnSpPr/>
          <p:nvPr userDrawn="1"/>
        </p:nvCxnSpPr>
        <p:spPr>
          <a:xfrm>
            <a:off x="0" y="5057775"/>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138598"/>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1_Blank_gradient only">
    <p:bg>
      <p:bgPr>
        <a:solidFill>
          <a:schemeClr val="accent5"/>
        </a:soli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28514" y="4746002"/>
            <a:ext cx="747167" cy="154531"/>
          </a:xfrm>
          <a:prstGeom prst="rect">
            <a:avLst/>
          </a:prstGeom>
          <a:noFill/>
          <a:ln w="9525">
            <a:noFill/>
            <a:miter lim="800000"/>
            <a:headEnd/>
            <a:tailEnd/>
          </a:ln>
          <a:effectLst/>
        </p:spPr>
        <p:txBody>
          <a:bodyPr wrap="none" lIns="61553" tIns="30794" rIns="61553" bIns="30794" anchor="b">
            <a:spAutoFit/>
          </a:bodyPr>
          <a:lstStyle/>
          <a:p>
            <a:pPr algn="r" defTabSz="610386"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7" name="Rectangle 7"/>
          <p:cNvSpPr>
            <a:spLocks noChangeArrowheads="1"/>
          </p:cNvSpPr>
          <p:nvPr userDrawn="1"/>
        </p:nvSpPr>
        <p:spPr bwMode="ltGray">
          <a:xfrm>
            <a:off x="8660880" y="4742933"/>
            <a:ext cx="220492" cy="154522"/>
          </a:xfrm>
          <a:prstGeom prst="rect">
            <a:avLst/>
          </a:prstGeom>
          <a:noFill/>
          <a:ln w="9525" algn="ctr">
            <a:noFill/>
            <a:miter lim="800000"/>
            <a:headEnd/>
            <a:tailEnd/>
          </a:ln>
          <a:effectLst/>
        </p:spPr>
        <p:txBody>
          <a:bodyPr wrap="none" lIns="61553" tIns="30794" rIns="61553" bIns="30794" anchor="b">
            <a:spAutoFit/>
          </a:bodyPr>
          <a:lstStyle/>
          <a:p>
            <a:pPr algn="r" defTabSz="610386"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386" fontAlgn="auto">
                <a:spcBef>
                  <a:spcPts val="0"/>
                </a:spcBef>
                <a:spcAft>
                  <a:spcPts val="0"/>
                </a:spcAft>
              </a:pPr>
              <a:t>‹#›</a:t>
            </a:fld>
            <a:endParaRPr lang="en-US" sz="600" dirty="0">
              <a:solidFill>
                <a:srgbClr val="FFFFFF"/>
              </a:solidFill>
              <a:latin typeface="Arial"/>
              <a:ea typeface="+mn-ea"/>
              <a:cs typeface="CiscoSans Thin"/>
            </a:endParaRPr>
          </a:p>
        </p:txBody>
      </p:sp>
      <p:sp>
        <p:nvSpPr>
          <p:cNvPr id="9" name="Rectangle 4"/>
          <p:cNvSpPr>
            <a:spLocks noChangeArrowheads="1"/>
          </p:cNvSpPr>
          <p:nvPr userDrawn="1"/>
        </p:nvSpPr>
        <p:spPr bwMode="ltGray">
          <a:xfrm>
            <a:off x="292072" y="4747301"/>
            <a:ext cx="3420515" cy="154531"/>
          </a:xfrm>
          <a:prstGeom prst="rect">
            <a:avLst/>
          </a:prstGeom>
          <a:noFill/>
          <a:ln w="9525">
            <a:noFill/>
            <a:miter lim="800000"/>
            <a:headEnd/>
            <a:tailEnd/>
          </a:ln>
          <a:effectLst/>
        </p:spPr>
        <p:txBody>
          <a:bodyPr wrap="square" lIns="61553" tIns="30794" rIns="61553" bIns="30794" anchor="b" anchorCtr="0">
            <a:spAutoFit/>
          </a:bodyPr>
          <a:lstStyle/>
          <a:p>
            <a:pPr defTabSz="610386" fontAlgn="auto">
              <a:spcBef>
                <a:spcPts val="0"/>
              </a:spcBef>
              <a:spcAft>
                <a:spcPts val="0"/>
              </a:spcAft>
            </a:pPr>
            <a:r>
              <a:rPr lang="en-US" sz="600" dirty="0" smtClean="0">
                <a:solidFill>
                  <a:srgbClr val="FFFFFF"/>
                </a:solidFill>
                <a:latin typeface="Arial"/>
                <a:ea typeface="+mn-ea"/>
                <a:cs typeface="CiscoSans Thin"/>
              </a:rPr>
              <a:t>C97-731713-00 © 2014  Cisco and/or its affiliates. All rights reserved.</a:t>
            </a:r>
            <a:endParaRPr lang="en-US" sz="600" dirty="0">
              <a:solidFill>
                <a:srgbClr val="FFFFFF"/>
              </a:solidFill>
              <a:latin typeface="Arial"/>
              <a:ea typeface="+mn-ea"/>
              <a:cs typeface="CiscoSans Thin"/>
            </a:endParaRPr>
          </a:p>
        </p:txBody>
      </p:sp>
      <p:cxnSp>
        <p:nvCxnSpPr>
          <p:cNvPr id="8" name="Straight Connector 7"/>
          <p:cNvCxnSpPr/>
          <p:nvPr userDrawn="1"/>
        </p:nvCxnSpPr>
        <p:spPr>
          <a:xfrm>
            <a:off x="0" y="5057775"/>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5154388"/>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2_Blank_gradient only">
    <p:bg>
      <p:bgPr>
        <a:gradFill>
          <a:gsLst>
            <a:gs pos="0">
              <a:schemeClr val="accent1"/>
            </a:gs>
            <a:gs pos="100000">
              <a:schemeClr val="accent6"/>
            </a:gs>
          </a:gsLst>
          <a:lin ang="0" scaled="0"/>
        </a:gra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28514" y="4746002"/>
            <a:ext cx="747167" cy="154531"/>
          </a:xfrm>
          <a:prstGeom prst="rect">
            <a:avLst/>
          </a:prstGeom>
          <a:noFill/>
          <a:ln w="9525">
            <a:noFill/>
            <a:miter lim="800000"/>
            <a:headEnd/>
            <a:tailEnd/>
          </a:ln>
          <a:effectLst/>
        </p:spPr>
        <p:txBody>
          <a:bodyPr wrap="none" lIns="61553" tIns="30794" rIns="61553" bIns="30794" anchor="b">
            <a:spAutoFit/>
          </a:bodyPr>
          <a:lstStyle/>
          <a:p>
            <a:pPr algn="r" defTabSz="610386"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7" name="Rectangle 7"/>
          <p:cNvSpPr>
            <a:spLocks noChangeArrowheads="1"/>
          </p:cNvSpPr>
          <p:nvPr userDrawn="1"/>
        </p:nvSpPr>
        <p:spPr bwMode="ltGray">
          <a:xfrm>
            <a:off x="8660880" y="4742933"/>
            <a:ext cx="220492" cy="154522"/>
          </a:xfrm>
          <a:prstGeom prst="rect">
            <a:avLst/>
          </a:prstGeom>
          <a:noFill/>
          <a:ln w="9525" algn="ctr">
            <a:noFill/>
            <a:miter lim="800000"/>
            <a:headEnd/>
            <a:tailEnd/>
          </a:ln>
          <a:effectLst/>
        </p:spPr>
        <p:txBody>
          <a:bodyPr wrap="none" lIns="61553" tIns="30794" rIns="61553" bIns="30794" anchor="b">
            <a:spAutoFit/>
          </a:bodyPr>
          <a:lstStyle/>
          <a:p>
            <a:pPr algn="r" defTabSz="610386"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386" fontAlgn="auto">
                <a:spcBef>
                  <a:spcPts val="0"/>
                </a:spcBef>
                <a:spcAft>
                  <a:spcPts val="0"/>
                </a:spcAft>
              </a:pPr>
              <a:t>‹#›</a:t>
            </a:fld>
            <a:endParaRPr lang="en-US" sz="600" dirty="0">
              <a:solidFill>
                <a:srgbClr val="FFFFFF"/>
              </a:solidFill>
              <a:latin typeface="Arial"/>
              <a:ea typeface="+mn-ea"/>
              <a:cs typeface="CiscoSans Thin"/>
            </a:endParaRPr>
          </a:p>
        </p:txBody>
      </p:sp>
      <p:sp>
        <p:nvSpPr>
          <p:cNvPr id="9" name="Rectangle 4"/>
          <p:cNvSpPr>
            <a:spLocks noChangeArrowheads="1"/>
          </p:cNvSpPr>
          <p:nvPr userDrawn="1"/>
        </p:nvSpPr>
        <p:spPr bwMode="ltGray">
          <a:xfrm>
            <a:off x="292072" y="4747301"/>
            <a:ext cx="3420515" cy="154531"/>
          </a:xfrm>
          <a:prstGeom prst="rect">
            <a:avLst/>
          </a:prstGeom>
          <a:noFill/>
          <a:ln w="9525">
            <a:noFill/>
            <a:miter lim="800000"/>
            <a:headEnd/>
            <a:tailEnd/>
          </a:ln>
          <a:effectLst/>
        </p:spPr>
        <p:txBody>
          <a:bodyPr wrap="square" lIns="61553" tIns="30794" rIns="61553" bIns="30794" anchor="b" anchorCtr="0">
            <a:spAutoFit/>
          </a:bodyPr>
          <a:lstStyle/>
          <a:p>
            <a:pPr defTabSz="610386" fontAlgn="auto">
              <a:spcBef>
                <a:spcPts val="0"/>
              </a:spcBef>
              <a:spcAft>
                <a:spcPts val="0"/>
              </a:spcAft>
            </a:pPr>
            <a:r>
              <a:rPr lang="en-US" sz="600" dirty="0" smtClean="0">
                <a:solidFill>
                  <a:srgbClr val="FFFFFF"/>
                </a:solidFill>
                <a:latin typeface="Arial"/>
                <a:ea typeface="+mn-ea"/>
                <a:cs typeface="CiscoSans Thin"/>
              </a:rPr>
              <a:t>C97-731713-00 © 2014  Cisco and/or its affiliates. All rights reserved.</a:t>
            </a:r>
            <a:endParaRPr lang="en-US" sz="600" dirty="0">
              <a:solidFill>
                <a:srgbClr val="FFFFFF"/>
              </a:solidFill>
              <a:latin typeface="Arial"/>
              <a:ea typeface="+mn-ea"/>
              <a:cs typeface="CiscoSans Thin"/>
            </a:endParaRPr>
          </a:p>
        </p:txBody>
      </p:sp>
      <p:cxnSp>
        <p:nvCxnSpPr>
          <p:cNvPr id="8" name="Straight Connector 7"/>
          <p:cNvCxnSpPr/>
          <p:nvPr userDrawn="1"/>
        </p:nvCxnSpPr>
        <p:spPr>
          <a:xfrm>
            <a:off x="0" y="5057775"/>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36788"/>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94358"/>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Closing Slide_green">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grpSp>
        <p:nvGrpSpPr>
          <p:cNvPr id="50" name="Group 5"/>
          <p:cNvGrpSpPr>
            <a:grpSpLocks/>
          </p:cNvGrpSpPr>
          <p:nvPr userDrawn="1"/>
        </p:nvGrpSpPr>
        <p:grpSpPr bwMode="auto">
          <a:xfrm>
            <a:off x="3947936" y="4088834"/>
            <a:ext cx="1240920" cy="659747"/>
            <a:chOff x="384" y="331"/>
            <a:chExt cx="912" cy="485"/>
          </a:xfrm>
        </p:grpSpPr>
        <p:sp>
          <p:nvSpPr>
            <p:cNvPr id="5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5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5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54"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55"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56"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57"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58"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59"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60"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61"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62"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63"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64"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65"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grpSp>
    </p:spTree>
    <p:extLst>
      <p:ext uri="{BB962C8B-B14F-4D97-AF65-F5344CB8AC3E}">
        <p14:creationId xmlns:p14="http://schemas.microsoft.com/office/powerpoint/2010/main" val="36470923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Closing Slide-green thank you">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64" name="TextBox 63"/>
          <p:cNvSpPr txBox="1"/>
          <p:nvPr userDrawn="1"/>
        </p:nvSpPr>
        <p:spPr>
          <a:xfrm>
            <a:off x="626136" y="2300013"/>
            <a:ext cx="2426386" cy="623248"/>
          </a:xfrm>
          <a:prstGeom prst="rect">
            <a:avLst/>
          </a:prstGeom>
          <a:noFill/>
        </p:spPr>
        <p:txBody>
          <a:bodyPr wrap="none" lIns="68535" tIns="34286" rIns="68535" bIns="34286" rtlCol="0">
            <a:spAutoFit/>
          </a:bodyPr>
          <a:lstStyle/>
          <a:p>
            <a:pPr defTabSz="685279" fontAlgn="auto">
              <a:spcBef>
                <a:spcPts val="0"/>
              </a:spcBef>
              <a:spcAft>
                <a:spcPts val="0"/>
              </a:spcAft>
            </a:pPr>
            <a:r>
              <a:rPr lang="en-US" sz="3600" dirty="0" smtClean="0">
                <a:solidFill>
                  <a:srgbClr val="FFFFFF"/>
                </a:solidFill>
                <a:latin typeface="Arial"/>
                <a:ea typeface="+mn-ea"/>
              </a:rPr>
              <a:t>Thank you.</a:t>
            </a:r>
            <a:endParaRPr lang="en-US" sz="3600" dirty="0">
              <a:solidFill>
                <a:srgbClr val="FFFFFF"/>
              </a:solidFill>
              <a:latin typeface="Arial"/>
              <a:ea typeface="+mn-ea"/>
            </a:endParaRPr>
          </a:p>
        </p:txBody>
      </p:sp>
      <p:sp>
        <p:nvSpPr>
          <p:cNvPr id="65" name="Rectangle 64"/>
          <p:cNvSpPr>
            <a:spLocks noChangeArrowheads="1"/>
          </p:cNvSpPr>
          <p:nvPr userDrawn="1"/>
        </p:nvSpPr>
        <p:spPr bwMode="black">
          <a:xfrm>
            <a:off x="6286242" y="2851203"/>
            <a:ext cx="116616" cy="441827"/>
          </a:xfrm>
          <a:prstGeom prst="rect">
            <a:avLst/>
          </a:prstGeom>
          <a:solidFill>
            <a:schemeClr val="tx1"/>
          </a:solidFill>
          <a:ln w="9525">
            <a:noFill/>
            <a:miter lim="800000"/>
            <a:headEnd/>
            <a:tailEnd/>
          </a:ln>
        </p:spPr>
        <p:txBody>
          <a:bodyPr lIns="68535" tIns="34286" rIns="68535" bIns="34286"/>
          <a:lstStyle/>
          <a:p>
            <a:pPr defTabSz="685279" fontAlgn="auto">
              <a:spcBef>
                <a:spcPts val="0"/>
              </a:spcBef>
              <a:spcAft>
                <a:spcPts val="0"/>
              </a:spcAft>
            </a:pPr>
            <a:endParaRPr lang="en-US" sz="1400">
              <a:solidFill>
                <a:srgbClr val="0096D6"/>
              </a:solidFill>
              <a:latin typeface="Arial"/>
              <a:ea typeface="+mn-ea"/>
            </a:endParaRPr>
          </a:p>
        </p:txBody>
      </p:sp>
      <p:sp>
        <p:nvSpPr>
          <p:cNvPr id="66" name="Freeform 65"/>
          <p:cNvSpPr>
            <a:spLocks/>
          </p:cNvSpPr>
          <p:nvPr userDrawn="1"/>
        </p:nvSpPr>
        <p:spPr bwMode="black">
          <a:xfrm>
            <a:off x="6965595" y="2840186"/>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68535" tIns="34286" rIns="68535" bIns="34286"/>
          <a:lstStyle/>
          <a:p>
            <a:pPr defTabSz="685279" fontAlgn="auto">
              <a:spcBef>
                <a:spcPts val="0"/>
              </a:spcBef>
              <a:spcAft>
                <a:spcPts val="0"/>
              </a:spcAft>
            </a:pPr>
            <a:endParaRPr lang="en-US" sz="1400">
              <a:solidFill>
                <a:srgbClr val="0096D6"/>
              </a:solidFill>
              <a:latin typeface="Arial"/>
              <a:ea typeface="+mn-ea"/>
            </a:endParaRPr>
          </a:p>
        </p:txBody>
      </p:sp>
      <p:sp>
        <p:nvSpPr>
          <p:cNvPr id="67" name="Freeform 66"/>
          <p:cNvSpPr>
            <a:spLocks/>
          </p:cNvSpPr>
          <p:nvPr userDrawn="1"/>
        </p:nvSpPr>
        <p:spPr bwMode="black">
          <a:xfrm>
            <a:off x="5798085" y="2840186"/>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68535" tIns="34286" rIns="68535" bIns="34286"/>
          <a:lstStyle/>
          <a:p>
            <a:pPr defTabSz="685279" fontAlgn="auto">
              <a:spcBef>
                <a:spcPts val="0"/>
              </a:spcBef>
              <a:spcAft>
                <a:spcPts val="0"/>
              </a:spcAft>
            </a:pPr>
            <a:endParaRPr lang="en-US" sz="1400">
              <a:solidFill>
                <a:srgbClr val="0096D6"/>
              </a:solidFill>
              <a:latin typeface="Arial"/>
              <a:ea typeface="+mn-ea"/>
            </a:endParaRPr>
          </a:p>
        </p:txBody>
      </p:sp>
      <p:sp>
        <p:nvSpPr>
          <p:cNvPr id="68" name="Freeform 67"/>
          <p:cNvSpPr>
            <a:spLocks noEditPoints="1"/>
          </p:cNvSpPr>
          <p:nvPr userDrawn="1"/>
        </p:nvSpPr>
        <p:spPr bwMode="black">
          <a:xfrm>
            <a:off x="7425276" y="2840186"/>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68535" tIns="34286" rIns="68535" bIns="34286"/>
          <a:lstStyle/>
          <a:p>
            <a:pPr defTabSz="685279" fontAlgn="auto">
              <a:spcBef>
                <a:spcPts val="0"/>
              </a:spcBef>
              <a:spcAft>
                <a:spcPts val="0"/>
              </a:spcAft>
            </a:pPr>
            <a:endParaRPr lang="en-US" sz="1400">
              <a:solidFill>
                <a:srgbClr val="0096D6"/>
              </a:solidFill>
              <a:latin typeface="Arial"/>
              <a:ea typeface="+mn-ea"/>
            </a:endParaRPr>
          </a:p>
        </p:txBody>
      </p:sp>
      <p:sp>
        <p:nvSpPr>
          <p:cNvPr id="69" name="Freeform 68"/>
          <p:cNvSpPr>
            <a:spLocks/>
          </p:cNvSpPr>
          <p:nvPr userDrawn="1"/>
        </p:nvSpPr>
        <p:spPr bwMode="black">
          <a:xfrm>
            <a:off x="6553399" y="2840186"/>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68535" tIns="34286" rIns="68535" bIns="34286"/>
          <a:lstStyle/>
          <a:p>
            <a:pPr defTabSz="685279" fontAlgn="auto">
              <a:spcBef>
                <a:spcPts val="0"/>
              </a:spcBef>
              <a:spcAft>
                <a:spcPts val="0"/>
              </a:spcAft>
            </a:pPr>
            <a:endParaRPr lang="en-US" sz="1400">
              <a:solidFill>
                <a:srgbClr val="0096D6"/>
              </a:solidFill>
              <a:latin typeface="Arial"/>
              <a:ea typeface="+mn-ea"/>
            </a:endParaRPr>
          </a:p>
        </p:txBody>
      </p:sp>
      <p:sp>
        <p:nvSpPr>
          <p:cNvPr id="70" name="Freeform 69"/>
          <p:cNvSpPr>
            <a:spLocks/>
          </p:cNvSpPr>
          <p:nvPr userDrawn="1"/>
        </p:nvSpPr>
        <p:spPr bwMode="black">
          <a:xfrm>
            <a:off x="5566227" y="222501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68535" tIns="34286" rIns="68535" bIns="34286"/>
          <a:lstStyle/>
          <a:p>
            <a:pPr defTabSz="685279" fontAlgn="auto">
              <a:spcBef>
                <a:spcPts val="0"/>
              </a:spcBef>
              <a:spcAft>
                <a:spcPts val="0"/>
              </a:spcAft>
            </a:pPr>
            <a:endParaRPr lang="en-US" sz="1400">
              <a:solidFill>
                <a:srgbClr val="0096D6"/>
              </a:solidFill>
              <a:latin typeface="Arial"/>
              <a:ea typeface="+mn-ea"/>
            </a:endParaRPr>
          </a:p>
        </p:txBody>
      </p:sp>
      <p:sp>
        <p:nvSpPr>
          <p:cNvPr id="71" name="Freeform 70"/>
          <p:cNvSpPr>
            <a:spLocks/>
          </p:cNvSpPr>
          <p:nvPr userDrawn="1"/>
        </p:nvSpPr>
        <p:spPr bwMode="black">
          <a:xfrm>
            <a:off x="5874047" y="2072780"/>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68535" tIns="34286" rIns="68535" bIns="34286"/>
          <a:lstStyle/>
          <a:p>
            <a:pPr defTabSz="685279" fontAlgn="auto">
              <a:spcBef>
                <a:spcPts val="0"/>
              </a:spcBef>
              <a:spcAft>
                <a:spcPts val="0"/>
              </a:spcAft>
            </a:pPr>
            <a:endParaRPr lang="en-US" sz="1400">
              <a:solidFill>
                <a:srgbClr val="0096D6"/>
              </a:solidFill>
              <a:latin typeface="Arial"/>
              <a:ea typeface="+mn-ea"/>
            </a:endParaRPr>
          </a:p>
        </p:txBody>
      </p:sp>
      <p:sp>
        <p:nvSpPr>
          <p:cNvPr id="72" name="Freeform 71"/>
          <p:cNvSpPr>
            <a:spLocks/>
          </p:cNvSpPr>
          <p:nvPr userDrawn="1"/>
        </p:nvSpPr>
        <p:spPr bwMode="black">
          <a:xfrm>
            <a:off x="6176437" y="1863422"/>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68535" tIns="34286" rIns="68535" bIns="34286"/>
          <a:lstStyle/>
          <a:p>
            <a:pPr defTabSz="685279" fontAlgn="auto">
              <a:spcBef>
                <a:spcPts val="0"/>
              </a:spcBef>
              <a:spcAft>
                <a:spcPts val="0"/>
              </a:spcAft>
            </a:pPr>
            <a:endParaRPr lang="en-US" sz="1400">
              <a:solidFill>
                <a:srgbClr val="0096D6"/>
              </a:solidFill>
              <a:latin typeface="Arial"/>
              <a:ea typeface="+mn-ea"/>
            </a:endParaRPr>
          </a:p>
        </p:txBody>
      </p:sp>
      <p:sp>
        <p:nvSpPr>
          <p:cNvPr id="73" name="Freeform 72"/>
          <p:cNvSpPr>
            <a:spLocks/>
          </p:cNvSpPr>
          <p:nvPr userDrawn="1"/>
        </p:nvSpPr>
        <p:spPr bwMode="black">
          <a:xfrm>
            <a:off x="6484246" y="2072752"/>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68535" tIns="34286" rIns="68535" bIns="34286"/>
          <a:lstStyle/>
          <a:p>
            <a:pPr defTabSz="685279" fontAlgn="auto">
              <a:spcBef>
                <a:spcPts val="0"/>
              </a:spcBef>
              <a:spcAft>
                <a:spcPts val="0"/>
              </a:spcAft>
            </a:pPr>
            <a:endParaRPr lang="en-US" sz="1400">
              <a:solidFill>
                <a:srgbClr val="0096D6"/>
              </a:solidFill>
              <a:latin typeface="Arial"/>
              <a:ea typeface="+mn-ea"/>
            </a:endParaRPr>
          </a:p>
        </p:txBody>
      </p:sp>
      <p:sp>
        <p:nvSpPr>
          <p:cNvPr id="74" name="Freeform 73"/>
          <p:cNvSpPr>
            <a:spLocks/>
          </p:cNvSpPr>
          <p:nvPr userDrawn="1"/>
        </p:nvSpPr>
        <p:spPr bwMode="black">
          <a:xfrm>
            <a:off x="6785247" y="222501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68535" tIns="34286" rIns="68535" bIns="34286"/>
          <a:lstStyle/>
          <a:p>
            <a:pPr defTabSz="685279" fontAlgn="auto">
              <a:spcBef>
                <a:spcPts val="0"/>
              </a:spcBef>
              <a:spcAft>
                <a:spcPts val="0"/>
              </a:spcAft>
            </a:pPr>
            <a:endParaRPr lang="en-US" sz="1400">
              <a:solidFill>
                <a:srgbClr val="0096D6"/>
              </a:solidFill>
              <a:latin typeface="Arial"/>
              <a:ea typeface="+mn-ea"/>
            </a:endParaRPr>
          </a:p>
        </p:txBody>
      </p:sp>
      <p:sp>
        <p:nvSpPr>
          <p:cNvPr id="75" name="Freeform 74"/>
          <p:cNvSpPr>
            <a:spLocks/>
          </p:cNvSpPr>
          <p:nvPr userDrawn="1"/>
        </p:nvSpPr>
        <p:spPr bwMode="black">
          <a:xfrm>
            <a:off x="7093088"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68535" tIns="34286" rIns="68535" bIns="34286"/>
          <a:lstStyle/>
          <a:p>
            <a:pPr defTabSz="685279" fontAlgn="auto">
              <a:spcBef>
                <a:spcPts val="0"/>
              </a:spcBef>
              <a:spcAft>
                <a:spcPts val="0"/>
              </a:spcAft>
            </a:pPr>
            <a:endParaRPr lang="en-US" sz="1400">
              <a:solidFill>
                <a:srgbClr val="0096D6"/>
              </a:solidFill>
              <a:latin typeface="Arial"/>
              <a:ea typeface="+mn-ea"/>
            </a:endParaRPr>
          </a:p>
        </p:txBody>
      </p:sp>
      <p:sp>
        <p:nvSpPr>
          <p:cNvPr id="76" name="Freeform 75"/>
          <p:cNvSpPr>
            <a:spLocks/>
          </p:cNvSpPr>
          <p:nvPr userDrawn="1"/>
        </p:nvSpPr>
        <p:spPr bwMode="black">
          <a:xfrm>
            <a:off x="7400901" y="186339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68535" tIns="34286" rIns="68535" bIns="34286"/>
          <a:lstStyle/>
          <a:p>
            <a:pPr defTabSz="685279" fontAlgn="auto">
              <a:spcBef>
                <a:spcPts val="0"/>
              </a:spcBef>
              <a:spcAft>
                <a:spcPts val="0"/>
              </a:spcAft>
            </a:pPr>
            <a:endParaRPr lang="en-US" sz="1400">
              <a:solidFill>
                <a:srgbClr val="0096D6"/>
              </a:solidFill>
              <a:latin typeface="Arial"/>
              <a:ea typeface="+mn-ea"/>
            </a:endParaRPr>
          </a:p>
        </p:txBody>
      </p:sp>
      <p:sp>
        <p:nvSpPr>
          <p:cNvPr id="77" name="Freeform 76"/>
          <p:cNvSpPr>
            <a:spLocks/>
          </p:cNvSpPr>
          <p:nvPr userDrawn="1"/>
        </p:nvSpPr>
        <p:spPr bwMode="black">
          <a:xfrm>
            <a:off x="7703284"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68535" tIns="34286" rIns="68535" bIns="34286"/>
          <a:lstStyle/>
          <a:p>
            <a:pPr defTabSz="685279" fontAlgn="auto">
              <a:spcBef>
                <a:spcPts val="0"/>
              </a:spcBef>
              <a:spcAft>
                <a:spcPts val="0"/>
              </a:spcAft>
            </a:pPr>
            <a:endParaRPr lang="en-US" sz="1400">
              <a:solidFill>
                <a:srgbClr val="0096D6"/>
              </a:solidFill>
              <a:latin typeface="Arial"/>
              <a:ea typeface="+mn-ea"/>
            </a:endParaRPr>
          </a:p>
        </p:txBody>
      </p:sp>
      <p:sp>
        <p:nvSpPr>
          <p:cNvPr id="78" name="Freeform 77"/>
          <p:cNvSpPr>
            <a:spLocks/>
          </p:cNvSpPr>
          <p:nvPr userDrawn="1"/>
        </p:nvSpPr>
        <p:spPr bwMode="black">
          <a:xfrm>
            <a:off x="8011096" y="222501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68535" tIns="34286" rIns="68535" bIns="34286"/>
          <a:lstStyle/>
          <a:p>
            <a:pPr defTabSz="685279" fontAlgn="auto">
              <a:spcBef>
                <a:spcPts val="0"/>
              </a:spcBef>
              <a:spcAft>
                <a:spcPts val="0"/>
              </a:spcAft>
            </a:pPr>
            <a:endParaRPr lang="en-US" sz="1400">
              <a:solidFill>
                <a:srgbClr val="0096D6"/>
              </a:solidFill>
              <a:latin typeface="Arial"/>
              <a:ea typeface="+mn-ea"/>
            </a:endParaRPr>
          </a:p>
        </p:txBody>
      </p:sp>
    </p:spTree>
    <p:extLst>
      <p:ext uri="{BB962C8B-B14F-4D97-AF65-F5344CB8AC3E}">
        <p14:creationId xmlns:p14="http://schemas.microsoft.com/office/powerpoint/2010/main" val="31489922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700"/>
                                        <p:tgtEl>
                                          <p:spTgt spid="7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700"/>
                                        <p:tgtEl>
                                          <p:spTgt spid="7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700"/>
                                        <p:tgtEl>
                                          <p:spTgt spid="7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fade">
                                      <p:cBhvr>
                                        <p:cTn id="20" dur="700"/>
                                        <p:tgtEl>
                                          <p:spTgt spid="7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700"/>
                                        <p:tgtEl>
                                          <p:spTgt spid="7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700"/>
                                        <p:tgtEl>
                                          <p:spTgt spid="7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700"/>
                                        <p:tgtEl>
                                          <p:spTgt spid="7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700"/>
                                        <p:tgtEl>
                                          <p:spTgt spid="7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700"/>
                                        <p:tgtEl>
                                          <p:spTgt spid="7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7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7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7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7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7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7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7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7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77"/>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700"/>
                                        <p:tgtEl>
                                          <p:spTgt spid="67"/>
                                        </p:tgtEl>
                                      </p:cBhvr>
                                    </p:animEffect>
                                  </p:childTnLst>
                                </p:cTn>
                              </p:par>
                              <p:par>
                                <p:cTn id="58" presetID="10" presetClass="entr" presetSubtype="0" fill="hold" nodeType="withEffect">
                                  <p:stCondLst>
                                    <p:cond delay="10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700"/>
                                        <p:tgtEl>
                                          <p:spTgt spid="65"/>
                                        </p:tgtEl>
                                      </p:cBhvr>
                                    </p:animEffect>
                                  </p:childTnLst>
                                </p:cTn>
                              </p:par>
                              <p:par>
                                <p:cTn id="61" presetID="10" presetClass="entr" presetSubtype="0" fill="hold" nodeType="withEffect">
                                  <p:stCondLst>
                                    <p:cond delay="20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700"/>
                                        <p:tgtEl>
                                          <p:spTgt spid="69"/>
                                        </p:tgtEl>
                                      </p:cBhvr>
                                    </p:animEffect>
                                  </p:childTnLst>
                                </p:cTn>
                              </p:par>
                              <p:par>
                                <p:cTn id="64" presetID="10" presetClass="entr" presetSubtype="0" fill="hold" nodeType="withEffect">
                                  <p:stCondLst>
                                    <p:cond delay="30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700"/>
                                        <p:tgtEl>
                                          <p:spTgt spid="66"/>
                                        </p:tgtEl>
                                      </p:cBhvr>
                                    </p:animEffect>
                                  </p:childTnLst>
                                </p:cTn>
                              </p:par>
                              <p:par>
                                <p:cTn id="67" presetID="10" presetClass="entr" presetSubtype="0" fill="hold" nodeType="withEffect">
                                  <p:stCondLst>
                                    <p:cond delay="40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7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Closing Slide-red">
    <p:bg>
      <p:bgRef idx="1001">
        <a:schemeClr val="bg2"/>
      </p:bgRef>
    </p:bg>
    <p:spTree>
      <p:nvGrpSpPr>
        <p:cNvPr id="1" name=""/>
        <p:cNvGrpSpPr/>
        <p:nvPr/>
      </p:nvGrpSpPr>
      <p:grpSpPr>
        <a:xfrm>
          <a:off x="0" y="0"/>
          <a:ext cx="0" cy="0"/>
          <a:chOff x="0" y="0"/>
          <a:chExt cx="0" cy="0"/>
        </a:xfrm>
      </p:grpSpPr>
      <p:grpSp>
        <p:nvGrpSpPr>
          <p:cNvPr id="18" name="Group 5"/>
          <p:cNvGrpSpPr>
            <a:grpSpLocks/>
          </p:cNvGrpSpPr>
          <p:nvPr userDrawn="1"/>
        </p:nvGrpSpPr>
        <p:grpSpPr bwMode="auto">
          <a:xfrm>
            <a:off x="3947936" y="4088834"/>
            <a:ext cx="1240920" cy="659747"/>
            <a:chOff x="384" y="331"/>
            <a:chExt cx="912" cy="485"/>
          </a:xfrm>
        </p:grpSpPr>
        <p:sp>
          <p:nvSpPr>
            <p:cNvPr id="19"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20"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21"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22"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23"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40"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41"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42"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43"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44"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45"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46"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47"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48"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49"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grpSp>
    </p:spTree>
    <p:extLst>
      <p:ext uri="{BB962C8B-B14F-4D97-AF65-F5344CB8AC3E}">
        <p14:creationId xmlns:p14="http://schemas.microsoft.com/office/powerpoint/2010/main" val="36959953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Closing_Thanks">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422" y="940740"/>
            <a:ext cx="8694007" cy="2878673"/>
          </a:xfrm>
          <a:prstGeom prst="rect">
            <a:avLst/>
          </a:prstGeom>
        </p:spPr>
        <p:txBody>
          <a:bodyPr anchor="ctr" anchorCtr="0">
            <a:noAutofit/>
          </a:bodyPr>
          <a:lstStyle>
            <a:lvl1pPr algn="ctr">
              <a:lnSpc>
                <a:spcPct val="90000"/>
              </a:lnSpc>
              <a:defRPr sz="12000" b="0" i="1" spc="0" baseline="0">
                <a:solidFill>
                  <a:srgbClr val="FFFFFF"/>
                </a:solidFill>
                <a:latin typeface="+mj-lt"/>
                <a:cs typeface="CiscoSans Thin"/>
              </a:defRPr>
            </a:lvl1pPr>
          </a:lstStyle>
          <a:p>
            <a:r>
              <a:rPr lang="en-US" dirty="0" smtClean="0"/>
              <a:t>Thanks</a:t>
            </a:r>
            <a:endParaRPr lang="en-US" dirty="0"/>
          </a:p>
        </p:txBody>
      </p:sp>
      <p:grpSp>
        <p:nvGrpSpPr>
          <p:cNvPr id="20" name="Group 5"/>
          <p:cNvGrpSpPr>
            <a:grpSpLocks/>
          </p:cNvGrpSpPr>
          <p:nvPr userDrawn="1"/>
        </p:nvGrpSpPr>
        <p:grpSpPr bwMode="auto">
          <a:xfrm>
            <a:off x="3947936" y="4088834"/>
            <a:ext cx="1240920" cy="659747"/>
            <a:chOff x="384" y="331"/>
            <a:chExt cx="912" cy="485"/>
          </a:xfrm>
        </p:grpSpPr>
        <p:sp>
          <p:nvSpPr>
            <p:cNvPr id="2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2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2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40"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41"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42"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43"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44"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45"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46"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47"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48"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49"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50"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sp>
          <p:nvSpPr>
            <p:cNvPr id="51"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340" eaLnBrk="0" hangingPunct="0">
                <a:lnSpc>
                  <a:spcPct val="90000"/>
                </a:lnSpc>
                <a:defRPr/>
              </a:pPr>
              <a:endParaRPr lang="en-US" smtClean="0">
                <a:solidFill>
                  <a:srgbClr val="FFFFFF"/>
                </a:solidFill>
                <a:latin typeface="Arial"/>
                <a:ea typeface="+mn-ea"/>
              </a:endParaRPr>
            </a:p>
          </p:txBody>
        </p:sp>
      </p:grpSp>
      <p:cxnSp>
        <p:nvCxnSpPr>
          <p:cNvPr id="24" name="Straight Connector 23"/>
          <p:cNvCxnSpPr/>
          <p:nvPr userDrawn="1"/>
        </p:nvCxnSpPr>
        <p:spPr>
          <a:xfrm>
            <a:off x="0" y="5057775"/>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9180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Closing Slide-red thank you">
    <p:bg>
      <p:bgRef idx="1001">
        <a:schemeClr val="bg2"/>
      </p:bgRef>
    </p:bg>
    <p:spTree>
      <p:nvGrpSpPr>
        <p:cNvPr id="1" name=""/>
        <p:cNvGrpSpPr/>
        <p:nvPr/>
      </p:nvGrpSpPr>
      <p:grpSpPr>
        <a:xfrm>
          <a:off x="0" y="0"/>
          <a:ext cx="0" cy="0"/>
          <a:chOff x="0" y="0"/>
          <a:chExt cx="0" cy="0"/>
        </a:xfrm>
      </p:grpSpPr>
      <p:sp>
        <p:nvSpPr>
          <p:cNvPr id="20" name="TextBox 19"/>
          <p:cNvSpPr txBox="1"/>
          <p:nvPr userDrawn="1"/>
        </p:nvSpPr>
        <p:spPr>
          <a:xfrm>
            <a:off x="626136" y="2300013"/>
            <a:ext cx="2426386" cy="623248"/>
          </a:xfrm>
          <a:prstGeom prst="rect">
            <a:avLst/>
          </a:prstGeom>
          <a:noFill/>
        </p:spPr>
        <p:txBody>
          <a:bodyPr wrap="none" lIns="68535" tIns="34286" rIns="68535" bIns="34286" rtlCol="0">
            <a:spAutoFit/>
          </a:bodyPr>
          <a:lstStyle/>
          <a:p>
            <a:pPr defTabSz="685279" fontAlgn="auto">
              <a:spcBef>
                <a:spcPts val="0"/>
              </a:spcBef>
              <a:spcAft>
                <a:spcPts val="0"/>
              </a:spcAft>
            </a:pPr>
            <a:r>
              <a:rPr lang="en-US" sz="3600" dirty="0" smtClean="0">
                <a:solidFill>
                  <a:srgbClr val="FFFFFF"/>
                </a:solidFill>
                <a:latin typeface="Arial"/>
                <a:ea typeface="+mn-ea"/>
              </a:rPr>
              <a:t>Thank you.</a:t>
            </a:r>
            <a:endParaRPr lang="en-US" sz="3600" dirty="0">
              <a:solidFill>
                <a:srgbClr val="FFFFFF"/>
              </a:solidFill>
              <a:latin typeface="Arial"/>
              <a:ea typeface="+mn-ea"/>
            </a:endParaRPr>
          </a:p>
        </p:txBody>
      </p:sp>
      <p:sp>
        <p:nvSpPr>
          <p:cNvPr id="21" name="Rectangle 20"/>
          <p:cNvSpPr>
            <a:spLocks noChangeArrowheads="1"/>
          </p:cNvSpPr>
          <p:nvPr userDrawn="1"/>
        </p:nvSpPr>
        <p:spPr bwMode="black">
          <a:xfrm>
            <a:off x="6286242" y="2851203"/>
            <a:ext cx="116616" cy="441827"/>
          </a:xfrm>
          <a:prstGeom prst="rect">
            <a:avLst/>
          </a:prstGeom>
          <a:solidFill>
            <a:schemeClr val="tx1"/>
          </a:solidFill>
          <a:ln w="9525">
            <a:noFill/>
            <a:miter lim="800000"/>
            <a:headEnd/>
            <a:tailEnd/>
          </a:ln>
        </p:spPr>
        <p:txBody>
          <a:bodyPr lIns="68535" tIns="34286" rIns="68535" bIns="34286"/>
          <a:lstStyle/>
          <a:p>
            <a:pPr defTabSz="685279" fontAlgn="auto">
              <a:spcBef>
                <a:spcPts val="0"/>
              </a:spcBef>
              <a:spcAft>
                <a:spcPts val="0"/>
              </a:spcAft>
            </a:pPr>
            <a:endParaRPr lang="en-US" sz="1400">
              <a:solidFill>
                <a:srgbClr val="0096D6"/>
              </a:solidFill>
              <a:latin typeface="Arial"/>
              <a:ea typeface="+mn-ea"/>
            </a:endParaRPr>
          </a:p>
        </p:txBody>
      </p:sp>
      <p:sp>
        <p:nvSpPr>
          <p:cNvPr id="22" name="Freeform 21"/>
          <p:cNvSpPr>
            <a:spLocks/>
          </p:cNvSpPr>
          <p:nvPr userDrawn="1"/>
        </p:nvSpPr>
        <p:spPr bwMode="black">
          <a:xfrm>
            <a:off x="6965595" y="2840186"/>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68535" tIns="34286" rIns="68535" bIns="34286"/>
          <a:lstStyle/>
          <a:p>
            <a:pPr defTabSz="685279" fontAlgn="auto">
              <a:spcBef>
                <a:spcPts val="0"/>
              </a:spcBef>
              <a:spcAft>
                <a:spcPts val="0"/>
              </a:spcAft>
            </a:pPr>
            <a:endParaRPr lang="en-US" sz="1400">
              <a:solidFill>
                <a:srgbClr val="0096D6"/>
              </a:solidFill>
              <a:latin typeface="Arial"/>
              <a:ea typeface="+mn-ea"/>
            </a:endParaRPr>
          </a:p>
        </p:txBody>
      </p:sp>
      <p:sp>
        <p:nvSpPr>
          <p:cNvPr id="23" name="Freeform 22"/>
          <p:cNvSpPr>
            <a:spLocks/>
          </p:cNvSpPr>
          <p:nvPr userDrawn="1"/>
        </p:nvSpPr>
        <p:spPr bwMode="black">
          <a:xfrm>
            <a:off x="5798085" y="2840186"/>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68535" tIns="34286" rIns="68535" bIns="34286"/>
          <a:lstStyle/>
          <a:p>
            <a:pPr defTabSz="685279" fontAlgn="auto">
              <a:spcBef>
                <a:spcPts val="0"/>
              </a:spcBef>
              <a:spcAft>
                <a:spcPts val="0"/>
              </a:spcAft>
            </a:pPr>
            <a:endParaRPr lang="en-US" sz="1400">
              <a:solidFill>
                <a:srgbClr val="0096D6"/>
              </a:solidFill>
              <a:latin typeface="Arial"/>
              <a:ea typeface="+mn-ea"/>
            </a:endParaRPr>
          </a:p>
        </p:txBody>
      </p:sp>
      <p:sp>
        <p:nvSpPr>
          <p:cNvPr id="40" name="Freeform 39"/>
          <p:cNvSpPr>
            <a:spLocks noEditPoints="1"/>
          </p:cNvSpPr>
          <p:nvPr userDrawn="1"/>
        </p:nvSpPr>
        <p:spPr bwMode="black">
          <a:xfrm>
            <a:off x="7425276" y="2840186"/>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68535" tIns="34286" rIns="68535" bIns="34286"/>
          <a:lstStyle/>
          <a:p>
            <a:pPr defTabSz="685279" fontAlgn="auto">
              <a:spcBef>
                <a:spcPts val="0"/>
              </a:spcBef>
              <a:spcAft>
                <a:spcPts val="0"/>
              </a:spcAft>
            </a:pPr>
            <a:endParaRPr lang="en-US" sz="1400">
              <a:solidFill>
                <a:srgbClr val="0096D6"/>
              </a:solidFill>
              <a:latin typeface="Arial"/>
              <a:ea typeface="+mn-ea"/>
            </a:endParaRPr>
          </a:p>
        </p:txBody>
      </p:sp>
      <p:sp>
        <p:nvSpPr>
          <p:cNvPr id="41" name="Freeform 40"/>
          <p:cNvSpPr>
            <a:spLocks/>
          </p:cNvSpPr>
          <p:nvPr userDrawn="1"/>
        </p:nvSpPr>
        <p:spPr bwMode="black">
          <a:xfrm>
            <a:off x="6553399" y="2840186"/>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68535" tIns="34286" rIns="68535" bIns="34286"/>
          <a:lstStyle/>
          <a:p>
            <a:pPr defTabSz="685279" fontAlgn="auto">
              <a:spcBef>
                <a:spcPts val="0"/>
              </a:spcBef>
              <a:spcAft>
                <a:spcPts val="0"/>
              </a:spcAft>
            </a:pPr>
            <a:endParaRPr lang="en-US" sz="1400">
              <a:solidFill>
                <a:srgbClr val="0096D6"/>
              </a:solidFill>
              <a:latin typeface="Arial"/>
              <a:ea typeface="+mn-ea"/>
            </a:endParaRPr>
          </a:p>
        </p:txBody>
      </p:sp>
      <p:sp>
        <p:nvSpPr>
          <p:cNvPr id="42" name="Freeform 41"/>
          <p:cNvSpPr>
            <a:spLocks/>
          </p:cNvSpPr>
          <p:nvPr userDrawn="1"/>
        </p:nvSpPr>
        <p:spPr bwMode="black">
          <a:xfrm>
            <a:off x="5566227" y="222501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68535" tIns="34286" rIns="68535" bIns="34286"/>
          <a:lstStyle/>
          <a:p>
            <a:pPr defTabSz="685279" fontAlgn="auto">
              <a:spcBef>
                <a:spcPts val="0"/>
              </a:spcBef>
              <a:spcAft>
                <a:spcPts val="0"/>
              </a:spcAft>
            </a:pPr>
            <a:endParaRPr lang="en-US" sz="1400">
              <a:solidFill>
                <a:srgbClr val="0096D6"/>
              </a:solidFill>
              <a:latin typeface="Arial"/>
              <a:ea typeface="+mn-ea"/>
            </a:endParaRPr>
          </a:p>
        </p:txBody>
      </p:sp>
      <p:sp>
        <p:nvSpPr>
          <p:cNvPr id="43" name="Freeform 42"/>
          <p:cNvSpPr>
            <a:spLocks/>
          </p:cNvSpPr>
          <p:nvPr userDrawn="1"/>
        </p:nvSpPr>
        <p:spPr bwMode="black">
          <a:xfrm>
            <a:off x="5874047" y="2072780"/>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68535" tIns="34286" rIns="68535" bIns="34286"/>
          <a:lstStyle/>
          <a:p>
            <a:pPr defTabSz="685279" fontAlgn="auto">
              <a:spcBef>
                <a:spcPts val="0"/>
              </a:spcBef>
              <a:spcAft>
                <a:spcPts val="0"/>
              </a:spcAft>
            </a:pPr>
            <a:endParaRPr lang="en-US" sz="1400">
              <a:solidFill>
                <a:srgbClr val="0096D6"/>
              </a:solidFill>
              <a:latin typeface="Arial"/>
              <a:ea typeface="+mn-ea"/>
            </a:endParaRPr>
          </a:p>
        </p:txBody>
      </p:sp>
      <p:sp>
        <p:nvSpPr>
          <p:cNvPr id="44" name="Freeform 43"/>
          <p:cNvSpPr>
            <a:spLocks/>
          </p:cNvSpPr>
          <p:nvPr userDrawn="1"/>
        </p:nvSpPr>
        <p:spPr bwMode="black">
          <a:xfrm>
            <a:off x="6176437" y="1863422"/>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68535" tIns="34286" rIns="68535" bIns="34286"/>
          <a:lstStyle/>
          <a:p>
            <a:pPr defTabSz="685279" fontAlgn="auto">
              <a:spcBef>
                <a:spcPts val="0"/>
              </a:spcBef>
              <a:spcAft>
                <a:spcPts val="0"/>
              </a:spcAft>
            </a:pPr>
            <a:endParaRPr lang="en-US" sz="1400">
              <a:solidFill>
                <a:srgbClr val="0096D6"/>
              </a:solidFill>
              <a:latin typeface="Arial"/>
              <a:ea typeface="+mn-ea"/>
            </a:endParaRPr>
          </a:p>
        </p:txBody>
      </p:sp>
      <p:sp>
        <p:nvSpPr>
          <p:cNvPr id="45" name="Freeform 44"/>
          <p:cNvSpPr>
            <a:spLocks/>
          </p:cNvSpPr>
          <p:nvPr userDrawn="1"/>
        </p:nvSpPr>
        <p:spPr bwMode="black">
          <a:xfrm>
            <a:off x="6484246" y="2072752"/>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68535" tIns="34286" rIns="68535" bIns="34286"/>
          <a:lstStyle/>
          <a:p>
            <a:pPr defTabSz="685279" fontAlgn="auto">
              <a:spcBef>
                <a:spcPts val="0"/>
              </a:spcBef>
              <a:spcAft>
                <a:spcPts val="0"/>
              </a:spcAft>
            </a:pPr>
            <a:endParaRPr lang="en-US" sz="1400">
              <a:solidFill>
                <a:srgbClr val="0096D6"/>
              </a:solidFill>
              <a:latin typeface="Arial"/>
              <a:ea typeface="+mn-ea"/>
            </a:endParaRPr>
          </a:p>
        </p:txBody>
      </p:sp>
      <p:sp>
        <p:nvSpPr>
          <p:cNvPr id="46" name="Freeform 45"/>
          <p:cNvSpPr>
            <a:spLocks/>
          </p:cNvSpPr>
          <p:nvPr userDrawn="1"/>
        </p:nvSpPr>
        <p:spPr bwMode="black">
          <a:xfrm>
            <a:off x="6785247" y="222501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68535" tIns="34286" rIns="68535" bIns="34286"/>
          <a:lstStyle/>
          <a:p>
            <a:pPr defTabSz="685279" fontAlgn="auto">
              <a:spcBef>
                <a:spcPts val="0"/>
              </a:spcBef>
              <a:spcAft>
                <a:spcPts val="0"/>
              </a:spcAft>
            </a:pPr>
            <a:endParaRPr lang="en-US" sz="1400">
              <a:solidFill>
                <a:srgbClr val="0096D6"/>
              </a:solidFill>
              <a:latin typeface="Arial"/>
              <a:ea typeface="+mn-ea"/>
            </a:endParaRPr>
          </a:p>
        </p:txBody>
      </p:sp>
      <p:sp>
        <p:nvSpPr>
          <p:cNvPr id="47" name="Freeform 46"/>
          <p:cNvSpPr>
            <a:spLocks/>
          </p:cNvSpPr>
          <p:nvPr userDrawn="1"/>
        </p:nvSpPr>
        <p:spPr bwMode="black">
          <a:xfrm>
            <a:off x="7093088"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68535" tIns="34286" rIns="68535" bIns="34286"/>
          <a:lstStyle/>
          <a:p>
            <a:pPr defTabSz="685279" fontAlgn="auto">
              <a:spcBef>
                <a:spcPts val="0"/>
              </a:spcBef>
              <a:spcAft>
                <a:spcPts val="0"/>
              </a:spcAft>
            </a:pPr>
            <a:endParaRPr lang="en-US" sz="1400">
              <a:solidFill>
                <a:srgbClr val="0096D6"/>
              </a:solidFill>
              <a:latin typeface="Arial"/>
              <a:ea typeface="+mn-ea"/>
            </a:endParaRPr>
          </a:p>
        </p:txBody>
      </p:sp>
      <p:sp>
        <p:nvSpPr>
          <p:cNvPr id="48" name="Freeform 47"/>
          <p:cNvSpPr>
            <a:spLocks/>
          </p:cNvSpPr>
          <p:nvPr userDrawn="1"/>
        </p:nvSpPr>
        <p:spPr bwMode="black">
          <a:xfrm>
            <a:off x="7400901" y="186339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68535" tIns="34286" rIns="68535" bIns="34286"/>
          <a:lstStyle/>
          <a:p>
            <a:pPr defTabSz="685279" fontAlgn="auto">
              <a:spcBef>
                <a:spcPts val="0"/>
              </a:spcBef>
              <a:spcAft>
                <a:spcPts val="0"/>
              </a:spcAft>
            </a:pPr>
            <a:endParaRPr lang="en-US" sz="1400">
              <a:solidFill>
                <a:srgbClr val="0096D6"/>
              </a:solidFill>
              <a:latin typeface="Arial"/>
              <a:ea typeface="+mn-ea"/>
            </a:endParaRPr>
          </a:p>
        </p:txBody>
      </p:sp>
      <p:sp>
        <p:nvSpPr>
          <p:cNvPr id="49" name="Freeform 48"/>
          <p:cNvSpPr>
            <a:spLocks/>
          </p:cNvSpPr>
          <p:nvPr userDrawn="1"/>
        </p:nvSpPr>
        <p:spPr bwMode="black">
          <a:xfrm>
            <a:off x="7703284"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68535" tIns="34286" rIns="68535" bIns="34286"/>
          <a:lstStyle/>
          <a:p>
            <a:pPr defTabSz="685279" fontAlgn="auto">
              <a:spcBef>
                <a:spcPts val="0"/>
              </a:spcBef>
              <a:spcAft>
                <a:spcPts val="0"/>
              </a:spcAft>
            </a:pPr>
            <a:endParaRPr lang="en-US" sz="1400">
              <a:solidFill>
                <a:srgbClr val="0096D6"/>
              </a:solidFill>
              <a:latin typeface="Arial"/>
              <a:ea typeface="+mn-ea"/>
            </a:endParaRPr>
          </a:p>
        </p:txBody>
      </p:sp>
      <p:sp>
        <p:nvSpPr>
          <p:cNvPr id="50" name="Freeform 49"/>
          <p:cNvSpPr>
            <a:spLocks/>
          </p:cNvSpPr>
          <p:nvPr userDrawn="1"/>
        </p:nvSpPr>
        <p:spPr bwMode="black">
          <a:xfrm>
            <a:off x="8011096" y="222501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68535" tIns="34286" rIns="68535" bIns="34286"/>
          <a:lstStyle/>
          <a:p>
            <a:pPr defTabSz="685279" fontAlgn="auto">
              <a:spcBef>
                <a:spcPts val="0"/>
              </a:spcBef>
              <a:spcAft>
                <a:spcPts val="0"/>
              </a:spcAft>
            </a:pPr>
            <a:endParaRPr lang="en-US" sz="1400">
              <a:solidFill>
                <a:srgbClr val="0096D6"/>
              </a:solidFill>
              <a:latin typeface="Arial"/>
              <a:ea typeface="+mn-ea"/>
            </a:endParaRPr>
          </a:p>
        </p:txBody>
      </p:sp>
    </p:spTree>
    <p:extLst>
      <p:ext uri="{BB962C8B-B14F-4D97-AF65-F5344CB8AC3E}">
        <p14:creationId xmlns:p14="http://schemas.microsoft.com/office/powerpoint/2010/main" val="24379683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700"/>
                                        <p:tgtEl>
                                          <p:spTgt spid="42"/>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00"/>
                                        <p:tgtEl>
                                          <p:spTgt spid="43"/>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700"/>
                                        <p:tgtEl>
                                          <p:spTgt spid="4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700"/>
                                        <p:tgtEl>
                                          <p:spTgt spid="45"/>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700"/>
                                        <p:tgtEl>
                                          <p:spTgt spid="4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00"/>
                                        <p:tgtEl>
                                          <p:spTgt spid="47"/>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700"/>
                                        <p:tgtEl>
                                          <p:spTgt spid="4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700"/>
                                        <p:tgtEl>
                                          <p:spTgt spid="4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700"/>
                                        <p:tgtEl>
                                          <p:spTgt spid="50"/>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2"/>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4"/>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6"/>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8"/>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50"/>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3"/>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5"/>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7"/>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9"/>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700"/>
                                        <p:tgtEl>
                                          <p:spTgt spid="23"/>
                                        </p:tgtEl>
                                      </p:cBhvr>
                                    </p:animEffect>
                                  </p:childTnLst>
                                </p:cTn>
                              </p:par>
                              <p:par>
                                <p:cTn id="58" presetID="10" presetClass="entr" presetSubtype="0" fill="hold" nodeType="withEffect">
                                  <p:stCondLst>
                                    <p:cond delay="10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700"/>
                                        <p:tgtEl>
                                          <p:spTgt spid="21"/>
                                        </p:tgtEl>
                                      </p:cBhvr>
                                    </p:animEffect>
                                  </p:childTnLst>
                                </p:cTn>
                              </p:par>
                              <p:par>
                                <p:cTn id="61" presetID="10" presetClass="entr" presetSubtype="0" fill="hold" nodeType="withEffect">
                                  <p:stCondLst>
                                    <p:cond delay="20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700"/>
                                        <p:tgtEl>
                                          <p:spTgt spid="41"/>
                                        </p:tgtEl>
                                      </p:cBhvr>
                                    </p:animEffect>
                                  </p:childTnLst>
                                </p:cTn>
                              </p:par>
                              <p:par>
                                <p:cTn id="64" presetID="10" presetClass="entr" presetSubtype="0" fill="hold" nodeType="withEffect">
                                  <p:stCondLst>
                                    <p:cond delay="3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700"/>
                                        <p:tgtEl>
                                          <p:spTgt spid="22"/>
                                        </p:tgtEl>
                                      </p:cBhvr>
                                    </p:animEffect>
                                  </p:childTnLst>
                                </p:cTn>
                              </p:par>
                              <p:par>
                                <p:cTn id="67" presetID="10" presetClass="entr" presetSubtype="0" fill="hold" nodeType="withEffect">
                                  <p:stCondLst>
                                    <p:cond delay="40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7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_Bullet_Title only">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298938" y="4546631"/>
            <a:ext cx="8412480" cy="207749"/>
          </a:xfrm>
          <a:prstGeom prst="rect">
            <a:avLst/>
          </a:prstGeom>
        </p:spPr>
        <p:txBody>
          <a:bodyPr lIns="0" tIns="34274" rIns="0" bIns="34274" rtlCol="0" anchor="b">
            <a:noAutofit/>
          </a:bodyPr>
          <a:lstStyle>
            <a:lvl1pPr marL="0" indent="0" algn="l" defTabSz="803965">
              <a:lnSpc>
                <a:spcPct val="90000"/>
              </a:lnSpc>
              <a:spcBef>
                <a:spcPct val="50000"/>
              </a:spcBef>
              <a:buNone/>
              <a:tabLst/>
              <a:defRPr lang="en-US" sz="1200" kern="1200" dirty="0" smtClean="0">
                <a:solidFill>
                  <a:srgbClr val="3E4A4C"/>
                </a:solidFill>
                <a:latin typeface="CiscoSansTT ExtraLight" pitchFamily="34" charset="0"/>
                <a:ea typeface="+mn-ea"/>
                <a:cs typeface="+mn-cs"/>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
        <p:nvSpPr>
          <p:cNvPr id="5" name="Title Placeholder 1"/>
          <p:cNvSpPr>
            <a:spLocks noGrp="1"/>
          </p:cNvSpPr>
          <p:nvPr>
            <p:ph type="title"/>
          </p:nvPr>
        </p:nvSpPr>
        <p:spPr>
          <a:xfrm>
            <a:off x="320041" y="438912"/>
            <a:ext cx="8580924" cy="704088"/>
          </a:xfrm>
          <a:prstGeom prst="rect">
            <a:avLst/>
          </a:prstGeom>
        </p:spPr>
        <p:txBody>
          <a:bodyPr lIns="46263" tIns="25715" rIns="46263" bIns="25715" anchor="t"/>
          <a:lstStyle/>
          <a:p>
            <a:r>
              <a:rPr lang="en-US" dirty="0" smtClean="0"/>
              <a:t>Slide Title Goes Here</a:t>
            </a:r>
            <a:endParaRPr lang="en-US" dirty="0"/>
          </a:p>
        </p:txBody>
      </p:sp>
    </p:spTree>
    <p:extLst>
      <p:ext uri="{BB962C8B-B14F-4D97-AF65-F5344CB8AC3E}">
        <p14:creationId xmlns:p14="http://schemas.microsoft.com/office/powerpoint/2010/main" val="3822704944"/>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4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4" tIns="45682" rIns="91364" bIns="4568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443241235"/>
      </p:ext>
    </p:extLst>
  </p:cSld>
  <p:clrMapOvr>
    <a:masterClrMapping/>
  </p:clrMapOvr>
  <p:transition spd="med">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238090"/>
      </p:ext>
    </p:extLst>
  </p:cSld>
  <p:clrMapOvr>
    <a:masterClrMapping/>
  </p:clrMapOvr>
  <p:transition>
    <p:fade/>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Blank with Footer and Logo">
    <p:spTree>
      <p:nvGrpSpPr>
        <p:cNvPr id="1" name=""/>
        <p:cNvGrpSpPr/>
        <p:nvPr/>
      </p:nvGrpSpPr>
      <p:grpSpPr>
        <a:xfrm>
          <a:off x="0" y="0"/>
          <a:ext cx="0" cy="0"/>
          <a:chOff x="0" y="0"/>
          <a:chExt cx="0" cy="0"/>
        </a:xfrm>
      </p:grpSpPr>
      <p:sp>
        <p:nvSpPr>
          <p:cNvPr id="2" name="Rectangle 1"/>
          <p:cNvSpPr/>
          <p:nvPr userDrawn="1"/>
        </p:nvSpPr>
        <p:spPr bwMode="auto">
          <a:xfrm>
            <a:off x="0" y="1"/>
            <a:ext cx="9144000" cy="828674"/>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380" tIns="45690" rIns="91380" bIns="45690" numCol="1" spcCol="0" rtlCol="0" fromWordArt="0" anchor="ctr" anchorCtr="0" forceAA="0" compatLnSpc="1">
            <a:prstTxWarp prst="textNoShape">
              <a:avLst/>
            </a:prstTxWarp>
            <a:noAutofit/>
          </a:bodyPr>
          <a:lstStyle/>
          <a:p>
            <a:pPr algn="ctr" defTabSz="685279">
              <a:lnSpc>
                <a:spcPct val="90000"/>
              </a:lnSpc>
            </a:pPr>
            <a:endParaRPr lang="en-US" sz="1400" dirty="0" err="1">
              <a:solidFill>
                <a:srgbClr val="FFFFFF"/>
              </a:solidFill>
              <a:latin typeface="Arial"/>
              <a:ea typeface="+mn-ea"/>
              <a:sym typeface="Arial" pitchFamily="-107" charset="0"/>
            </a:endParaRPr>
          </a:p>
        </p:txBody>
      </p:sp>
      <p:sp>
        <p:nvSpPr>
          <p:cNvPr id="6" name="Slide Number Placeholder 6"/>
          <p:cNvSpPr>
            <a:spLocks noGrp="1"/>
          </p:cNvSpPr>
          <p:nvPr>
            <p:ph type="sldNum" sz="quarter" idx="4"/>
          </p:nvPr>
        </p:nvSpPr>
        <p:spPr>
          <a:xfrm>
            <a:off x="4388603" y="4823553"/>
            <a:ext cx="366853" cy="189238"/>
          </a:xfrm>
          <a:prstGeom prst="rect">
            <a:avLst/>
          </a:prstGeom>
        </p:spPr>
        <p:txBody>
          <a:bodyPr vert="horz" lIns="68535" tIns="34286" rIns="68535" bIns="34286" rtlCol="0" anchor="ctr"/>
          <a:lstStyle>
            <a:lvl1pPr algn="ctr">
              <a:defRPr sz="700">
                <a:solidFill>
                  <a:schemeClr val="bg2"/>
                </a:solidFill>
              </a:defRPr>
            </a:lvl1pPr>
          </a:lstStyle>
          <a:p>
            <a:pPr defTabSz="513980" fontAlgn="auto">
              <a:spcBef>
                <a:spcPts val="0"/>
              </a:spcBef>
              <a:spcAft>
                <a:spcPts val="0"/>
              </a:spcAft>
              <a:defRPr/>
            </a:pPr>
            <a:fld id="{2F5CCB13-0A32-4557-88E9-079F0C330695}" type="slidenum">
              <a:rPr lang="en-US" kern="0" smtClean="0">
                <a:solidFill>
                  <a:srgbClr val="FFFFFF"/>
                </a:solidFill>
                <a:latin typeface="Arial"/>
                <a:ea typeface="+mn-ea"/>
                <a:sym typeface="Arial" pitchFamily="34" charset="0"/>
              </a:rPr>
              <a:pPr defTabSz="513980" fontAlgn="auto">
                <a:spcBef>
                  <a:spcPts val="0"/>
                </a:spcBef>
                <a:spcAft>
                  <a:spcPts val="0"/>
                </a:spcAft>
                <a:defRPr/>
              </a:pPr>
              <a:t>‹#›</a:t>
            </a:fld>
            <a:endParaRPr lang="en-US" kern="0" dirty="0">
              <a:solidFill>
                <a:srgbClr val="FFFFFF"/>
              </a:solidFill>
              <a:latin typeface="Arial"/>
              <a:ea typeface="+mn-ea"/>
              <a:sym typeface="Arial" pitchFamily="34" charset="0"/>
            </a:endParaRPr>
          </a:p>
        </p:txBody>
      </p:sp>
    </p:spTree>
    <p:extLst>
      <p:ext uri="{BB962C8B-B14F-4D97-AF65-F5344CB8AC3E}">
        <p14:creationId xmlns:p14="http://schemas.microsoft.com/office/powerpoint/2010/main" val="339704721"/>
      </p:ext>
    </p:extLst>
  </p:cSld>
  <p:clrMapOvr>
    <a:masterClrMapping/>
  </p:clrMapOvr>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4_Bullet_Title only">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298938" y="4546629"/>
            <a:ext cx="8412480" cy="207749"/>
          </a:xfrm>
          <a:prstGeom prst="rect">
            <a:avLst/>
          </a:prstGeom>
        </p:spPr>
        <p:txBody>
          <a:bodyPr vert="horz" wrap="square" lIns="0" tIns="34274" rIns="0" bIns="34274" rtlCol="0" anchor="b" anchorCtr="0">
            <a:noAutofit/>
          </a:bodyPr>
          <a:lstStyle>
            <a:lvl1pPr marL="0" indent="0" algn="l" defTabSz="803965">
              <a:lnSpc>
                <a:spcPct val="90000"/>
              </a:lnSpc>
              <a:spcBef>
                <a:spcPct val="50000"/>
              </a:spcBef>
              <a:buNone/>
              <a:tabLst/>
              <a:defRPr lang="en-US" sz="1200" kern="1200" dirty="0" smtClean="0">
                <a:solidFill>
                  <a:srgbClr val="3E4A4C"/>
                </a:solidFill>
                <a:latin typeface="CiscoSansTT ExtraLight" pitchFamily="34" charset="0"/>
                <a:ea typeface="+mn-ea"/>
                <a:cs typeface="+mn-cs"/>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marL="228339" lvl="0" indent="-228339" algn="l" defTabSz="803965" rtl="0" eaLnBrk="1" latinLnBrk="0" hangingPunct="1">
              <a:lnSpc>
                <a:spcPct val="100000"/>
              </a:lnSpc>
              <a:spcBef>
                <a:spcPts val="0"/>
              </a:spcBef>
              <a:buClr>
                <a:schemeClr val="tx1"/>
              </a:buClr>
              <a:buSzPct val="90000"/>
              <a:buFont typeface="Arial" pitchFamily="34" charset="0"/>
              <a:buNone/>
              <a:tabLst/>
            </a:pPr>
            <a:r>
              <a:rPr lang="en-US" dirty="0" smtClean="0"/>
              <a:t>Source: Placeholder for Notes Is 12 Points</a:t>
            </a:r>
          </a:p>
        </p:txBody>
      </p:sp>
      <p:sp>
        <p:nvSpPr>
          <p:cNvPr id="5" name="Title Placeholder 1"/>
          <p:cNvSpPr>
            <a:spLocks noGrp="1"/>
          </p:cNvSpPr>
          <p:nvPr>
            <p:ph type="title"/>
          </p:nvPr>
        </p:nvSpPr>
        <p:spPr>
          <a:xfrm>
            <a:off x="320041" y="438912"/>
            <a:ext cx="8580924" cy="704088"/>
          </a:xfrm>
          <a:prstGeom prst="rect">
            <a:avLst/>
          </a:prstGeom>
        </p:spPr>
        <p:txBody>
          <a:bodyPr vert="horz" lIns="46263" tIns="25715" rIns="46263" bIns="25715" rtlCol="0" anchor="t" anchorCtr="0">
            <a:noAutofit/>
          </a:bodyPr>
          <a:lstStyle/>
          <a:p>
            <a:r>
              <a:rPr lang="en-US" dirty="0" smtClean="0"/>
              <a:t>Slide Title Goes Here</a:t>
            </a:r>
            <a:endParaRPr lang="en-US" dirty="0"/>
          </a:p>
        </p:txBody>
      </p:sp>
    </p:spTree>
    <p:extLst>
      <p:ext uri="{BB962C8B-B14F-4D97-AF65-F5344CB8AC3E}">
        <p14:creationId xmlns:p14="http://schemas.microsoft.com/office/powerpoint/2010/main" val="4024633399"/>
      </p:ext>
    </p:extLst>
  </p:cSld>
  <p:clrMapOvr>
    <a:masterClrMapping/>
  </p:clrMapOvr>
  <p:transition>
    <p:wipe dir="r"/>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8_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8198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0_Bullet_Title only">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298938" y="4546629"/>
            <a:ext cx="8412480" cy="207749"/>
          </a:xfrm>
          <a:prstGeom prst="rect">
            <a:avLst/>
          </a:prstGeom>
        </p:spPr>
        <p:txBody>
          <a:bodyPr vert="horz" wrap="square" lIns="0" tIns="34274" rIns="0" bIns="34274" rtlCol="0" anchor="b" anchorCtr="0">
            <a:noAutofit/>
          </a:bodyPr>
          <a:lstStyle>
            <a:lvl1pPr marL="0" indent="0" algn="l" defTabSz="803965">
              <a:lnSpc>
                <a:spcPct val="90000"/>
              </a:lnSpc>
              <a:spcBef>
                <a:spcPct val="50000"/>
              </a:spcBef>
              <a:buNone/>
              <a:tabLst/>
              <a:defRPr lang="en-US" sz="1200" kern="1200" dirty="0" smtClean="0">
                <a:solidFill>
                  <a:srgbClr val="3E4A4C"/>
                </a:solidFill>
                <a:latin typeface="CiscoSansTT ExtraLight" pitchFamily="34" charset="0"/>
                <a:ea typeface="+mn-ea"/>
                <a:cs typeface="+mn-cs"/>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marL="228339" lvl="0" indent="-228339" algn="l" defTabSz="803965" rtl="0" eaLnBrk="1" latinLnBrk="0" hangingPunct="1">
              <a:lnSpc>
                <a:spcPct val="100000"/>
              </a:lnSpc>
              <a:spcBef>
                <a:spcPts val="0"/>
              </a:spcBef>
              <a:buClr>
                <a:schemeClr val="tx1"/>
              </a:buClr>
              <a:buSzPct val="90000"/>
              <a:buFont typeface="Arial" pitchFamily="34" charset="0"/>
              <a:buNone/>
              <a:tabLst/>
            </a:pPr>
            <a:r>
              <a:rPr lang="en-US" dirty="0" smtClean="0"/>
              <a:t>Source: Placeholder for Notes Is 12 Points</a:t>
            </a:r>
          </a:p>
        </p:txBody>
      </p:sp>
      <p:sp>
        <p:nvSpPr>
          <p:cNvPr id="5" name="Title Placeholder 1"/>
          <p:cNvSpPr>
            <a:spLocks noGrp="1"/>
          </p:cNvSpPr>
          <p:nvPr>
            <p:ph type="title"/>
          </p:nvPr>
        </p:nvSpPr>
        <p:spPr>
          <a:xfrm>
            <a:off x="320041" y="438912"/>
            <a:ext cx="8580924" cy="704088"/>
          </a:xfrm>
          <a:prstGeom prst="rect">
            <a:avLst/>
          </a:prstGeom>
        </p:spPr>
        <p:txBody>
          <a:bodyPr vert="horz" lIns="46263" tIns="25715" rIns="46263" bIns="25715" rtlCol="0" anchor="t" anchorCtr="0">
            <a:noAutofit/>
          </a:bodyPr>
          <a:lstStyle/>
          <a:p>
            <a:r>
              <a:rPr lang="en-US" dirty="0" smtClean="0"/>
              <a:t>Slide Title Goes Here</a:t>
            </a:r>
            <a:endParaRPr lang="en-US" dirty="0"/>
          </a:p>
        </p:txBody>
      </p:sp>
      <p:sp>
        <p:nvSpPr>
          <p:cNvPr id="7" name="Text Placeholder 6"/>
          <p:cNvSpPr>
            <a:spLocks noGrp="1"/>
          </p:cNvSpPr>
          <p:nvPr>
            <p:ph type="body" sz="quarter" idx="12"/>
          </p:nvPr>
        </p:nvSpPr>
        <p:spPr>
          <a:xfrm>
            <a:off x="325467" y="1301751"/>
            <a:ext cx="8607425" cy="3041650"/>
          </a:xfrm>
          <a:prstGeom prst="rect">
            <a:avLst/>
          </a:prstGeom>
        </p:spPr>
        <p:txBody>
          <a:bodyPr lIns="68535" tIns="34286" rIns="68535" bIns="34286"/>
          <a:lstStyle>
            <a:lvl1pPr>
              <a:buClr>
                <a:srgbClr val="00267F"/>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54926805"/>
      </p:ext>
    </p:extLst>
  </p:cSld>
  <p:clrMapOvr>
    <a:masterClrMapping/>
  </p:clrMapOvr>
  <p:transition>
    <p:wipe dir="r"/>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itle_Only">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4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23" tIns="34280" rIns="68523" bIns="34280" numCol="1" anchor="ctr" anchorCtr="0" compatLnSpc="1">
            <a:prstTxWarp prst="textNoShape">
              <a:avLst/>
            </a:prstTxWarp>
          </a:bodyPr>
          <a:lstStyle/>
          <a:p>
            <a:pPr lvl="0"/>
            <a:r>
              <a:rPr lang="en-GB" smtClean="0"/>
              <a:t>Click to edit Master title style</a:t>
            </a:r>
            <a:endParaRPr lang="en-GB" dirty="0"/>
          </a:p>
        </p:txBody>
      </p:sp>
    </p:spTree>
    <p:extLst>
      <p:ext uri="{BB962C8B-B14F-4D97-AF65-F5344CB8AC3E}">
        <p14:creationId xmlns:p14="http://schemas.microsoft.com/office/powerpoint/2010/main" val="3446697122"/>
      </p:ext>
    </p:extLst>
  </p:cSld>
  <p:clrMapOvr>
    <a:masterClrMapping/>
  </p:clrMapOvr>
  <p:transition spd="med">
    <p:fade/>
  </p:transition>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 y="39"/>
            <a:ext cx="9143999" cy="5142161"/>
          </a:xfrm>
          <a:prstGeom prst="rect">
            <a:avLst/>
          </a:prstGeom>
        </p:spPr>
      </p:pic>
    </p:spTree>
    <p:extLst>
      <p:ext uri="{BB962C8B-B14F-4D97-AF65-F5344CB8AC3E}">
        <p14:creationId xmlns:p14="http://schemas.microsoft.com/office/powerpoint/2010/main" val="3110184090"/>
      </p:ext>
    </p:extLst>
  </p:cSld>
  <p:clrMapOvr>
    <a:masterClrMapping/>
  </p:clrMapOvr>
  <p:transition spd="slow">
    <p:wip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4" y="2108882"/>
            <a:ext cx="8301718" cy="64473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2426" y="3621062"/>
            <a:ext cx="8112126" cy="288131"/>
          </a:xfrm>
          <a:prstGeom prst="rect">
            <a:avLst/>
          </a:prstGeom>
        </p:spPr>
        <p:txBody>
          <a:bodyPr lIns="121751" tIns="60872" rIns="121751" bIns="60872" anchor="b" anchorCtr="0">
            <a:noAutofit/>
          </a:bodyPr>
          <a:lstStyle>
            <a:lvl1pPr marL="0" indent="0" algn="l">
              <a:buNone/>
              <a:defRPr sz="1600" b="0" i="0">
                <a:solidFill>
                  <a:schemeClr val="bg1"/>
                </a:solidFill>
                <a:latin typeface="+mn-lt"/>
                <a:cs typeface="CiscoSans"/>
              </a:defRPr>
            </a:lvl1pPr>
            <a:lvl2pPr marL="456587" indent="0" algn="ctr">
              <a:buNone/>
              <a:defRPr>
                <a:solidFill>
                  <a:schemeClr val="tx1">
                    <a:tint val="75000"/>
                  </a:schemeClr>
                </a:solidFill>
              </a:defRPr>
            </a:lvl2pPr>
            <a:lvl3pPr marL="913218" indent="0" algn="ctr">
              <a:buNone/>
              <a:defRPr>
                <a:solidFill>
                  <a:schemeClr val="tx1">
                    <a:tint val="75000"/>
                  </a:schemeClr>
                </a:solidFill>
              </a:defRPr>
            </a:lvl3pPr>
            <a:lvl4pPr marL="1369821" indent="0" algn="ctr">
              <a:buNone/>
              <a:defRPr>
                <a:solidFill>
                  <a:schemeClr val="tx1">
                    <a:tint val="75000"/>
                  </a:schemeClr>
                </a:solidFill>
              </a:defRPr>
            </a:lvl4pPr>
            <a:lvl5pPr marL="1826435" indent="0" algn="ctr">
              <a:buNone/>
              <a:defRPr>
                <a:solidFill>
                  <a:schemeClr val="tx1">
                    <a:tint val="75000"/>
                  </a:schemeClr>
                </a:solidFill>
              </a:defRPr>
            </a:lvl5pPr>
            <a:lvl6pPr marL="2283021" indent="0" algn="ctr">
              <a:buNone/>
              <a:defRPr>
                <a:solidFill>
                  <a:schemeClr val="tx1">
                    <a:tint val="75000"/>
                  </a:schemeClr>
                </a:solidFill>
              </a:defRPr>
            </a:lvl6pPr>
            <a:lvl7pPr marL="2739617" indent="0" algn="ctr">
              <a:buNone/>
              <a:defRPr>
                <a:solidFill>
                  <a:schemeClr val="tx1">
                    <a:tint val="75000"/>
                  </a:schemeClr>
                </a:solidFill>
              </a:defRPr>
            </a:lvl7pPr>
            <a:lvl8pPr marL="3196230" indent="0" algn="ctr">
              <a:buNone/>
              <a:defRPr>
                <a:solidFill>
                  <a:schemeClr val="tx1">
                    <a:tint val="75000"/>
                  </a:schemeClr>
                </a:solidFill>
              </a:defRPr>
            </a:lvl8pPr>
            <a:lvl9pPr marL="3652844"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1848" y="3873728"/>
            <a:ext cx="8112650" cy="288131"/>
          </a:xfrm>
          <a:prstGeom prst="rect">
            <a:avLst/>
          </a:prstGeom>
        </p:spPr>
        <p:txBody>
          <a:bodyPr lIns="121751" tIns="60872" rIns="121751" bIns="60872"/>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8" y="4453720"/>
            <a:ext cx="8112650" cy="288131"/>
          </a:xfrm>
          <a:prstGeom prst="rect">
            <a:avLst/>
          </a:prstGeom>
        </p:spPr>
        <p:txBody>
          <a:bodyPr lIns="121751" tIns="60872" rIns="121751" bIns="60872"/>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52613" y="2622512"/>
            <a:ext cx="8302625" cy="299001"/>
          </a:xfrm>
          <a:prstGeom prst="rect">
            <a:avLst/>
          </a:prstGeom>
        </p:spPr>
        <p:txBody>
          <a:bodyPr lIns="121751" tIns="60872" rIns="121751" bIns="60872"/>
          <a:lstStyle>
            <a:lvl1pPr marL="0" indent="0">
              <a:buFont typeface="Arial" panose="020B0604020202020204" pitchFamily="34" charset="0"/>
              <a:buNone/>
              <a:defRPr sz="2400" baseline="0">
                <a:solidFill>
                  <a:schemeClr val="bg1"/>
                </a:solidFill>
                <a:latin typeface="+mj-lt"/>
              </a:defRPr>
            </a:lvl1pPr>
            <a:lvl2pPr marL="405895" indent="0">
              <a:buNone/>
              <a:defRPr/>
            </a:lvl2pPr>
            <a:lvl3pPr marL="569197" indent="0">
              <a:buNone/>
              <a:defRPr/>
            </a:lvl3pPr>
            <a:lvl4pPr marL="688114" indent="0">
              <a:buNone/>
              <a:defRPr/>
            </a:lvl4pPr>
            <a:lvl5pPr marL="800681" indent="0">
              <a:buNone/>
              <a:defRPr/>
            </a:lvl5pPr>
          </a:lstStyle>
          <a:p>
            <a:pPr lvl="0"/>
            <a:r>
              <a:rPr lang="en-GB" dirty="0" smtClean="0"/>
              <a:t>Subhead goes here</a:t>
            </a:r>
            <a:endParaRPr lang="en-GB" dirty="0"/>
          </a:p>
        </p:txBody>
      </p:sp>
      <p:grpSp>
        <p:nvGrpSpPr>
          <p:cNvPr id="28" name="Group 67"/>
          <p:cNvGrpSpPr/>
          <p:nvPr userDrawn="1"/>
        </p:nvGrpSpPr>
        <p:grpSpPr>
          <a:xfrm>
            <a:off x="285217" y="307885"/>
            <a:ext cx="862739" cy="459830"/>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grpSp>
    </p:spTree>
    <p:extLst>
      <p:ext uri="{BB962C8B-B14F-4D97-AF65-F5344CB8AC3E}">
        <p14:creationId xmlns:p14="http://schemas.microsoft.com/office/powerpoint/2010/main" val="312880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4_Title Slide gradient">
    <p:bg>
      <p:bgPr>
        <a:solidFill>
          <a:schemeClr val="accent1"/>
        </a:soli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4" y="2108882"/>
            <a:ext cx="8301718" cy="64473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2426" y="3621062"/>
            <a:ext cx="8112126" cy="288131"/>
          </a:xfrm>
          <a:prstGeom prst="rect">
            <a:avLst/>
          </a:prstGeom>
        </p:spPr>
        <p:txBody>
          <a:bodyPr lIns="121751" tIns="60872" rIns="121751" bIns="60872" anchor="b" anchorCtr="0">
            <a:noAutofit/>
          </a:bodyPr>
          <a:lstStyle>
            <a:lvl1pPr marL="0" indent="0" algn="l">
              <a:buNone/>
              <a:defRPr sz="1600" b="0" i="0">
                <a:solidFill>
                  <a:schemeClr val="bg1"/>
                </a:solidFill>
                <a:latin typeface="+mn-lt"/>
                <a:cs typeface="CiscoSans"/>
              </a:defRPr>
            </a:lvl1pPr>
            <a:lvl2pPr marL="456587" indent="0" algn="ctr">
              <a:buNone/>
              <a:defRPr>
                <a:solidFill>
                  <a:schemeClr val="tx1">
                    <a:tint val="75000"/>
                  </a:schemeClr>
                </a:solidFill>
              </a:defRPr>
            </a:lvl2pPr>
            <a:lvl3pPr marL="913218" indent="0" algn="ctr">
              <a:buNone/>
              <a:defRPr>
                <a:solidFill>
                  <a:schemeClr val="tx1">
                    <a:tint val="75000"/>
                  </a:schemeClr>
                </a:solidFill>
              </a:defRPr>
            </a:lvl3pPr>
            <a:lvl4pPr marL="1369821" indent="0" algn="ctr">
              <a:buNone/>
              <a:defRPr>
                <a:solidFill>
                  <a:schemeClr val="tx1">
                    <a:tint val="75000"/>
                  </a:schemeClr>
                </a:solidFill>
              </a:defRPr>
            </a:lvl4pPr>
            <a:lvl5pPr marL="1826435" indent="0" algn="ctr">
              <a:buNone/>
              <a:defRPr>
                <a:solidFill>
                  <a:schemeClr val="tx1">
                    <a:tint val="75000"/>
                  </a:schemeClr>
                </a:solidFill>
              </a:defRPr>
            </a:lvl5pPr>
            <a:lvl6pPr marL="2283021" indent="0" algn="ctr">
              <a:buNone/>
              <a:defRPr>
                <a:solidFill>
                  <a:schemeClr val="tx1">
                    <a:tint val="75000"/>
                  </a:schemeClr>
                </a:solidFill>
              </a:defRPr>
            </a:lvl6pPr>
            <a:lvl7pPr marL="2739617" indent="0" algn="ctr">
              <a:buNone/>
              <a:defRPr>
                <a:solidFill>
                  <a:schemeClr val="tx1">
                    <a:tint val="75000"/>
                  </a:schemeClr>
                </a:solidFill>
              </a:defRPr>
            </a:lvl7pPr>
            <a:lvl8pPr marL="3196230" indent="0" algn="ctr">
              <a:buNone/>
              <a:defRPr>
                <a:solidFill>
                  <a:schemeClr val="tx1">
                    <a:tint val="75000"/>
                  </a:schemeClr>
                </a:solidFill>
              </a:defRPr>
            </a:lvl8pPr>
            <a:lvl9pPr marL="3652844"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1848" y="3873728"/>
            <a:ext cx="8112650" cy="288131"/>
          </a:xfrm>
          <a:prstGeom prst="rect">
            <a:avLst/>
          </a:prstGeom>
        </p:spPr>
        <p:txBody>
          <a:bodyPr lIns="121751" tIns="60872" rIns="121751" bIns="60872"/>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8" y="4453720"/>
            <a:ext cx="8112650" cy="288131"/>
          </a:xfrm>
          <a:prstGeom prst="rect">
            <a:avLst/>
          </a:prstGeom>
        </p:spPr>
        <p:txBody>
          <a:bodyPr lIns="121751" tIns="60872" rIns="121751" bIns="60872"/>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52613" y="2622512"/>
            <a:ext cx="8302625" cy="299001"/>
          </a:xfrm>
          <a:prstGeom prst="rect">
            <a:avLst/>
          </a:prstGeom>
        </p:spPr>
        <p:txBody>
          <a:bodyPr lIns="121751" tIns="60872" rIns="121751" bIns="60872"/>
          <a:lstStyle>
            <a:lvl1pPr marL="0" indent="0">
              <a:buFont typeface="Arial" panose="020B0604020202020204" pitchFamily="34" charset="0"/>
              <a:buNone/>
              <a:defRPr sz="2400" baseline="0">
                <a:solidFill>
                  <a:schemeClr val="bg1"/>
                </a:solidFill>
                <a:latin typeface="+mj-lt"/>
              </a:defRPr>
            </a:lvl1pPr>
            <a:lvl2pPr marL="405895" indent="0">
              <a:buNone/>
              <a:defRPr/>
            </a:lvl2pPr>
            <a:lvl3pPr marL="569197" indent="0">
              <a:buNone/>
              <a:defRPr/>
            </a:lvl3pPr>
            <a:lvl4pPr marL="688114" indent="0">
              <a:buNone/>
              <a:defRPr/>
            </a:lvl4pPr>
            <a:lvl5pPr marL="800681" indent="0">
              <a:buNone/>
              <a:defRPr/>
            </a:lvl5pPr>
          </a:lstStyle>
          <a:p>
            <a:pPr lvl="0"/>
            <a:r>
              <a:rPr lang="en-GB" dirty="0" smtClean="0"/>
              <a:t>Subhead goes here</a:t>
            </a:r>
            <a:endParaRPr lang="en-GB" dirty="0"/>
          </a:p>
        </p:txBody>
      </p:sp>
      <p:grpSp>
        <p:nvGrpSpPr>
          <p:cNvPr id="28" name="Group 67"/>
          <p:cNvGrpSpPr/>
          <p:nvPr userDrawn="1"/>
        </p:nvGrpSpPr>
        <p:grpSpPr>
          <a:xfrm>
            <a:off x="285217" y="307885"/>
            <a:ext cx="862739" cy="459830"/>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grpSp>
    </p:spTree>
    <p:extLst>
      <p:ext uri="{BB962C8B-B14F-4D97-AF65-F5344CB8AC3E}">
        <p14:creationId xmlns:p14="http://schemas.microsoft.com/office/powerpoint/2010/main" val="88148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2_Segue">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57" y="562621"/>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7556981" y="4690703"/>
            <a:ext cx="1018717" cy="209837"/>
          </a:xfrm>
          <a:prstGeom prst="rect">
            <a:avLst/>
          </a:prstGeom>
          <a:noFill/>
          <a:ln w="9525">
            <a:noFill/>
            <a:miter lim="800000"/>
            <a:headEnd/>
            <a:tailEnd/>
          </a:ln>
          <a:effectLst/>
        </p:spPr>
        <p:txBody>
          <a:bodyPr wrap="none" lIns="82019" tIns="41005" rIns="82019" bIns="41005" anchor="b">
            <a:spAutoFit/>
          </a:bodyPr>
          <a:lstStyle/>
          <a:p>
            <a:pPr algn="r" defTabSz="813334"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7" name="Rectangle 7"/>
          <p:cNvSpPr>
            <a:spLocks noChangeArrowheads="1"/>
          </p:cNvSpPr>
          <p:nvPr userDrawn="1"/>
        </p:nvSpPr>
        <p:spPr bwMode="ltGray">
          <a:xfrm>
            <a:off x="8586230" y="4687625"/>
            <a:ext cx="295143" cy="209837"/>
          </a:xfrm>
          <a:prstGeom prst="rect">
            <a:avLst/>
          </a:prstGeom>
          <a:noFill/>
          <a:ln w="9525" algn="ctr">
            <a:noFill/>
            <a:miter lim="800000"/>
            <a:headEnd/>
            <a:tailEnd/>
          </a:ln>
          <a:effectLst/>
        </p:spPr>
        <p:txBody>
          <a:bodyPr wrap="none" lIns="82019" tIns="41005" rIns="82019" bIns="41005" anchor="b">
            <a:spAutoFit/>
          </a:bodyPr>
          <a:lstStyle/>
          <a:p>
            <a:pPr algn="r" defTabSz="813334"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3334"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10" name="Rectangle 4"/>
          <p:cNvSpPr>
            <a:spLocks noChangeArrowheads="1"/>
          </p:cNvSpPr>
          <p:nvPr userDrawn="1"/>
        </p:nvSpPr>
        <p:spPr bwMode="ltGray">
          <a:xfrm>
            <a:off x="292099" y="4692002"/>
            <a:ext cx="3420515" cy="209837"/>
          </a:xfrm>
          <a:prstGeom prst="rect">
            <a:avLst/>
          </a:prstGeom>
          <a:noFill/>
          <a:ln w="9525">
            <a:noFill/>
            <a:miter lim="800000"/>
            <a:headEnd/>
            <a:tailEnd/>
          </a:ln>
          <a:effectLst/>
        </p:spPr>
        <p:txBody>
          <a:bodyPr wrap="square" lIns="82019" tIns="41005" rIns="82019" bIns="41005" anchor="b" anchorCtr="0">
            <a:spAutoFit/>
          </a:bodyPr>
          <a:lstStyle/>
          <a:p>
            <a:pPr defTabSz="813334"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8" name="Straight Connector 7"/>
          <p:cNvCxnSpPr/>
          <p:nvPr userDrawn="1"/>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34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Slide-animated gradient">
    <p:spTree>
      <p:nvGrpSpPr>
        <p:cNvPr id="1" name=""/>
        <p:cNvGrpSpPr/>
        <p:nvPr/>
      </p:nvGrpSpPr>
      <p:grpSpPr>
        <a:xfrm>
          <a:off x="0" y="0"/>
          <a:ext cx="0" cy="0"/>
          <a:chOff x="0" y="0"/>
          <a:chExt cx="0" cy="0"/>
        </a:xfrm>
      </p:grpSpPr>
      <p:pic>
        <p:nvPicPr>
          <p:cNvPr id="7"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5450" y="323851"/>
            <a:ext cx="94138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Subtitle 2"/>
          <p:cNvSpPr>
            <a:spLocks noGrp="1"/>
          </p:cNvSpPr>
          <p:nvPr>
            <p:ph type="subTitle" idx="1"/>
          </p:nvPr>
        </p:nvSpPr>
        <p:spPr>
          <a:xfrm>
            <a:off x="469525" y="3793227"/>
            <a:ext cx="8296421" cy="288131"/>
          </a:xfrm>
          <a:prstGeom prst="rect">
            <a:avLst/>
          </a:prstGeom>
        </p:spPr>
        <p:txBody>
          <a:bodyPr lIns="91360" tIns="45680" rIns="91360" bIns="45680" anchor="b" anchorCtr="0">
            <a:noAutofit/>
          </a:bodyPr>
          <a:lstStyle>
            <a:lvl1pPr marL="0" indent="0" algn="l">
              <a:buNone/>
              <a:defRPr sz="1400" b="0" i="0">
                <a:solidFill>
                  <a:srgbClr val="FFFFFE"/>
                </a:solidFill>
                <a:latin typeface="+mn-lt"/>
                <a:cs typeface="CiscoSans"/>
              </a:defRPr>
            </a:lvl1pPr>
            <a:lvl2pPr marL="342593" indent="0" algn="ctr">
              <a:buNone/>
              <a:defRPr>
                <a:solidFill>
                  <a:schemeClr val="tx1">
                    <a:tint val="75000"/>
                  </a:schemeClr>
                </a:solidFill>
              </a:defRPr>
            </a:lvl2pPr>
            <a:lvl3pPr marL="685216" indent="0" algn="ctr">
              <a:buNone/>
              <a:defRPr>
                <a:solidFill>
                  <a:schemeClr val="tx1">
                    <a:tint val="75000"/>
                  </a:schemeClr>
                </a:solidFill>
              </a:defRPr>
            </a:lvl3pPr>
            <a:lvl4pPr marL="1027821" indent="0" algn="ctr">
              <a:buNone/>
              <a:defRPr>
                <a:solidFill>
                  <a:schemeClr val="tx1">
                    <a:tint val="75000"/>
                  </a:schemeClr>
                </a:solidFill>
              </a:defRPr>
            </a:lvl4pPr>
            <a:lvl5pPr marL="1370432" indent="0" algn="ctr">
              <a:buNone/>
              <a:defRPr>
                <a:solidFill>
                  <a:schemeClr val="tx1">
                    <a:tint val="75000"/>
                  </a:schemeClr>
                </a:solidFill>
              </a:defRPr>
            </a:lvl5pPr>
            <a:lvl6pPr marL="1713047" indent="0" algn="ctr">
              <a:buNone/>
              <a:defRPr>
                <a:solidFill>
                  <a:schemeClr val="tx1">
                    <a:tint val="75000"/>
                  </a:schemeClr>
                </a:solidFill>
              </a:defRPr>
            </a:lvl6pPr>
            <a:lvl7pPr marL="2055647" indent="0" algn="ctr">
              <a:buNone/>
              <a:defRPr>
                <a:solidFill>
                  <a:schemeClr val="tx1">
                    <a:tint val="75000"/>
                  </a:schemeClr>
                </a:solidFill>
              </a:defRPr>
            </a:lvl7pPr>
            <a:lvl8pPr marL="2398240" indent="0" algn="ctr">
              <a:buNone/>
              <a:defRPr>
                <a:solidFill>
                  <a:schemeClr val="tx1">
                    <a:tint val="75000"/>
                  </a:schemeClr>
                </a:solidFill>
              </a:defRPr>
            </a:lvl8pPr>
            <a:lvl9pPr marL="2740838"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38"/>
          <p:cNvSpPr>
            <a:spLocks noGrp="1"/>
          </p:cNvSpPr>
          <p:nvPr>
            <p:ph type="body" sz="quarter" idx="11"/>
          </p:nvPr>
        </p:nvSpPr>
        <p:spPr>
          <a:xfrm>
            <a:off x="469525" y="4033224"/>
            <a:ext cx="8296421" cy="288131"/>
          </a:xfrm>
          <a:prstGeom prst="rect">
            <a:avLst/>
          </a:prstGeom>
        </p:spPr>
        <p:txBody>
          <a:bodyPr lIns="91360" tIns="45680" rIns="91360" bIns="4568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8" name="Text Placeholder 40"/>
          <p:cNvSpPr>
            <a:spLocks noGrp="1"/>
          </p:cNvSpPr>
          <p:nvPr>
            <p:ph type="body" sz="quarter" idx="12"/>
          </p:nvPr>
        </p:nvSpPr>
        <p:spPr>
          <a:xfrm>
            <a:off x="469525" y="4273221"/>
            <a:ext cx="8296421" cy="288131"/>
          </a:xfrm>
          <a:prstGeom prst="rect">
            <a:avLst/>
          </a:prstGeom>
        </p:spPr>
        <p:txBody>
          <a:bodyPr lIns="91360" tIns="45680" rIns="91360" bIns="4568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9" name="Text Placeholder 2"/>
          <p:cNvSpPr>
            <a:spLocks noGrp="1"/>
          </p:cNvSpPr>
          <p:nvPr>
            <p:ph type="body" sz="quarter" idx="13"/>
          </p:nvPr>
        </p:nvSpPr>
        <p:spPr>
          <a:xfrm>
            <a:off x="463321" y="3211463"/>
            <a:ext cx="8302625" cy="299001"/>
          </a:xfrm>
          <a:prstGeom prst="rect">
            <a:avLst/>
          </a:prstGeom>
        </p:spPr>
        <p:txBody>
          <a:bodyPr lIns="91360" tIns="45680" rIns="91360" bIns="45680"/>
          <a:lstStyle>
            <a:lvl1pPr marL="0" indent="0">
              <a:buFont typeface="Arial" panose="020B0604020202020204" pitchFamily="34" charset="0"/>
              <a:buNone/>
              <a:defRPr sz="2200" baseline="0">
                <a:solidFill>
                  <a:srgbClr val="FFFFFE"/>
                </a:solidFill>
                <a:latin typeface="+mj-lt"/>
              </a:defRPr>
            </a:lvl1pPr>
            <a:lvl2pPr marL="304559" indent="0">
              <a:buNone/>
              <a:defRPr/>
            </a:lvl2pPr>
            <a:lvl3pPr marL="427089" indent="0">
              <a:buNone/>
              <a:defRPr/>
            </a:lvl3pPr>
            <a:lvl4pPr marL="516308" indent="0">
              <a:buNone/>
              <a:defRPr/>
            </a:lvl4pPr>
            <a:lvl5pPr marL="600776" indent="0">
              <a:buNone/>
              <a:defRPr/>
            </a:lvl5pPr>
          </a:lstStyle>
          <a:p>
            <a:pPr lvl="0"/>
            <a:r>
              <a:rPr lang="en-US" smtClean="0"/>
              <a:t>Click to edit Master text styles</a:t>
            </a:r>
          </a:p>
        </p:txBody>
      </p:sp>
      <p:sp>
        <p:nvSpPr>
          <p:cNvPr id="20" name="Title 1"/>
          <p:cNvSpPr>
            <a:spLocks noGrp="1"/>
          </p:cNvSpPr>
          <p:nvPr>
            <p:ph type="ctrTitle"/>
          </p:nvPr>
        </p:nvSpPr>
        <p:spPr>
          <a:xfrm>
            <a:off x="425767"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2652766412"/>
      </p:ext>
    </p:extLst>
  </p:cSld>
  <p:clrMapOvr>
    <a:masterClrMapping/>
  </p:clrMapOvr>
  <p:transition spd="slow">
    <p:wip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57" y="562621"/>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7556981" y="4690703"/>
            <a:ext cx="1018717" cy="209837"/>
          </a:xfrm>
          <a:prstGeom prst="rect">
            <a:avLst/>
          </a:prstGeom>
          <a:noFill/>
          <a:ln w="9525">
            <a:noFill/>
            <a:miter lim="800000"/>
            <a:headEnd/>
            <a:tailEnd/>
          </a:ln>
          <a:effectLst/>
        </p:spPr>
        <p:txBody>
          <a:bodyPr wrap="none" lIns="82019" tIns="41005" rIns="82019" bIns="41005" anchor="b">
            <a:spAutoFit/>
          </a:bodyPr>
          <a:lstStyle/>
          <a:p>
            <a:pPr algn="r" defTabSz="813334"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7" name="Rectangle 7"/>
          <p:cNvSpPr>
            <a:spLocks noChangeArrowheads="1"/>
          </p:cNvSpPr>
          <p:nvPr userDrawn="1"/>
        </p:nvSpPr>
        <p:spPr bwMode="ltGray">
          <a:xfrm>
            <a:off x="8586230" y="4687625"/>
            <a:ext cx="295143" cy="209837"/>
          </a:xfrm>
          <a:prstGeom prst="rect">
            <a:avLst/>
          </a:prstGeom>
          <a:noFill/>
          <a:ln w="9525" algn="ctr">
            <a:noFill/>
            <a:miter lim="800000"/>
            <a:headEnd/>
            <a:tailEnd/>
          </a:ln>
          <a:effectLst/>
        </p:spPr>
        <p:txBody>
          <a:bodyPr wrap="none" lIns="82019" tIns="41005" rIns="82019" bIns="41005" anchor="b">
            <a:spAutoFit/>
          </a:bodyPr>
          <a:lstStyle/>
          <a:p>
            <a:pPr algn="r" defTabSz="813334"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3334"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10" name="Rectangle 4"/>
          <p:cNvSpPr>
            <a:spLocks noChangeArrowheads="1"/>
          </p:cNvSpPr>
          <p:nvPr userDrawn="1"/>
        </p:nvSpPr>
        <p:spPr bwMode="ltGray">
          <a:xfrm>
            <a:off x="292099" y="4692002"/>
            <a:ext cx="3420515" cy="209837"/>
          </a:xfrm>
          <a:prstGeom prst="rect">
            <a:avLst/>
          </a:prstGeom>
          <a:noFill/>
          <a:ln w="9525">
            <a:noFill/>
            <a:miter lim="800000"/>
            <a:headEnd/>
            <a:tailEnd/>
          </a:ln>
          <a:effectLst/>
        </p:spPr>
        <p:txBody>
          <a:bodyPr wrap="square" lIns="82019" tIns="41005" rIns="82019" bIns="41005" anchor="b" anchorCtr="0">
            <a:spAutoFit/>
          </a:bodyPr>
          <a:lstStyle/>
          <a:p>
            <a:pPr defTabSz="813334"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8" name="Straight Connector 7"/>
          <p:cNvCxnSpPr/>
          <p:nvPr userDrawn="1"/>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26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1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59117" y="303104"/>
            <a:ext cx="8659976" cy="728783"/>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261499" y="1200191"/>
            <a:ext cx="8659976" cy="3394075"/>
          </a:xfrm>
          <a:prstGeom prst="rect">
            <a:avLst/>
          </a:prstGeom>
        </p:spPr>
        <p:txBody>
          <a:bodyPr lIns="121751" tIns="60872" rIns="121751" bIns="60872">
            <a:noAutofit/>
          </a:bodyPr>
          <a:lstStyle>
            <a:lvl1pPr marL="380480" marR="0" indent="-380480" algn="l" defTabSz="608756" rtl="0" eaLnBrk="1" fontAlgn="auto" latinLnBrk="0" hangingPunct="1">
              <a:lnSpc>
                <a:spcPct val="100000"/>
              </a:lnSpc>
              <a:spcBef>
                <a:spcPct val="20000"/>
              </a:spcBef>
              <a:spcAft>
                <a:spcPts val="0"/>
              </a:spcAft>
              <a:buClrTx/>
              <a:buSzTx/>
              <a:buFont typeface="Arial"/>
              <a:buNone/>
              <a:tabLst/>
              <a:defRPr sz="2700" b="0" i="0" baseline="0">
                <a:solidFill>
                  <a:schemeClr val="bg1"/>
                </a:solidFill>
                <a:latin typeface="+mn-lt"/>
                <a:cs typeface="CiscoSans ExtraLight"/>
              </a:defRPr>
            </a:lvl1pPr>
          </a:lstStyle>
          <a:p>
            <a:pPr marL="0" marR="0" lvl="0" indent="0" algn="l" defTabSz="608756"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
        <p:nvSpPr>
          <p:cNvPr id="8" name="Rectangle 5"/>
          <p:cNvSpPr>
            <a:spLocks noChangeArrowheads="1"/>
          </p:cNvSpPr>
          <p:nvPr userDrawn="1"/>
        </p:nvSpPr>
        <p:spPr bwMode="ltGray">
          <a:xfrm>
            <a:off x="7556981" y="4690703"/>
            <a:ext cx="1018717" cy="209837"/>
          </a:xfrm>
          <a:prstGeom prst="rect">
            <a:avLst/>
          </a:prstGeom>
          <a:noFill/>
          <a:ln w="9525">
            <a:noFill/>
            <a:miter lim="800000"/>
            <a:headEnd/>
            <a:tailEnd/>
          </a:ln>
          <a:effectLst/>
        </p:spPr>
        <p:txBody>
          <a:bodyPr wrap="none" lIns="82019" tIns="41005" rIns="82019" bIns="41005" anchor="b">
            <a:spAutoFit/>
          </a:bodyPr>
          <a:lstStyle/>
          <a:p>
            <a:pPr algn="r" defTabSz="813334"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9" name="Rectangle 7"/>
          <p:cNvSpPr>
            <a:spLocks noChangeArrowheads="1"/>
          </p:cNvSpPr>
          <p:nvPr userDrawn="1"/>
        </p:nvSpPr>
        <p:spPr bwMode="ltGray">
          <a:xfrm>
            <a:off x="8586230" y="4687625"/>
            <a:ext cx="295143" cy="209837"/>
          </a:xfrm>
          <a:prstGeom prst="rect">
            <a:avLst/>
          </a:prstGeom>
          <a:noFill/>
          <a:ln w="9525" algn="ctr">
            <a:noFill/>
            <a:miter lim="800000"/>
            <a:headEnd/>
            <a:tailEnd/>
          </a:ln>
          <a:effectLst/>
        </p:spPr>
        <p:txBody>
          <a:bodyPr wrap="none" lIns="82019" tIns="41005" rIns="82019" bIns="41005" anchor="b">
            <a:spAutoFit/>
          </a:bodyPr>
          <a:lstStyle/>
          <a:p>
            <a:pPr algn="r" defTabSz="813334"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3334"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10" name="Rectangle 4"/>
          <p:cNvSpPr>
            <a:spLocks noChangeArrowheads="1"/>
          </p:cNvSpPr>
          <p:nvPr userDrawn="1"/>
        </p:nvSpPr>
        <p:spPr bwMode="ltGray">
          <a:xfrm>
            <a:off x="292099" y="4692002"/>
            <a:ext cx="3420515" cy="209837"/>
          </a:xfrm>
          <a:prstGeom prst="rect">
            <a:avLst/>
          </a:prstGeom>
          <a:noFill/>
          <a:ln w="9525">
            <a:noFill/>
            <a:miter lim="800000"/>
            <a:headEnd/>
            <a:tailEnd/>
          </a:ln>
          <a:effectLst/>
        </p:spPr>
        <p:txBody>
          <a:bodyPr wrap="square" lIns="82019" tIns="41005" rIns="82019" bIns="41005" anchor="b" anchorCtr="0">
            <a:spAutoFit/>
          </a:bodyPr>
          <a:lstStyle/>
          <a:p>
            <a:pPr defTabSz="813334"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11" name="Straight Connector 10"/>
          <p:cNvCxnSpPr/>
          <p:nvPr userDrawn="1"/>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596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ullet_Heavy Text">
    <p:bg>
      <p:bgPr>
        <a:solidFill>
          <a:srgbClr val="272749"/>
        </a:solidFill>
        <a:effectLst/>
      </p:bgPr>
    </p:bg>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259742" y="303104"/>
            <a:ext cx="8659976" cy="728783"/>
          </a:xfrm>
          <a:prstGeom prst="rect">
            <a:avLst/>
          </a:prstGeom>
        </p:spPr>
        <p:txBody>
          <a:bodyPr anchor="t" anchorCtr="0">
            <a:noAutofit/>
          </a:bodyPr>
          <a:lstStyle>
            <a:lvl1pPr algn="l">
              <a:lnSpc>
                <a:spcPct val="90000"/>
              </a:lnSpc>
              <a:defRPr sz="3300" b="0" i="0" spc="0" baseline="0">
                <a:solidFill>
                  <a:srgbClr val="FFFFFF"/>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245457" y="1249967"/>
            <a:ext cx="4169632" cy="3266034"/>
          </a:xfrm>
          <a:prstGeom prst="rect">
            <a:avLst/>
          </a:prstGeom>
        </p:spPr>
        <p:txBody>
          <a:bodyPr lIns="121751" tIns="60872" rIns="121751" bIns="60872">
            <a:noAutofit/>
          </a:bodyPr>
          <a:lstStyle>
            <a:lvl1pPr marL="304384" indent="-228276">
              <a:lnSpc>
                <a:spcPct val="95000"/>
              </a:lnSpc>
              <a:spcBef>
                <a:spcPts val="1480"/>
              </a:spcBef>
              <a:buClrTx/>
              <a:buSzPct val="80000"/>
              <a:buFont typeface="Wingdings" panose="05000000000000000000" pitchFamily="2" charset="2"/>
              <a:buChar char="§"/>
              <a:defRPr sz="2700" b="0" i="0">
                <a:solidFill>
                  <a:srgbClr val="FFFFFF"/>
                </a:solidFill>
                <a:latin typeface="+mn-lt"/>
                <a:cs typeface="CiscoSans ExtraLight"/>
              </a:defRPr>
            </a:lvl1pPr>
            <a:lvl2pPr marL="608756" indent="-287470">
              <a:lnSpc>
                <a:spcPct val="95000"/>
              </a:lnSpc>
              <a:spcBef>
                <a:spcPts val="600"/>
              </a:spcBef>
              <a:buClrTx/>
              <a:buSzPct val="80000"/>
              <a:buFont typeface="Wingdings" panose="05000000000000000000" pitchFamily="2" charset="2"/>
              <a:buChar char="§"/>
              <a:defRPr sz="2400" b="0" i="0">
                <a:solidFill>
                  <a:srgbClr val="FFFFFF"/>
                </a:solidFill>
                <a:latin typeface="+mn-lt"/>
                <a:cs typeface="CiscoSans ExtraLight"/>
              </a:defRPr>
            </a:lvl2pPr>
            <a:lvl3pPr marL="837030" indent="-228276">
              <a:buClrTx/>
              <a:buSzPct val="80000"/>
              <a:buFont typeface="Wingdings" panose="05000000000000000000" pitchFamily="2" charset="2"/>
              <a:buChar char="§"/>
              <a:defRPr sz="2100" b="0" i="0">
                <a:solidFill>
                  <a:srgbClr val="FFFFFF"/>
                </a:solidFill>
                <a:latin typeface="+mn-lt"/>
                <a:cs typeface="CiscoSans ExtraLight"/>
              </a:defRPr>
            </a:lvl3pPr>
            <a:lvl4pPr marL="1065300" indent="-228276">
              <a:buClrTx/>
              <a:buSzPct val="80000"/>
              <a:buFont typeface="Wingdings" panose="05000000000000000000" pitchFamily="2" charset="2"/>
              <a:buChar char="§"/>
              <a:defRPr sz="1900" b="0" i="0">
                <a:solidFill>
                  <a:srgbClr val="FFFFFF"/>
                </a:solidFill>
                <a:latin typeface="+mn-lt"/>
                <a:cs typeface="CiscoSans ExtraLight"/>
              </a:defRPr>
            </a:lvl4pPr>
            <a:lvl5pPr marL="1293603" indent="-228276">
              <a:buClrTx/>
              <a:buSzPct val="80000"/>
              <a:buFont typeface="Wingdings" panose="05000000000000000000" pitchFamily="2" charset="2"/>
              <a:buChar char="§"/>
              <a:defRPr sz="1600" b="0" i="0">
                <a:solidFill>
                  <a:srgbClr val="FFFFFF"/>
                </a:solidFill>
                <a:latin typeface="+mn-lt"/>
                <a:cs typeface="CiscoSans Extr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3"/>
          <p:cNvSpPr>
            <a:spLocks noGrp="1"/>
          </p:cNvSpPr>
          <p:nvPr>
            <p:ph type="body" sz="quarter" idx="11"/>
          </p:nvPr>
        </p:nvSpPr>
        <p:spPr>
          <a:xfrm>
            <a:off x="4640994" y="1249967"/>
            <a:ext cx="4169632" cy="3266034"/>
          </a:xfrm>
          <a:prstGeom prst="rect">
            <a:avLst/>
          </a:prstGeom>
        </p:spPr>
        <p:txBody>
          <a:bodyPr lIns="121751" tIns="60872" rIns="121751" bIns="60872">
            <a:noAutofit/>
          </a:bodyPr>
          <a:lstStyle>
            <a:lvl1pPr marL="304384" indent="-228276">
              <a:lnSpc>
                <a:spcPct val="95000"/>
              </a:lnSpc>
              <a:spcBef>
                <a:spcPts val="1480"/>
              </a:spcBef>
              <a:buClrTx/>
              <a:buSzPct val="80000"/>
              <a:buFont typeface="Wingdings" charset="2"/>
              <a:buChar char="§"/>
              <a:defRPr sz="2700" b="0" i="0">
                <a:solidFill>
                  <a:srgbClr val="FFFFFF"/>
                </a:solidFill>
                <a:latin typeface="+mn-lt"/>
                <a:cs typeface="CiscoSans ExtraLight"/>
              </a:defRPr>
            </a:lvl1pPr>
            <a:lvl2pPr marL="608756" indent="-287470">
              <a:lnSpc>
                <a:spcPct val="95000"/>
              </a:lnSpc>
              <a:spcBef>
                <a:spcPts val="600"/>
              </a:spcBef>
              <a:buClrTx/>
              <a:buSzPct val="80000"/>
              <a:buFont typeface="Wingdings" charset="2"/>
              <a:buChar char="§"/>
              <a:defRPr sz="2400" b="0" i="0">
                <a:solidFill>
                  <a:srgbClr val="FFFFFF"/>
                </a:solidFill>
                <a:latin typeface="+mn-lt"/>
                <a:cs typeface="CiscoSans ExtraLight"/>
              </a:defRPr>
            </a:lvl2pPr>
            <a:lvl3pPr marL="837030" indent="-228276">
              <a:buClrTx/>
              <a:buSzPct val="80000"/>
              <a:buFont typeface="Wingdings" charset="2"/>
              <a:buChar char="§"/>
              <a:defRPr sz="2100" b="0" i="0">
                <a:solidFill>
                  <a:srgbClr val="FFFFFF"/>
                </a:solidFill>
                <a:latin typeface="+mn-lt"/>
                <a:cs typeface="CiscoSans ExtraLight"/>
              </a:defRPr>
            </a:lvl3pPr>
            <a:lvl4pPr marL="1065300" indent="-228276">
              <a:buClrTx/>
              <a:buSzPct val="80000"/>
              <a:buFont typeface="Wingdings" charset="2"/>
              <a:buChar char="§"/>
              <a:defRPr sz="1900" b="0" i="0">
                <a:solidFill>
                  <a:srgbClr val="FFFFFF"/>
                </a:solidFill>
                <a:latin typeface="+mn-lt"/>
                <a:cs typeface="CiscoSans ExtraLight"/>
              </a:defRPr>
            </a:lvl4pPr>
            <a:lvl5pPr marL="1293603" indent="-228276">
              <a:buClrTx/>
              <a:buSzPct val="80000"/>
              <a:buFont typeface="Wingdings" charset="2"/>
              <a:buChar char="§"/>
              <a:defRPr sz="1600" b="0" i="0">
                <a:solidFill>
                  <a:srgbClr val="FFFFFF"/>
                </a:solidFill>
                <a:latin typeface="+mn-lt"/>
                <a:cs typeface="CiscoSans Extr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3919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ullet with pull quote">
    <p:bg>
      <p:bgPr>
        <a:solidFill>
          <a:srgbClr val="272749"/>
        </a:solidFill>
        <a:effectLst/>
      </p:bgPr>
    </p:bg>
    <p:spTree>
      <p:nvGrpSpPr>
        <p:cNvPr id="1" name=""/>
        <p:cNvGrpSpPr/>
        <p:nvPr/>
      </p:nvGrpSpPr>
      <p:grpSpPr>
        <a:xfrm>
          <a:off x="0" y="0"/>
          <a:ext cx="0" cy="0"/>
          <a:chOff x="0" y="0"/>
          <a:chExt cx="0" cy="0"/>
        </a:xfrm>
      </p:grpSpPr>
      <p:sp>
        <p:nvSpPr>
          <p:cNvPr id="10" name="Rounded Rectangle 9"/>
          <p:cNvSpPr/>
          <p:nvPr userDrawn="1"/>
        </p:nvSpPr>
        <p:spPr>
          <a:xfrm>
            <a:off x="5143104" y="1229809"/>
            <a:ext cx="3623212" cy="3306356"/>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751" tIns="60872" rIns="121751" bIns="60872" rtlCol="0" anchor="ctr"/>
          <a:lstStyle/>
          <a:p>
            <a:pPr algn="ctr" defTabSz="608756" fontAlgn="auto">
              <a:spcBef>
                <a:spcPts val="0"/>
              </a:spcBef>
              <a:spcAft>
                <a:spcPts val="0"/>
              </a:spcAft>
            </a:pPr>
            <a:endParaRPr lang="en-US" sz="2400">
              <a:solidFill>
                <a:srgbClr val="FFFFFF"/>
              </a:solidFill>
              <a:latin typeface="CiscoSansTT ExtraLight"/>
            </a:endParaRPr>
          </a:p>
        </p:txBody>
      </p:sp>
      <p:sp>
        <p:nvSpPr>
          <p:cNvPr id="12" name="Text Placeholder 11"/>
          <p:cNvSpPr>
            <a:spLocks noGrp="1"/>
          </p:cNvSpPr>
          <p:nvPr>
            <p:ph type="body" sz="quarter" idx="11" hasCustomPrompt="1"/>
          </p:nvPr>
        </p:nvSpPr>
        <p:spPr>
          <a:xfrm>
            <a:off x="5221224" y="1310814"/>
            <a:ext cx="3236976" cy="1830001"/>
          </a:xfrm>
          <a:prstGeom prst="rect">
            <a:avLst/>
          </a:prstGeom>
        </p:spPr>
        <p:txBody>
          <a:bodyPr lIns="121751" tIns="60872" rIns="121751" bIns="60872">
            <a:noAutofit/>
          </a:bodyPr>
          <a:lstStyle>
            <a:lvl1pPr marL="114149" indent="-114149" algn="l" defTabSz="913218" rtl="0" eaLnBrk="1" latinLnBrk="0" hangingPunct="1">
              <a:lnSpc>
                <a:spcPct val="90000"/>
              </a:lnSpc>
              <a:spcBef>
                <a:spcPts val="0"/>
              </a:spcBef>
              <a:buNone/>
              <a:defRPr lang="en-US" sz="2000" kern="1200" dirty="0" smtClean="0">
                <a:gradFill>
                  <a:gsLst>
                    <a:gs pos="0">
                      <a:srgbClr val="272749"/>
                    </a:gs>
                    <a:gs pos="27000">
                      <a:srgbClr val="272749"/>
                    </a:gs>
                    <a:gs pos="100000">
                      <a:srgbClr val="B8E1D0"/>
                    </a:gs>
                    <a:gs pos="83000">
                      <a:srgbClr val="39BBB9"/>
                    </a:gs>
                  </a:gsLst>
                  <a:lin ang="3600000" scaled="0"/>
                </a:gradFill>
                <a:latin typeface="+mn-lt"/>
                <a:ea typeface="+mn-ea"/>
                <a:cs typeface="CiscoSans ExtraLight"/>
              </a:defRPr>
            </a:lvl1pPr>
            <a:lvl2pPr marL="114149" indent="-114149" algn="l" defTabSz="913218" rtl="0" eaLnBrk="1" latinLnBrk="0" hangingPunct="1">
              <a:defRPr lang="en-US" sz="2000" kern="1200" dirty="0" smtClean="0">
                <a:solidFill>
                  <a:schemeClr val="accent2"/>
                </a:solidFill>
                <a:latin typeface="Ciscolight" pitchFamily="2" charset="0"/>
                <a:ea typeface="+mn-ea"/>
                <a:cs typeface="+mn-cs"/>
              </a:defRPr>
            </a:lvl2pPr>
            <a:lvl3pPr marL="114149" indent="-114149" algn="l" defTabSz="913218" rtl="0" eaLnBrk="1" latinLnBrk="0" hangingPunct="1">
              <a:defRPr lang="en-US" sz="2000" kern="1200" dirty="0" smtClean="0">
                <a:solidFill>
                  <a:schemeClr val="accent2"/>
                </a:solidFill>
                <a:latin typeface="Ciscolight" pitchFamily="2" charset="0"/>
                <a:ea typeface="+mn-ea"/>
                <a:cs typeface="+mn-cs"/>
              </a:defRPr>
            </a:lvl3pPr>
            <a:lvl4pPr marL="114149" indent="-114149" algn="l" defTabSz="913218" rtl="0" eaLnBrk="1" latinLnBrk="0" hangingPunct="1">
              <a:defRPr lang="en-US" sz="2000" kern="1200" dirty="0" smtClean="0">
                <a:solidFill>
                  <a:schemeClr val="accent2"/>
                </a:solidFill>
                <a:latin typeface="Ciscolight" pitchFamily="2" charset="0"/>
                <a:ea typeface="+mn-ea"/>
                <a:cs typeface="+mn-cs"/>
              </a:defRPr>
            </a:lvl4pPr>
            <a:lvl5pPr marL="114149" indent="-114149" algn="l" defTabSz="913218"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19" name="Text Placeholder 18"/>
          <p:cNvSpPr>
            <a:spLocks noGrp="1"/>
          </p:cNvSpPr>
          <p:nvPr>
            <p:ph type="body" sz="quarter" idx="14" hasCustomPrompt="1"/>
          </p:nvPr>
        </p:nvSpPr>
        <p:spPr>
          <a:xfrm>
            <a:off x="5299840" y="3552444"/>
            <a:ext cx="3326071" cy="253746"/>
          </a:xfrm>
          <a:prstGeom prst="rect">
            <a:avLst/>
          </a:prstGeom>
        </p:spPr>
        <p:txBody>
          <a:bodyPr lIns="121751" tIns="60872" rIns="121751" bIns="60872">
            <a:noAutofit/>
          </a:bodyPr>
          <a:lstStyle>
            <a:lvl1pPr marL="0" indent="0">
              <a:buClr>
                <a:schemeClr val="tx2"/>
              </a:buClr>
              <a:buFontTx/>
              <a:buNone/>
              <a:defRPr sz="1600">
                <a:solidFill>
                  <a:schemeClr val="tx2"/>
                </a:solidFill>
                <a:latin typeface="+mn-lt"/>
                <a:cs typeface="CiscoSans ExtraLight"/>
              </a:defRPr>
            </a:lvl1pPr>
          </a:lstStyle>
          <a:p>
            <a:pPr lvl="0"/>
            <a:r>
              <a:rPr lang="en-US" dirty="0" smtClean="0"/>
              <a:t>Source Name</a:t>
            </a:r>
            <a:endParaRPr lang="en-US" dirty="0"/>
          </a:p>
        </p:txBody>
      </p:sp>
      <p:sp>
        <p:nvSpPr>
          <p:cNvPr id="14" name="Title 1"/>
          <p:cNvSpPr>
            <a:spLocks noGrp="1"/>
          </p:cNvSpPr>
          <p:nvPr>
            <p:ph type="ctrTitle" hasCustomPrompt="1"/>
          </p:nvPr>
        </p:nvSpPr>
        <p:spPr>
          <a:xfrm>
            <a:off x="259741" y="302445"/>
            <a:ext cx="8659976" cy="728783"/>
          </a:xfrm>
          <a:prstGeom prst="rect">
            <a:avLst/>
          </a:prstGeom>
        </p:spPr>
        <p:txBody>
          <a:bodyPr anchor="t" anchorCtr="0">
            <a:noAutofit/>
          </a:bodyPr>
          <a:lstStyle>
            <a:lvl1pPr algn="l">
              <a:lnSpc>
                <a:spcPct val="90000"/>
              </a:lnSpc>
              <a:defRPr sz="3300" b="0" i="0" spc="0" baseline="0">
                <a:solidFill>
                  <a:srgbClr val="FFFFFF"/>
                </a:solidFill>
                <a:latin typeface="+mj-lt"/>
                <a:cs typeface="CiscoSans Thin"/>
              </a:defRPr>
            </a:lvl1pPr>
          </a:lstStyle>
          <a:p>
            <a:r>
              <a:rPr lang="en-US" dirty="0" smtClean="0"/>
              <a:t>Pull Quote Style</a:t>
            </a:r>
            <a:endParaRPr lang="en-US" dirty="0"/>
          </a:p>
        </p:txBody>
      </p:sp>
      <p:sp>
        <p:nvSpPr>
          <p:cNvPr id="7" name="Text Placeholder 3"/>
          <p:cNvSpPr>
            <a:spLocks noGrp="1"/>
          </p:cNvSpPr>
          <p:nvPr>
            <p:ph type="body" sz="quarter" idx="15" hasCustomPrompt="1"/>
          </p:nvPr>
        </p:nvSpPr>
        <p:spPr>
          <a:xfrm>
            <a:off x="245457" y="1249967"/>
            <a:ext cx="4169632" cy="3266034"/>
          </a:xfrm>
          <a:prstGeom prst="rect">
            <a:avLst/>
          </a:prstGeom>
        </p:spPr>
        <p:txBody>
          <a:bodyPr lIns="121751" tIns="60872" rIns="121751" bIns="60872">
            <a:noAutofit/>
          </a:bodyPr>
          <a:lstStyle>
            <a:lvl1pPr marL="310724" indent="-228276">
              <a:lnSpc>
                <a:spcPct val="95000"/>
              </a:lnSpc>
              <a:spcBef>
                <a:spcPts val="1480"/>
              </a:spcBef>
              <a:buClr>
                <a:schemeClr val="bg1"/>
              </a:buClr>
              <a:buSzPct val="80000"/>
              <a:buFont typeface="Wingdings" panose="05000000000000000000" pitchFamily="2" charset="2"/>
              <a:buChar char="§"/>
              <a:defRPr sz="2100" b="0" i="0">
                <a:solidFill>
                  <a:srgbClr val="FFFFFF"/>
                </a:solidFill>
                <a:latin typeface="+mn-lt"/>
                <a:cs typeface="CiscoSans ExtraLight"/>
              </a:defRPr>
            </a:lvl1pPr>
            <a:lvl2pPr marL="606640" indent="-253655">
              <a:lnSpc>
                <a:spcPct val="95000"/>
              </a:lnSpc>
              <a:spcBef>
                <a:spcPts val="600"/>
              </a:spcBef>
              <a:buClr>
                <a:schemeClr val="bg1"/>
              </a:buClr>
              <a:buSzPct val="80000"/>
              <a:buFont typeface="Wingdings" panose="05000000000000000000" pitchFamily="2" charset="2"/>
              <a:buChar char="§"/>
              <a:defRPr sz="1900" b="0" i="0">
                <a:solidFill>
                  <a:srgbClr val="FFFFFF"/>
                </a:solidFill>
                <a:latin typeface="+mn-lt"/>
                <a:cs typeface="CiscoSans ExtraLight"/>
              </a:defRPr>
            </a:lvl2pPr>
            <a:lvl3pPr>
              <a:buClrTx/>
              <a:defRPr b="0" i="0">
                <a:solidFill>
                  <a:schemeClr val="tx1"/>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a:t>
            </a:r>
            <a:br>
              <a:rPr lang="en-US" dirty="0" smtClean="0"/>
            </a:br>
            <a:r>
              <a:rPr lang="en-US" dirty="0" smtClean="0"/>
              <a:t>slide with a pull quote</a:t>
            </a:r>
          </a:p>
          <a:p>
            <a:pPr lvl="1"/>
            <a:r>
              <a:rPr lang="en-US" dirty="0" smtClean="0"/>
              <a:t>This is where all the second level </a:t>
            </a:r>
            <a:br>
              <a:rPr lang="en-US" dirty="0" smtClean="0"/>
            </a:br>
            <a:r>
              <a:rPr lang="en-US" dirty="0" smtClean="0"/>
              <a:t>information goes</a:t>
            </a:r>
          </a:p>
          <a:p>
            <a:pPr lvl="1"/>
            <a:r>
              <a:rPr lang="en-US" dirty="0" smtClean="0"/>
              <a:t>This is another bullet point</a:t>
            </a:r>
          </a:p>
          <a:p>
            <a:r>
              <a:rPr lang="en-US" dirty="0" smtClean="0"/>
              <a:t>First level bullets are 16 points</a:t>
            </a:r>
            <a:br>
              <a:rPr lang="en-US" dirty="0" smtClean="0"/>
            </a:br>
            <a:r>
              <a:rPr lang="en-US" dirty="0" smtClean="0"/>
              <a:t>and use a bullet point</a:t>
            </a:r>
          </a:p>
          <a:p>
            <a:pPr lvl="1"/>
            <a:r>
              <a:rPr lang="en-US" dirty="0" smtClean="0"/>
              <a:t>Second level bullets are 14 points in size</a:t>
            </a:r>
          </a:p>
          <a:p>
            <a:pPr lvl="1"/>
            <a:r>
              <a:rPr lang="en-US" dirty="0" smtClean="0"/>
              <a:t>It’s important to keep consistency </a:t>
            </a:r>
          </a:p>
        </p:txBody>
      </p:sp>
    </p:spTree>
    <p:extLst>
      <p:ext uri="{BB962C8B-B14F-4D97-AF65-F5344CB8AC3E}">
        <p14:creationId xmlns:p14="http://schemas.microsoft.com/office/powerpoint/2010/main" val="233336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104"/>
            <a:ext cx="8659976" cy="728783"/>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55795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104"/>
            <a:ext cx="8659976" cy="728783"/>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Bullet Title Goes Here</a:t>
            </a:r>
            <a:endParaRPr lang="en-US" dirty="0"/>
          </a:p>
        </p:txBody>
      </p:sp>
      <p:sp>
        <p:nvSpPr>
          <p:cNvPr id="4" name="Rectangle 5"/>
          <p:cNvSpPr>
            <a:spLocks noChangeArrowheads="1"/>
          </p:cNvSpPr>
          <p:nvPr userDrawn="1"/>
        </p:nvSpPr>
        <p:spPr bwMode="ltGray">
          <a:xfrm>
            <a:off x="7556981" y="4690703"/>
            <a:ext cx="1018717" cy="209837"/>
          </a:xfrm>
          <a:prstGeom prst="rect">
            <a:avLst/>
          </a:prstGeom>
          <a:noFill/>
          <a:ln w="9525">
            <a:noFill/>
            <a:miter lim="800000"/>
            <a:headEnd/>
            <a:tailEnd/>
          </a:ln>
          <a:effectLst/>
        </p:spPr>
        <p:txBody>
          <a:bodyPr wrap="none" lIns="82019" tIns="41005" rIns="82019" bIns="41005" anchor="b">
            <a:spAutoFit/>
          </a:bodyPr>
          <a:lstStyle/>
          <a:p>
            <a:pPr algn="r" defTabSz="813334"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5" name="Rectangle 7"/>
          <p:cNvSpPr>
            <a:spLocks noChangeArrowheads="1"/>
          </p:cNvSpPr>
          <p:nvPr userDrawn="1"/>
        </p:nvSpPr>
        <p:spPr bwMode="ltGray">
          <a:xfrm>
            <a:off x="8586230" y="4687625"/>
            <a:ext cx="295143" cy="209837"/>
          </a:xfrm>
          <a:prstGeom prst="rect">
            <a:avLst/>
          </a:prstGeom>
          <a:noFill/>
          <a:ln w="9525" algn="ctr">
            <a:noFill/>
            <a:miter lim="800000"/>
            <a:headEnd/>
            <a:tailEnd/>
          </a:ln>
          <a:effectLst/>
        </p:spPr>
        <p:txBody>
          <a:bodyPr wrap="none" lIns="82019" tIns="41005" rIns="82019" bIns="41005" anchor="b">
            <a:spAutoFit/>
          </a:bodyPr>
          <a:lstStyle/>
          <a:p>
            <a:pPr algn="r" defTabSz="813334"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3334"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6" name="Rectangle 4"/>
          <p:cNvSpPr>
            <a:spLocks noChangeArrowheads="1"/>
          </p:cNvSpPr>
          <p:nvPr userDrawn="1"/>
        </p:nvSpPr>
        <p:spPr bwMode="ltGray">
          <a:xfrm>
            <a:off x="292099" y="4692002"/>
            <a:ext cx="3420515" cy="209837"/>
          </a:xfrm>
          <a:prstGeom prst="rect">
            <a:avLst/>
          </a:prstGeom>
          <a:noFill/>
          <a:ln w="9525">
            <a:noFill/>
            <a:miter lim="800000"/>
            <a:headEnd/>
            <a:tailEnd/>
          </a:ln>
          <a:effectLst/>
        </p:spPr>
        <p:txBody>
          <a:bodyPr wrap="square" lIns="82019" tIns="41005" rIns="82019" bIns="41005" anchor="b" anchorCtr="0">
            <a:spAutoFit/>
          </a:bodyPr>
          <a:lstStyle/>
          <a:p>
            <a:pPr defTabSz="813334"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7" name="Straight Connector 6"/>
          <p:cNvCxnSpPr/>
          <p:nvPr userDrawn="1"/>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0056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ullet_2-Column Layout">
    <p:bg>
      <p:bgPr>
        <a:solidFill>
          <a:srgbClr val="27274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1788" y="302508"/>
            <a:ext cx="4005072" cy="628650"/>
          </a:xfrm>
          <a:prstGeom prst="rect">
            <a:avLst/>
          </a:prstGeom>
        </p:spPr>
        <p:txBody>
          <a:bodyPr vert="horz" lIns="82188" tIns="45664" rIns="82188" bIns="45664" rtlCol="0" anchor="t" anchorCtr="0">
            <a:noAutofit/>
          </a:bodyPr>
          <a:lstStyle>
            <a:lvl1pPr algn="l" defTabSz="913218" rtl="0" eaLnBrk="1" latinLnBrk="0" hangingPunct="1">
              <a:lnSpc>
                <a:spcPct val="80000"/>
              </a:lnSpc>
              <a:spcBef>
                <a:spcPct val="0"/>
              </a:spcBef>
              <a:buNone/>
              <a:defRPr lang="en-US" sz="3300" b="0" i="0" kern="1200" spc="-100" baseline="0" dirty="0" smtClean="0">
                <a:solidFill>
                  <a:srgbClr val="FFFFFF"/>
                </a:solidFill>
                <a:latin typeface="+mj-lt"/>
                <a:ea typeface="+mj-ea"/>
                <a:cs typeface="CiscoSans Thin"/>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51541" y="1200152"/>
            <a:ext cx="4005072" cy="3394710"/>
          </a:xfrm>
          <a:prstGeom prst="rect">
            <a:avLst/>
          </a:prstGeom>
        </p:spPr>
        <p:txBody>
          <a:bodyPr lIns="121751" tIns="60872" rIns="121751" bIns="60872">
            <a:noAutofit/>
          </a:bodyPr>
          <a:lstStyle>
            <a:lvl1pPr marL="0" indent="0">
              <a:buClr>
                <a:schemeClr val="tx2"/>
              </a:buClr>
              <a:buSzPct val="80000"/>
              <a:buFont typeface="Wingdings" panose="05000000000000000000" pitchFamily="2" charset="2"/>
              <a:buNone/>
              <a:defRPr sz="2100" b="0" i="0">
                <a:solidFill>
                  <a:srgbClr val="FFFFFF"/>
                </a:solidFill>
                <a:latin typeface="+mn-lt"/>
                <a:cs typeface="CiscoSans ExtraLight"/>
              </a:defRPr>
            </a:lvl1pPr>
            <a:lvl2pPr marL="748415" indent="-342509">
              <a:buClrTx/>
              <a:buSzPct val="80000"/>
              <a:buFont typeface="Arial"/>
              <a:buChar char="•"/>
              <a:tabLst/>
              <a:defRPr b="0" i="0">
                <a:solidFill>
                  <a:srgbClr val="FFFFFF"/>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9" y="1200152"/>
            <a:ext cx="4005072" cy="3394710"/>
          </a:xfrm>
          <a:prstGeom prst="rect">
            <a:avLst/>
          </a:prstGeom>
        </p:spPr>
        <p:txBody>
          <a:bodyPr lIns="121751" tIns="60872" rIns="121751" bIns="60872">
            <a:noAutofit/>
          </a:bodyPr>
          <a:lstStyle>
            <a:lvl1pPr marL="0" indent="0">
              <a:buClr>
                <a:schemeClr val="tx2"/>
              </a:buClr>
              <a:buSzPct val="80000"/>
              <a:buFont typeface="Wingdings" panose="05000000000000000000" pitchFamily="2" charset="2"/>
              <a:buNone/>
              <a:defRPr sz="2100" b="0" i="0">
                <a:solidFill>
                  <a:srgbClr val="FFFFFF"/>
                </a:solidFill>
                <a:latin typeface="+mn-lt"/>
                <a:cs typeface="CiscoSans ExtraLight"/>
              </a:defRPr>
            </a:lvl1pPr>
            <a:lvl2pPr marL="634193" indent="-228297">
              <a:buClrTx/>
              <a:buSzPct val="80000"/>
              <a:buFont typeface="Wingdings" panose="05000000000000000000" pitchFamily="2" charset="2"/>
              <a:buChar char="§"/>
              <a:defRPr b="0" i="0">
                <a:solidFill>
                  <a:srgbClr val="FFFFFF"/>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4822429" y="302510"/>
            <a:ext cx="4005072" cy="630936"/>
          </a:xfrm>
          <a:prstGeom prst="rect">
            <a:avLst/>
          </a:prstGeom>
        </p:spPr>
        <p:txBody>
          <a:bodyPr lIns="121751" tIns="60872" rIns="121751" bIns="60872">
            <a:noAutofit/>
          </a:bodyPr>
          <a:lstStyle>
            <a:lvl1pPr marL="0" marR="0" indent="0" algn="l" defTabSz="913218" rtl="0" eaLnBrk="1" fontAlgn="auto" latinLnBrk="0" hangingPunct="1">
              <a:lnSpc>
                <a:spcPct val="80000"/>
              </a:lnSpc>
              <a:spcBef>
                <a:spcPct val="0"/>
              </a:spcBef>
              <a:spcAft>
                <a:spcPts val="0"/>
              </a:spcAft>
              <a:buClrTx/>
              <a:buSzTx/>
              <a:buFontTx/>
              <a:buNone/>
              <a:tabLst/>
              <a:defRPr lang="en-US" sz="3300" b="0" i="0" kern="1200" spc="-100" baseline="0" dirty="0">
                <a:solidFill>
                  <a:srgbClr val="FFFFFF"/>
                </a:solidFill>
                <a:latin typeface="+mj-lt"/>
                <a:ea typeface="+mj-ea"/>
                <a:cs typeface="CiscoSans Thin"/>
              </a:defRPr>
            </a:lvl1pPr>
          </a:lstStyle>
          <a:p>
            <a:pPr marL="0" marR="0" lvl="0" indent="0" algn="l" defTabSz="913218"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cxnSp>
        <p:nvCxnSpPr>
          <p:cNvPr id="7" name="Straight Connector 6"/>
          <p:cNvCxnSpPr/>
          <p:nvPr userDrawn="1"/>
        </p:nvCxnSpPr>
        <p:spPr>
          <a:xfrm>
            <a:off x="4600575" y="609645"/>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22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ftr="0" dt="0"/>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bg>
      <p:bgPr>
        <a:solidFill>
          <a:srgbClr val="272749"/>
        </a:solidFill>
        <a:effectLst/>
      </p:bgPr>
    </p:bg>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219545" y="75440"/>
            <a:ext cx="2668457" cy="864108"/>
          </a:xfrm>
          <a:prstGeom prst="rect">
            <a:avLst/>
          </a:prstGeom>
        </p:spPr>
        <p:txBody>
          <a:bodyPr lIns="121751" tIns="60872" rIns="121751" bIns="60872" anchor="b" anchorCtr="0">
            <a:noAutofit/>
          </a:bodyPr>
          <a:lstStyle>
            <a:lvl1pPr marL="0" marR="0" indent="0" algn="l" defTabSz="913218"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FFFFFF"/>
                </a:solidFill>
                <a:effectLst/>
                <a:uLnTx/>
                <a:uFillTx/>
                <a:latin typeface="+mj-lt"/>
                <a:ea typeface="+mj-ea"/>
                <a:cs typeface="CiscoSans Thin"/>
              </a:defRPr>
            </a:lvl1pPr>
          </a:lstStyle>
          <a:p>
            <a:pPr marL="0" marR="0" lvl="0" indent="0" algn="l" defTabSz="913218" rtl="0" eaLnBrk="1" fontAlgn="auto" latinLnBrk="0" hangingPunct="1">
              <a:lnSpc>
                <a:spcPct val="80000"/>
              </a:lnSpc>
              <a:spcBef>
                <a:spcPct val="0"/>
              </a:spcBef>
              <a:spcAft>
                <a:spcPts val="0"/>
              </a:spcAft>
              <a:buClrTx/>
              <a:buSzTx/>
              <a:buFontTx/>
              <a:buNone/>
              <a:tabLst/>
              <a:defRPr/>
            </a:pPr>
            <a:r>
              <a:rPr lang="en-US" dirty="0" smtClean="0"/>
              <a:t>Click to edit Master text styles</a:t>
            </a:r>
          </a:p>
        </p:txBody>
      </p:sp>
      <p:sp>
        <p:nvSpPr>
          <p:cNvPr id="22" name="Text Placeholder 17"/>
          <p:cNvSpPr>
            <a:spLocks noGrp="1"/>
          </p:cNvSpPr>
          <p:nvPr>
            <p:ph type="body" sz="quarter" idx="19"/>
          </p:nvPr>
        </p:nvSpPr>
        <p:spPr>
          <a:xfrm>
            <a:off x="3258441" y="75440"/>
            <a:ext cx="2599859" cy="864108"/>
          </a:xfrm>
          <a:prstGeom prst="rect">
            <a:avLst/>
          </a:prstGeom>
        </p:spPr>
        <p:txBody>
          <a:bodyPr lIns="121751" tIns="60872" rIns="121751" bIns="60872" anchor="b" anchorCtr="0">
            <a:noAutofit/>
          </a:bodyPr>
          <a:lstStyle>
            <a:lvl1pPr marL="0" marR="0" indent="0" algn="l" defTabSz="913218"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FFFFFF"/>
                </a:solidFill>
                <a:effectLst/>
                <a:uLnTx/>
                <a:uFillTx/>
                <a:latin typeface="+mj-lt"/>
                <a:ea typeface="+mj-ea"/>
                <a:cs typeface="CiscoSans Thin"/>
              </a:defRPr>
            </a:lvl1pPr>
          </a:lstStyle>
          <a:p>
            <a:pPr marL="0" marR="0" lvl="0" indent="0" algn="l" defTabSz="913218" rtl="0" eaLnBrk="1" fontAlgn="auto" latinLnBrk="0" hangingPunct="1">
              <a:lnSpc>
                <a:spcPct val="80000"/>
              </a:lnSpc>
              <a:spcBef>
                <a:spcPct val="0"/>
              </a:spcBef>
              <a:spcAft>
                <a:spcPts val="0"/>
              </a:spcAft>
              <a:buClrTx/>
              <a:buSzTx/>
              <a:buFontTx/>
              <a:buNone/>
              <a:tabLst/>
              <a:defRPr/>
            </a:pPr>
            <a:r>
              <a:rPr lang="en-US" dirty="0" smtClean="0"/>
              <a:t>Click to edit Master text styles</a:t>
            </a:r>
          </a:p>
        </p:txBody>
      </p:sp>
      <p:sp>
        <p:nvSpPr>
          <p:cNvPr id="23" name="Text Placeholder 17"/>
          <p:cNvSpPr>
            <a:spLocks noGrp="1"/>
          </p:cNvSpPr>
          <p:nvPr>
            <p:ph type="body" sz="quarter" idx="20"/>
          </p:nvPr>
        </p:nvSpPr>
        <p:spPr>
          <a:xfrm>
            <a:off x="6272203" y="75440"/>
            <a:ext cx="2634158" cy="864108"/>
          </a:xfrm>
          <a:prstGeom prst="rect">
            <a:avLst/>
          </a:prstGeom>
        </p:spPr>
        <p:txBody>
          <a:bodyPr lIns="121751" tIns="60872" rIns="121751" bIns="60872" anchor="b" anchorCtr="0">
            <a:noAutofit/>
          </a:bodyPr>
          <a:lstStyle>
            <a:lvl1pPr marL="0" marR="0" indent="0" algn="l" defTabSz="913218"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FFFFFF"/>
                </a:solidFill>
                <a:effectLst/>
                <a:uLnTx/>
                <a:uFillTx/>
                <a:latin typeface="+mj-lt"/>
                <a:ea typeface="+mj-ea"/>
                <a:cs typeface="CiscoSans Thin"/>
              </a:defRPr>
            </a:lvl1pPr>
          </a:lstStyle>
          <a:p>
            <a:pPr marL="0" marR="0" lvl="0" indent="0" algn="l" defTabSz="913218" rtl="0" eaLnBrk="1" fontAlgn="auto" latinLnBrk="0" hangingPunct="1">
              <a:lnSpc>
                <a:spcPct val="80000"/>
              </a:lnSpc>
              <a:spcBef>
                <a:spcPct val="0"/>
              </a:spcBef>
              <a:spcAft>
                <a:spcPts val="0"/>
              </a:spcAft>
              <a:buClrTx/>
              <a:buSzTx/>
              <a:buFontTx/>
              <a:buNone/>
              <a:tabLst/>
              <a:defRPr/>
            </a:pPr>
            <a:r>
              <a:rPr lang="en-US" dirty="0" smtClean="0"/>
              <a:t>Click to edit Master text styles</a:t>
            </a:r>
          </a:p>
        </p:txBody>
      </p:sp>
      <p:sp>
        <p:nvSpPr>
          <p:cNvPr id="12" name="Text Placeholder 3"/>
          <p:cNvSpPr>
            <a:spLocks noGrp="1"/>
          </p:cNvSpPr>
          <p:nvPr>
            <p:ph type="body" sz="quarter" idx="10"/>
          </p:nvPr>
        </p:nvSpPr>
        <p:spPr>
          <a:xfrm>
            <a:off x="219545" y="1201576"/>
            <a:ext cx="2668457" cy="3336008"/>
          </a:xfrm>
          <a:prstGeom prst="rect">
            <a:avLst/>
          </a:prstGeom>
        </p:spPr>
        <p:txBody>
          <a:bodyPr lIns="121751" tIns="60872" rIns="121751" bIns="60872">
            <a:noAutofit/>
          </a:bodyPr>
          <a:lstStyle>
            <a:lvl1pPr marL="298036" indent="-228276">
              <a:lnSpc>
                <a:spcPct val="95000"/>
              </a:lnSpc>
              <a:spcBef>
                <a:spcPts val="1480"/>
              </a:spcBef>
              <a:buClr>
                <a:schemeClr val="bg1"/>
              </a:buClr>
              <a:buSzPct val="80000"/>
              <a:buFont typeface="Wingdings" panose="05000000000000000000" pitchFamily="2" charset="2"/>
              <a:buChar char="§"/>
              <a:defRPr sz="2100">
                <a:solidFill>
                  <a:srgbClr val="FFFFFF"/>
                </a:solidFill>
                <a:latin typeface="+mn-lt"/>
                <a:cs typeface="CiscoSans ExtraLight"/>
              </a:defRPr>
            </a:lvl1pPr>
            <a:lvl2pPr marL="536882" indent="-253655">
              <a:lnSpc>
                <a:spcPct val="95000"/>
              </a:lnSpc>
              <a:spcBef>
                <a:spcPts val="600"/>
              </a:spcBef>
              <a:buClr>
                <a:schemeClr val="bg1"/>
              </a:buClr>
              <a:buSzPct val="80000"/>
              <a:buFont typeface="Wingdings" panose="05000000000000000000" pitchFamily="2" charset="2"/>
              <a:buChar char="§"/>
              <a:defRPr sz="1900">
                <a:solidFill>
                  <a:srgbClr val="FFFFFF"/>
                </a:solidFill>
                <a:latin typeface="+mn-lt"/>
                <a:cs typeface="CiscoSans ExtraLight"/>
              </a:defRPr>
            </a:lvl2pPr>
            <a:lvl3pPr marL="758821" indent="-221933">
              <a:buClr>
                <a:schemeClr val="bg1"/>
              </a:buClr>
              <a:buSzPct val="80000"/>
              <a:buFont typeface="Wingdings" panose="05000000000000000000" pitchFamily="2" charset="2"/>
              <a:buChar char="§"/>
              <a:defRPr sz="1600">
                <a:solidFill>
                  <a:srgbClr val="FFFFFF"/>
                </a:solidFill>
                <a:latin typeface="+mn-lt"/>
                <a:cs typeface="CiscoSans ExtraLight"/>
              </a:defRPr>
            </a:lvl3pPr>
            <a:lvl4pPr marL="993464" indent="-228276">
              <a:buClr>
                <a:schemeClr val="bg1"/>
              </a:buClr>
              <a:buSzPct val="80000"/>
              <a:buFont typeface="Wingdings" panose="05000000000000000000" pitchFamily="2" charset="2"/>
              <a:buChar char="§"/>
              <a:defRPr sz="1300">
                <a:solidFill>
                  <a:srgbClr val="FFFFFF"/>
                </a:solidFill>
                <a:latin typeface="+mn-lt"/>
                <a:cs typeface="CiscoSans ExtraLight"/>
              </a:defRPr>
            </a:lvl4pPr>
            <a:lvl5pPr marL="1221743" indent="-228276">
              <a:buClr>
                <a:schemeClr val="bg1"/>
              </a:buClr>
              <a:buSzPct val="80000"/>
              <a:buFont typeface="Wingdings" panose="05000000000000000000" pitchFamily="2" charset="2"/>
              <a:buChar char="§"/>
              <a:defRPr sz="1200">
                <a:solidFill>
                  <a:srgbClr val="FFFFFF"/>
                </a:solidFill>
                <a:latin typeface="+mn-lt"/>
                <a:cs typeface="CiscoSans ExtraLight"/>
              </a:defRPr>
            </a:lvl5pPr>
            <a:lvl6pPr marL="922082" indent="0">
              <a:buNone/>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6" name="Text Placeholder 3"/>
          <p:cNvSpPr>
            <a:spLocks noGrp="1"/>
          </p:cNvSpPr>
          <p:nvPr>
            <p:ph type="body" sz="quarter" idx="21"/>
          </p:nvPr>
        </p:nvSpPr>
        <p:spPr>
          <a:xfrm>
            <a:off x="6272203" y="1183954"/>
            <a:ext cx="2634158" cy="3336008"/>
          </a:xfrm>
          <a:prstGeom prst="rect">
            <a:avLst/>
          </a:prstGeom>
        </p:spPr>
        <p:txBody>
          <a:bodyPr lIns="121751" tIns="60872" rIns="121751" bIns="60872">
            <a:noAutofit/>
          </a:bodyPr>
          <a:lstStyle>
            <a:lvl1pPr marL="228309" indent="-228309">
              <a:lnSpc>
                <a:spcPct val="95000"/>
              </a:lnSpc>
              <a:spcBef>
                <a:spcPts val="1480"/>
              </a:spcBef>
              <a:buClrTx/>
              <a:buSzPct val="80000"/>
              <a:buFont typeface="Wingdings" panose="05000000000000000000" pitchFamily="2" charset="2"/>
              <a:buChar char="§"/>
              <a:defRPr sz="2100">
                <a:solidFill>
                  <a:srgbClr val="FFFFFF"/>
                </a:solidFill>
                <a:latin typeface="+mn-lt"/>
                <a:cs typeface="CiscoSans ExtraLight"/>
              </a:defRPr>
            </a:lvl1pPr>
            <a:lvl2pPr marL="479330" indent="-287604">
              <a:lnSpc>
                <a:spcPct val="95000"/>
              </a:lnSpc>
              <a:spcBef>
                <a:spcPts val="600"/>
              </a:spcBef>
              <a:buClrTx/>
              <a:buSzPct val="80000"/>
              <a:buFont typeface="Wingdings" panose="05000000000000000000" pitchFamily="2" charset="2"/>
              <a:buChar char="§"/>
              <a:defRPr sz="1900">
                <a:solidFill>
                  <a:srgbClr val="FFFFFF"/>
                </a:solidFill>
                <a:latin typeface="+mn-lt"/>
                <a:cs typeface="CiscoSans ExtraLight"/>
              </a:defRPr>
            </a:lvl2pPr>
            <a:lvl3pPr marL="763053" indent="-228276">
              <a:buClrTx/>
              <a:buSzPct val="80000"/>
              <a:buFont typeface="Wingdings" panose="05000000000000000000" pitchFamily="2" charset="2"/>
              <a:buChar char="§"/>
              <a:defRPr sz="1600">
                <a:solidFill>
                  <a:srgbClr val="FFFFFF"/>
                </a:solidFill>
                <a:latin typeface="+mn-lt"/>
                <a:cs typeface="CiscoSans ExtraLight"/>
              </a:defRPr>
            </a:lvl3pPr>
            <a:lvl4pPr marL="993464" indent="-228276">
              <a:buClrTx/>
              <a:buSzPct val="80000"/>
              <a:buFont typeface="Wingdings" panose="05000000000000000000" pitchFamily="2" charset="2"/>
              <a:buChar char="§"/>
              <a:defRPr sz="1300">
                <a:solidFill>
                  <a:srgbClr val="FFFFFF"/>
                </a:solidFill>
                <a:latin typeface="+mn-lt"/>
                <a:cs typeface="CiscoSans ExtraLight"/>
              </a:defRPr>
            </a:lvl4pPr>
            <a:lvl5pPr marL="1221743" indent="-228276">
              <a:buClrTx/>
              <a:buSzPct val="80000"/>
              <a:buFont typeface="Wingdings" panose="05000000000000000000" pitchFamily="2" charset="2"/>
              <a:buChar char="§"/>
              <a:defRPr sz="1200">
                <a:solidFill>
                  <a:srgbClr val="FFFFFF"/>
                </a:solidFill>
                <a:latin typeface="+mn-lt"/>
                <a:cs typeface="CiscoSans ExtraLight"/>
              </a:defRPr>
            </a:lvl5pPr>
            <a:lvl6pPr marL="922082" indent="0">
              <a:buNone/>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7" name="Text Placeholder 3"/>
          <p:cNvSpPr>
            <a:spLocks noGrp="1"/>
          </p:cNvSpPr>
          <p:nvPr>
            <p:ph type="body" sz="quarter" idx="22"/>
          </p:nvPr>
        </p:nvSpPr>
        <p:spPr>
          <a:xfrm>
            <a:off x="3258441" y="1201576"/>
            <a:ext cx="2599859" cy="3336008"/>
          </a:xfrm>
          <a:prstGeom prst="rect">
            <a:avLst/>
          </a:prstGeom>
        </p:spPr>
        <p:txBody>
          <a:bodyPr lIns="121751" tIns="60872" rIns="121751" bIns="60872">
            <a:noAutofit/>
          </a:bodyPr>
          <a:lstStyle>
            <a:lvl1pPr marL="342509" indent="-342509">
              <a:lnSpc>
                <a:spcPct val="95000"/>
              </a:lnSpc>
              <a:spcBef>
                <a:spcPts val="1480"/>
              </a:spcBef>
              <a:buClrTx/>
              <a:buSzPct val="80000"/>
              <a:buFont typeface="Arial"/>
              <a:buChar char="•"/>
              <a:defRPr sz="2100">
                <a:solidFill>
                  <a:srgbClr val="FFFFFF"/>
                </a:solidFill>
                <a:latin typeface="+mn-lt"/>
                <a:cs typeface="CiscoSans ExtraLight"/>
              </a:defRPr>
            </a:lvl1pPr>
            <a:lvl2pPr marL="566581" indent="-342509">
              <a:lnSpc>
                <a:spcPct val="95000"/>
              </a:lnSpc>
              <a:spcBef>
                <a:spcPts val="600"/>
              </a:spcBef>
              <a:buClrTx/>
              <a:buSzPct val="80000"/>
              <a:buFont typeface="Arial"/>
              <a:buChar char="•"/>
              <a:defRPr sz="1900">
                <a:solidFill>
                  <a:srgbClr val="FFFFFF"/>
                </a:solidFill>
                <a:latin typeface="+mn-lt"/>
                <a:cs typeface="CiscoSans ExtraLight"/>
              </a:defRPr>
            </a:lvl2pPr>
            <a:lvl3pPr marL="742016" indent="-285441">
              <a:buClrTx/>
              <a:buSzPct val="80000"/>
              <a:buFont typeface="Arial"/>
              <a:buChar char="•"/>
              <a:defRPr sz="1600">
                <a:solidFill>
                  <a:srgbClr val="FFFFFF"/>
                </a:solidFill>
                <a:latin typeface="+mn-lt"/>
                <a:cs typeface="CiscoSans ExtraLight"/>
              </a:defRPr>
            </a:lvl3pPr>
            <a:lvl4pPr marL="972404" indent="-285441">
              <a:buClrTx/>
              <a:buSzPct val="80000"/>
              <a:buFont typeface="Arial"/>
              <a:buChar char="•"/>
              <a:defRPr sz="1300">
                <a:solidFill>
                  <a:srgbClr val="FFFFFF"/>
                </a:solidFill>
                <a:latin typeface="+mn-lt"/>
                <a:cs typeface="CiscoSans ExtraLight"/>
              </a:defRPr>
            </a:lvl4pPr>
            <a:lvl5pPr marL="1086508" indent="-171271">
              <a:buClrTx/>
              <a:buSzPct val="80000"/>
              <a:buFont typeface="Arial"/>
              <a:buChar char="•"/>
              <a:defRPr sz="1200">
                <a:solidFill>
                  <a:srgbClr val="FFFFFF"/>
                </a:solidFill>
                <a:latin typeface="+mn-lt"/>
                <a:cs typeface="CiscoSans ExtraLight"/>
              </a:defRPr>
            </a:lvl5pPr>
            <a:lvl6pPr marL="922082" indent="0">
              <a:buNone/>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cxnSp>
        <p:nvCxnSpPr>
          <p:cNvPr id="3" name="Straight Connector 2"/>
          <p:cNvCxnSpPr/>
          <p:nvPr userDrawn="1"/>
        </p:nvCxnSpPr>
        <p:spPr>
          <a:xfrm>
            <a:off x="3076575" y="609641"/>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067425" y="609641"/>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779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723288" y="4365189"/>
            <a:ext cx="7461250" cy="207749"/>
          </a:xfrm>
          <a:prstGeom prst="rect">
            <a:avLst/>
          </a:prstGeom>
        </p:spPr>
        <p:txBody>
          <a:bodyPr wrap="square" lIns="121751" tIns="60872" rIns="121751" bIns="60872" anchor="b" anchorCtr="0">
            <a:noAutofit/>
          </a:bodyPr>
          <a:lstStyle>
            <a:lvl1pPr marL="0" indent="0" algn="l" defTabSz="803818">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4" name="Title 1"/>
          <p:cNvSpPr>
            <a:spLocks noGrp="1"/>
          </p:cNvSpPr>
          <p:nvPr>
            <p:ph type="ctrTitle" hasCustomPrompt="1"/>
          </p:nvPr>
        </p:nvSpPr>
        <p:spPr>
          <a:xfrm>
            <a:off x="354841" y="940758"/>
            <a:ext cx="8168270" cy="2878673"/>
          </a:xfrm>
          <a:prstGeom prst="rect">
            <a:avLst/>
          </a:prstGeom>
        </p:spPr>
        <p:txBody>
          <a:bodyPr>
            <a:noAutofit/>
          </a:bodyPr>
          <a:lstStyle>
            <a:lvl1pPr marL="532668" indent="-532668" algn="l">
              <a:lnSpc>
                <a:spcPct val="90000"/>
              </a:lnSpc>
              <a:defRPr sz="8000" b="0" i="1" spc="0" baseline="0">
                <a:solidFill>
                  <a:schemeClr val="tx2"/>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184091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54841" y="940758"/>
            <a:ext cx="8168270" cy="2878673"/>
          </a:xfrm>
          <a:prstGeom prst="rect">
            <a:avLst/>
          </a:prstGeom>
        </p:spPr>
        <p:txBody>
          <a:bodyPr>
            <a:noAutofit/>
          </a:bodyPr>
          <a:lstStyle>
            <a:lvl1pPr marL="536882" indent="-536882" algn="l">
              <a:lnSpc>
                <a:spcPct val="90000"/>
              </a:lnSpc>
              <a:defRPr sz="8000" b="0" i="1" spc="0" baseline="0">
                <a:gradFill flip="none" rotWithShape="1">
                  <a:gsLst>
                    <a:gs pos="0">
                      <a:srgbClr val="272749"/>
                    </a:gs>
                    <a:gs pos="100000">
                      <a:srgbClr val="39BBB9"/>
                    </a:gs>
                    <a:gs pos="84000">
                      <a:srgbClr val="39BBB9"/>
                    </a:gs>
                    <a:gs pos="29000">
                      <a:srgbClr val="272749"/>
                    </a:gs>
                  </a:gsLst>
                  <a:lin ang="0" scaled="1"/>
                  <a:tileRect/>
                </a:gradFill>
                <a:latin typeface="+mj-lt"/>
                <a:cs typeface="CiscoSans Thin"/>
              </a:defRPr>
            </a:lvl1pPr>
          </a:lstStyle>
          <a:p>
            <a:r>
              <a:rPr lang="en-US" dirty="0" smtClean="0"/>
              <a:t>“Quote goes here.”</a:t>
            </a:r>
            <a:endParaRPr lang="en-US" dirty="0"/>
          </a:p>
        </p:txBody>
      </p:sp>
      <p:sp>
        <p:nvSpPr>
          <p:cNvPr id="3" name="Text Placeholder 9"/>
          <p:cNvSpPr>
            <a:spLocks noGrp="1"/>
          </p:cNvSpPr>
          <p:nvPr>
            <p:ph type="body" sz="quarter" idx="11" hasCustomPrompt="1"/>
          </p:nvPr>
        </p:nvSpPr>
        <p:spPr>
          <a:xfrm>
            <a:off x="724014" y="4365189"/>
            <a:ext cx="7461250" cy="207749"/>
          </a:xfrm>
          <a:prstGeom prst="rect">
            <a:avLst/>
          </a:prstGeom>
        </p:spPr>
        <p:txBody>
          <a:bodyPr wrap="square" lIns="121751" tIns="60872" rIns="121751" bIns="60872" anchor="b" anchorCtr="0">
            <a:noAutofit/>
          </a:bodyPr>
          <a:lstStyle>
            <a:lvl1pPr marL="0" indent="0" algn="l" defTabSz="803818">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5681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cSld name="Blank Headlin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0156" y="277992"/>
            <a:ext cx="659235" cy="251363"/>
          </a:xfrm>
          <a:prstGeom prst="rect">
            <a:avLst/>
          </a:prstGeom>
        </p:spPr>
      </p:pic>
      <p:sp>
        <p:nvSpPr>
          <p:cNvPr id="5" name="Footer Placeholder 4"/>
          <p:cNvSpPr txBox="1">
            <a:spLocks/>
          </p:cNvSpPr>
          <p:nvPr userDrawn="1"/>
        </p:nvSpPr>
        <p:spPr>
          <a:xfrm>
            <a:off x="157163" y="5000627"/>
            <a:ext cx="1720215" cy="142875"/>
          </a:xfrm>
          <a:prstGeom prst="rect">
            <a:avLst/>
          </a:prstGeom>
        </p:spPr>
        <p:txBody>
          <a:bodyPr vert="horz" lIns="68577" tIns="34289" rIns="68577"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bg1">
                    <a:lumMod val="50000"/>
                  </a:schemeClr>
                </a:solidFill>
                <a:latin typeface="Arial" panose="020B0604020202020204" pitchFamily="34" charset="0"/>
                <a:cs typeface="Arial" panose="020B0604020202020204" pitchFamily="34" charset="0"/>
              </a:rPr>
              <a:t>©2015 Cisco and/or its affiliates. All rights reserved.</a:t>
            </a:r>
            <a:endParaRPr lang="en-US" dirty="0">
              <a:solidFill>
                <a:schemeClr val="bg1">
                  <a:lumMod val="50000"/>
                </a:schemeClr>
              </a:solidFill>
              <a:latin typeface="Arial" panose="020B0604020202020204" pitchFamily="34" charset="0"/>
              <a:cs typeface="Arial" panose="020B0604020202020204" pitchFamily="34" charset="0"/>
            </a:endParaRPr>
          </a:p>
        </p:txBody>
      </p:sp>
      <p:sp>
        <p:nvSpPr>
          <p:cNvPr id="7" name="Footer Placeholder 4"/>
          <p:cNvSpPr txBox="1">
            <a:spLocks/>
          </p:cNvSpPr>
          <p:nvPr userDrawn="1"/>
        </p:nvSpPr>
        <p:spPr>
          <a:xfrm>
            <a:off x="7217531" y="5000627"/>
            <a:ext cx="1720215" cy="142875"/>
          </a:xfrm>
          <a:prstGeom prst="rect">
            <a:avLst/>
          </a:prstGeom>
        </p:spPr>
        <p:txBody>
          <a:bodyPr vert="horz" lIns="68577" tIns="34289" rIns="68577"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t>Cisco Confidential</a:t>
            </a:r>
            <a:endParaRPr lang="en-US" dirty="0"/>
          </a:p>
        </p:txBody>
      </p:sp>
    </p:spTree>
    <p:extLst>
      <p:ext uri="{BB962C8B-B14F-4D97-AF65-F5344CB8AC3E}">
        <p14:creationId xmlns:p14="http://schemas.microsoft.com/office/powerpoint/2010/main" val="2261582696"/>
      </p:ext>
    </p:extLst>
  </p:cSld>
  <p:clrMapOvr>
    <a:masterClrMapping/>
  </p:clrMapOvr>
  <p:transition spd="slow">
    <p:fade/>
  </p:transition>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2_Quote Slide">
    <p:bg>
      <p:bgPr>
        <a:solidFill>
          <a:schemeClr val="accent5"/>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556981" y="4690703"/>
            <a:ext cx="1018717" cy="209837"/>
          </a:xfrm>
          <a:prstGeom prst="rect">
            <a:avLst/>
          </a:prstGeom>
          <a:noFill/>
          <a:ln w="9525">
            <a:noFill/>
            <a:miter lim="800000"/>
            <a:headEnd/>
            <a:tailEnd/>
          </a:ln>
          <a:effectLst/>
        </p:spPr>
        <p:txBody>
          <a:bodyPr wrap="none" lIns="82019" tIns="41005" rIns="82019" bIns="41005" anchor="b">
            <a:spAutoFit/>
          </a:bodyPr>
          <a:lstStyle/>
          <a:p>
            <a:pPr algn="r" defTabSz="813334"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4" name="Rectangle 7"/>
          <p:cNvSpPr>
            <a:spLocks noChangeArrowheads="1"/>
          </p:cNvSpPr>
          <p:nvPr userDrawn="1"/>
        </p:nvSpPr>
        <p:spPr bwMode="ltGray">
          <a:xfrm>
            <a:off x="8586230" y="4687625"/>
            <a:ext cx="295143" cy="209837"/>
          </a:xfrm>
          <a:prstGeom prst="rect">
            <a:avLst/>
          </a:prstGeom>
          <a:noFill/>
          <a:ln w="9525" algn="ctr">
            <a:noFill/>
            <a:miter lim="800000"/>
            <a:headEnd/>
            <a:tailEnd/>
          </a:ln>
          <a:effectLst/>
        </p:spPr>
        <p:txBody>
          <a:bodyPr wrap="none" lIns="82019" tIns="41005" rIns="82019" bIns="41005" anchor="b">
            <a:spAutoFit/>
          </a:bodyPr>
          <a:lstStyle/>
          <a:p>
            <a:pPr algn="r" defTabSz="813334"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3334"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7" name="Text Placeholder 9"/>
          <p:cNvSpPr>
            <a:spLocks noGrp="1"/>
          </p:cNvSpPr>
          <p:nvPr>
            <p:ph type="body" sz="quarter" idx="11" hasCustomPrompt="1"/>
          </p:nvPr>
        </p:nvSpPr>
        <p:spPr>
          <a:xfrm>
            <a:off x="723288" y="4365189"/>
            <a:ext cx="7461250" cy="207749"/>
          </a:xfrm>
          <a:prstGeom prst="rect">
            <a:avLst/>
          </a:prstGeom>
        </p:spPr>
        <p:txBody>
          <a:bodyPr wrap="square" lIns="121751" tIns="60872" rIns="121751" bIns="60872" anchor="b" anchorCtr="0">
            <a:noAutofit/>
          </a:bodyPr>
          <a:lstStyle>
            <a:lvl1pPr marL="0" indent="0" algn="l" defTabSz="803818">
              <a:lnSpc>
                <a:spcPct val="100000"/>
              </a:lnSpc>
              <a:spcBef>
                <a:spcPct val="50000"/>
              </a:spcBef>
              <a:buNone/>
              <a:defRPr sz="2100" b="0" i="0">
                <a:solidFill>
                  <a:schemeClr val="bg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292099" y="4692002"/>
            <a:ext cx="3420515" cy="209837"/>
          </a:xfrm>
          <a:prstGeom prst="rect">
            <a:avLst/>
          </a:prstGeom>
          <a:noFill/>
          <a:ln w="9525">
            <a:noFill/>
            <a:miter lim="800000"/>
            <a:headEnd/>
            <a:tailEnd/>
          </a:ln>
          <a:effectLst/>
        </p:spPr>
        <p:txBody>
          <a:bodyPr wrap="square" lIns="82019" tIns="41005" rIns="82019" bIns="41005" anchor="b" anchorCtr="0">
            <a:spAutoFit/>
          </a:bodyPr>
          <a:lstStyle/>
          <a:p>
            <a:pPr defTabSz="813334"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10" name="Straight Connector 9"/>
          <p:cNvCxnSpPr/>
          <p:nvPr userDrawn="1"/>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940758"/>
            <a:ext cx="8168270" cy="2878673"/>
          </a:xfrm>
          <a:prstGeom prst="rect">
            <a:avLst/>
          </a:prstGeom>
        </p:spPr>
        <p:txBody>
          <a:bodyPr>
            <a:noAutofit/>
          </a:bodyPr>
          <a:lstStyle>
            <a:lvl1pPr marL="536882" indent="-536882" algn="l">
              <a:lnSpc>
                <a:spcPct val="90000"/>
              </a:lnSpc>
              <a:defRPr sz="8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56271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3_Quote Slide">
    <p:bg>
      <p:bgPr>
        <a:solidFill>
          <a:schemeClr val="tx2"/>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556981" y="4690703"/>
            <a:ext cx="1018717" cy="209837"/>
          </a:xfrm>
          <a:prstGeom prst="rect">
            <a:avLst/>
          </a:prstGeom>
          <a:noFill/>
          <a:ln w="9525">
            <a:noFill/>
            <a:miter lim="800000"/>
            <a:headEnd/>
            <a:tailEnd/>
          </a:ln>
          <a:effectLst/>
        </p:spPr>
        <p:txBody>
          <a:bodyPr wrap="none" lIns="82019" tIns="41005" rIns="82019" bIns="41005" anchor="b">
            <a:spAutoFit/>
          </a:bodyPr>
          <a:lstStyle/>
          <a:p>
            <a:pPr algn="r" defTabSz="813334"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4" name="Rectangle 7"/>
          <p:cNvSpPr>
            <a:spLocks noChangeArrowheads="1"/>
          </p:cNvSpPr>
          <p:nvPr userDrawn="1"/>
        </p:nvSpPr>
        <p:spPr bwMode="ltGray">
          <a:xfrm>
            <a:off x="8586230" y="4687625"/>
            <a:ext cx="295143" cy="209837"/>
          </a:xfrm>
          <a:prstGeom prst="rect">
            <a:avLst/>
          </a:prstGeom>
          <a:noFill/>
          <a:ln w="9525" algn="ctr">
            <a:noFill/>
            <a:miter lim="800000"/>
            <a:headEnd/>
            <a:tailEnd/>
          </a:ln>
          <a:effectLst/>
        </p:spPr>
        <p:txBody>
          <a:bodyPr wrap="none" lIns="82019" tIns="41005" rIns="82019" bIns="41005" anchor="b">
            <a:spAutoFit/>
          </a:bodyPr>
          <a:lstStyle/>
          <a:p>
            <a:pPr algn="r" defTabSz="813334"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3334"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7" name="Text Placeholder 9"/>
          <p:cNvSpPr>
            <a:spLocks noGrp="1"/>
          </p:cNvSpPr>
          <p:nvPr>
            <p:ph type="body" sz="quarter" idx="11" hasCustomPrompt="1"/>
          </p:nvPr>
        </p:nvSpPr>
        <p:spPr>
          <a:xfrm>
            <a:off x="723288" y="4365189"/>
            <a:ext cx="7461250" cy="207749"/>
          </a:xfrm>
          <a:prstGeom prst="rect">
            <a:avLst/>
          </a:prstGeom>
        </p:spPr>
        <p:txBody>
          <a:bodyPr wrap="square" lIns="121751" tIns="60872" rIns="121751" bIns="60872" anchor="b" anchorCtr="0">
            <a:noAutofit/>
          </a:bodyPr>
          <a:lstStyle>
            <a:lvl1pPr marL="0" indent="0" algn="l" defTabSz="803818">
              <a:lnSpc>
                <a:spcPct val="100000"/>
              </a:lnSpc>
              <a:spcBef>
                <a:spcPct val="50000"/>
              </a:spcBef>
              <a:buNone/>
              <a:defRPr sz="2100" b="0" i="0">
                <a:solidFill>
                  <a:schemeClr val="bg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292099" y="4692002"/>
            <a:ext cx="3420515" cy="209837"/>
          </a:xfrm>
          <a:prstGeom prst="rect">
            <a:avLst/>
          </a:prstGeom>
          <a:noFill/>
          <a:ln w="9525">
            <a:noFill/>
            <a:miter lim="800000"/>
            <a:headEnd/>
            <a:tailEnd/>
          </a:ln>
          <a:effectLst/>
        </p:spPr>
        <p:txBody>
          <a:bodyPr wrap="square" lIns="82019" tIns="41005" rIns="82019" bIns="41005" anchor="b" anchorCtr="0">
            <a:spAutoFit/>
          </a:bodyPr>
          <a:lstStyle/>
          <a:p>
            <a:pPr defTabSz="813334"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10" name="Straight Connector 9"/>
          <p:cNvCxnSpPr/>
          <p:nvPr userDrawn="1"/>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940758"/>
            <a:ext cx="8168270" cy="2878673"/>
          </a:xfrm>
          <a:prstGeom prst="rect">
            <a:avLst/>
          </a:prstGeom>
        </p:spPr>
        <p:txBody>
          <a:bodyPr>
            <a:noAutofit/>
          </a:bodyPr>
          <a:lstStyle>
            <a:lvl1pPr marL="536882" indent="-536882" algn="l">
              <a:lnSpc>
                <a:spcPct val="90000"/>
              </a:lnSpc>
              <a:defRPr sz="8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311849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1_Statement_Gradient">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4" y="940758"/>
            <a:ext cx="8301718" cy="2878673"/>
          </a:xfrm>
          <a:prstGeom prst="rect">
            <a:avLst/>
          </a:prstGeom>
        </p:spPr>
        <p:txBody>
          <a:bodyPr anchor="t" anchorCtr="1">
            <a:noAutofit/>
          </a:bodyPr>
          <a:lstStyle>
            <a:lvl1pPr algn="ctr">
              <a:lnSpc>
                <a:spcPct val="90000"/>
              </a:lnSpc>
              <a:defRPr sz="30700" b="0" i="1" spc="0" baseline="0">
                <a:solidFill>
                  <a:schemeClr val="bg1"/>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8" y="4365189"/>
            <a:ext cx="7461250" cy="207749"/>
          </a:xfrm>
          <a:prstGeom prst="rect">
            <a:avLst/>
          </a:prstGeom>
        </p:spPr>
        <p:txBody>
          <a:bodyPr wrap="square" lIns="121751" tIns="60872" rIns="121751" bIns="60872" anchor="b" anchorCtr="0">
            <a:noAutofit/>
          </a:bodyPr>
          <a:lstStyle>
            <a:lvl1pPr marL="0" indent="0" algn="l" defTabSz="803818">
              <a:lnSpc>
                <a:spcPct val="100000"/>
              </a:lnSpc>
              <a:spcBef>
                <a:spcPct val="50000"/>
              </a:spcBef>
              <a:buNone/>
              <a:defRPr sz="2100" b="0" i="0">
                <a:solidFill>
                  <a:schemeClr val="bg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4" name="Rectangle 5"/>
          <p:cNvSpPr>
            <a:spLocks noChangeArrowheads="1"/>
          </p:cNvSpPr>
          <p:nvPr userDrawn="1"/>
        </p:nvSpPr>
        <p:spPr bwMode="ltGray">
          <a:xfrm>
            <a:off x="7556981" y="4690703"/>
            <a:ext cx="1018717" cy="209837"/>
          </a:xfrm>
          <a:prstGeom prst="rect">
            <a:avLst/>
          </a:prstGeom>
          <a:noFill/>
          <a:ln w="9525">
            <a:noFill/>
            <a:miter lim="800000"/>
            <a:headEnd/>
            <a:tailEnd/>
          </a:ln>
          <a:effectLst/>
        </p:spPr>
        <p:txBody>
          <a:bodyPr wrap="none" lIns="82019" tIns="41005" rIns="82019" bIns="41005" anchor="b">
            <a:spAutoFit/>
          </a:bodyPr>
          <a:lstStyle/>
          <a:p>
            <a:pPr algn="r" defTabSz="813334"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5" name="Rectangle 7"/>
          <p:cNvSpPr>
            <a:spLocks noChangeArrowheads="1"/>
          </p:cNvSpPr>
          <p:nvPr userDrawn="1"/>
        </p:nvSpPr>
        <p:spPr bwMode="ltGray">
          <a:xfrm>
            <a:off x="8586230" y="4687625"/>
            <a:ext cx="295143" cy="209837"/>
          </a:xfrm>
          <a:prstGeom prst="rect">
            <a:avLst/>
          </a:prstGeom>
          <a:noFill/>
          <a:ln w="9525" algn="ctr">
            <a:noFill/>
            <a:miter lim="800000"/>
            <a:headEnd/>
            <a:tailEnd/>
          </a:ln>
          <a:effectLst/>
        </p:spPr>
        <p:txBody>
          <a:bodyPr wrap="none" lIns="82019" tIns="41005" rIns="82019" bIns="41005" anchor="b">
            <a:spAutoFit/>
          </a:bodyPr>
          <a:lstStyle/>
          <a:p>
            <a:pPr algn="r" defTabSz="813334"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3334"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6" name="Rectangle 4"/>
          <p:cNvSpPr>
            <a:spLocks noChangeArrowheads="1"/>
          </p:cNvSpPr>
          <p:nvPr userDrawn="1"/>
        </p:nvSpPr>
        <p:spPr bwMode="ltGray">
          <a:xfrm>
            <a:off x="292099" y="4692002"/>
            <a:ext cx="3420515" cy="209837"/>
          </a:xfrm>
          <a:prstGeom prst="rect">
            <a:avLst/>
          </a:prstGeom>
          <a:noFill/>
          <a:ln w="9525">
            <a:noFill/>
            <a:miter lim="800000"/>
            <a:headEnd/>
            <a:tailEnd/>
          </a:ln>
          <a:effectLst/>
        </p:spPr>
        <p:txBody>
          <a:bodyPr wrap="square" lIns="82019" tIns="41005" rIns="82019" bIns="41005" anchor="b" anchorCtr="0">
            <a:spAutoFit/>
          </a:bodyPr>
          <a:lstStyle/>
          <a:p>
            <a:pPr defTabSz="813334"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7" name="Straight Connector 6"/>
          <p:cNvCxnSpPr/>
          <p:nvPr userDrawn="1"/>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471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1_Big Statement">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57" y="705560"/>
            <a:ext cx="8301718" cy="2436519"/>
          </a:xfrm>
          <a:prstGeom prst="rect">
            <a:avLst/>
          </a:prstGeom>
        </p:spPr>
        <p:txBody>
          <a:bodyPr anchor="b" anchorCtr="0">
            <a:noAutofit/>
          </a:bodyPr>
          <a:lstStyle>
            <a:lvl1pPr algn="l">
              <a:lnSpc>
                <a:spcPct val="90000"/>
              </a:lnSpc>
              <a:defRPr sz="6000" b="0" i="0" spc="0" baseline="0">
                <a:solidFill>
                  <a:srgbClr val="FFFFFF"/>
                </a:solidFill>
                <a:latin typeface="+mj-lt"/>
                <a:cs typeface="CiscoSans Thin"/>
              </a:defRPr>
            </a:lvl1pPr>
          </a:lstStyle>
          <a:p>
            <a:r>
              <a:rPr lang="en-US" dirty="0" smtClean="0"/>
              <a:t>Statement Goes Here</a:t>
            </a:r>
            <a:endParaRPr lang="en-US" dirty="0"/>
          </a:p>
        </p:txBody>
      </p:sp>
      <p:sp>
        <p:nvSpPr>
          <p:cNvPr id="10" name="Rectangle 5"/>
          <p:cNvSpPr>
            <a:spLocks noChangeArrowheads="1"/>
          </p:cNvSpPr>
          <p:nvPr userDrawn="1"/>
        </p:nvSpPr>
        <p:spPr bwMode="ltGray">
          <a:xfrm>
            <a:off x="7556981" y="4690703"/>
            <a:ext cx="1018717" cy="209837"/>
          </a:xfrm>
          <a:prstGeom prst="rect">
            <a:avLst/>
          </a:prstGeom>
          <a:noFill/>
          <a:ln w="9525">
            <a:noFill/>
            <a:miter lim="800000"/>
            <a:headEnd/>
            <a:tailEnd/>
          </a:ln>
          <a:effectLst/>
        </p:spPr>
        <p:txBody>
          <a:bodyPr wrap="none" lIns="82019" tIns="41005" rIns="82019" bIns="41005" anchor="b">
            <a:spAutoFit/>
          </a:bodyPr>
          <a:lstStyle/>
          <a:p>
            <a:pPr algn="r" defTabSz="813334"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11" name="Rectangle 7"/>
          <p:cNvSpPr>
            <a:spLocks noChangeArrowheads="1"/>
          </p:cNvSpPr>
          <p:nvPr userDrawn="1"/>
        </p:nvSpPr>
        <p:spPr bwMode="ltGray">
          <a:xfrm>
            <a:off x="8586230" y="4687625"/>
            <a:ext cx="295143" cy="209837"/>
          </a:xfrm>
          <a:prstGeom prst="rect">
            <a:avLst/>
          </a:prstGeom>
          <a:noFill/>
          <a:ln w="9525" algn="ctr">
            <a:noFill/>
            <a:miter lim="800000"/>
            <a:headEnd/>
            <a:tailEnd/>
          </a:ln>
          <a:effectLst/>
        </p:spPr>
        <p:txBody>
          <a:bodyPr wrap="none" lIns="82019" tIns="41005" rIns="82019" bIns="41005" anchor="b">
            <a:spAutoFit/>
          </a:bodyPr>
          <a:lstStyle/>
          <a:p>
            <a:pPr algn="r" defTabSz="813334"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3334"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7" name="Rectangle 4"/>
          <p:cNvSpPr>
            <a:spLocks noChangeArrowheads="1"/>
          </p:cNvSpPr>
          <p:nvPr userDrawn="1"/>
        </p:nvSpPr>
        <p:spPr bwMode="ltGray">
          <a:xfrm>
            <a:off x="292099" y="4692002"/>
            <a:ext cx="3420515" cy="209837"/>
          </a:xfrm>
          <a:prstGeom prst="rect">
            <a:avLst/>
          </a:prstGeom>
          <a:noFill/>
          <a:ln w="9525">
            <a:noFill/>
            <a:miter lim="800000"/>
            <a:headEnd/>
            <a:tailEnd/>
          </a:ln>
          <a:effectLst/>
        </p:spPr>
        <p:txBody>
          <a:bodyPr wrap="square" lIns="82019" tIns="41005" rIns="82019" bIns="41005" anchor="b" anchorCtr="0">
            <a:spAutoFit/>
          </a:bodyPr>
          <a:lstStyle/>
          <a:p>
            <a:pPr defTabSz="813334"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12" name="Straight Connector 11"/>
          <p:cNvCxnSpPr/>
          <p:nvPr userDrawn="1"/>
        </p:nvCxnSpPr>
        <p:spPr>
          <a:xfrm>
            <a:off x="0"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2718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Big Statem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8" name="Rectangle 5"/>
          <p:cNvSpPr>
            <a:spLocks noChangeArrowheads="1"/>
          </p:cNvSpPr>
          <p:nvPr userDrawn="1"/>
        </p:nvSpPr>
        <p:spPr bwMode="ltGray">
          <a:xfrm>
            <a:off x="7556981" y="4690703"/>
            <a:ext cx="1018717" cy="209837"/>
          </a:xfrm>
          <a:prstGeom prst="rect">
            <a:avLst/>
          </a:prstGeom>
          <a:noFill/>
          <a:ln w="9525">
            <a:noFill/>
            <a:miter lim="800000"/>
            <a:headEnd/>
            <a:tailEnd/>
          </a:ln>
          <a:effectLst/>
        </p:spPr>
        <p:txBody>
          <a:bodyPr wrap="none" lIns="82019" tIns="41005" rIns="82019" bIns="41005" anchor="b">
            <a:spAutoFit/>
          </a:bodyPr>
          <a:lstStyle/>
          <a:p>
            <a:pPr algn="r" defTabSz="813334"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10" name="Rectangle 7"/>
          <p:cNvSpPr>
            <a:spLocks noChangeArrowheads="1"/>
          </p:cNvSpPr>
          <p:nvPr userDrawn="1"/>
        </p:nvSpPr>
        <p:spPr bwMode="ltGray">
          <a:xfrm>
            <a:off x="8586230" y="4687625"/>
            <a:ext cx="295143" cy="209837"/>
          </a:xfrm>
          <a:prstGeom prst="rect">
            <a:avLst/>
          </a:prstGeom>
          <a:noFill/>
          <a:ln w="9525" algn="ctr">
            <a:noFill/>
            <a:miter lim="800000"/>
            <a:headEnd/>
            <a:tailEnd/>
          </a:ln>
          <a:effectLst/>
        </p:spPr>
        <p:txBody>
          <a:bodyPr wrap="none" lIns="82019" tIns="41005" rIns="82019" bIns="41005" anchor="b">
            <a:spAutoFit/>
          </a:bodyPr>
          <a:lstStyle/>
          <a:p>
            <a:pPr algn="r" defTabSz="813334"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3334"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16" name="Title 1"/>
          <p:cNvSpPr>
            <a:spLocks noGrp="1"/>
          </p:cNvSpPr>
          <p:nvPr>
            <p:ph type="ctrTitle" hasCustomPrompt="1"/>
          </p:nvPr>
        </p:nvSpPr>
        <p:spPr>
          <a:xfrm>
            <a:off x="245457" y="705560"/>
            <a:ext cx="8301718" cy="2436519"/>
          </a:xfrm>
          <a:prstGeom prst="rect">
            <a:avLst/>
          </a:prstGeom>
        </p:spPr>
        <p:txBody>
          <a:bodyPr anchor="b" anchorCtr="0">
            <a:noAutofit/>
          </a:bodyPr>
          <a:lstStyle>
            <a:lvl1pPr algn="l">
              <a:lnSpc>
                <a:spcPct val="90000"/>
              </a:lnSpc>
              <a:defRPr sz="6000" b="0" i="0" spc="0" baseline="0">
                <a:solidFill>
                  <a:srgbClr val="FFFFFF"/>
                </a:solidFill>
                <a:latin typeface="+mj-lt"/>
                <a:cs typeface="CiscoSans Thin"/>
              </a:defRPr>
            </a:lvl1pPr>
          </a:lstStyle>
          <a:p>
            <a:r>
              <a:rPr lang="en-US" dirty="0" smtClean="0"/>
              <a:t>Statement Goes Here</a:t>
            </a:r>
            <a:endParaRPr lang="en-US" dirty="0"/>
          </a:p>
        </p:txBody>
      </p:sp>
      <p:sp>
        <p:nvSpPr>
          <p:cNvPr id="7" name="Rectangle 4"/>
          <p:cNvSpPr>
            <a:spLocks noChangeArrowheads="1"/>
          </p:cNvSpPr>
          <p:nvPr userDrawn="1"/>
        </p:nvSpPr>
        <p:spPr bwMode="ltGray">
          <a:xfrm>
            <a:off x="292099" y="4692002"/>
            <a:ext cx="3420515" cy="209837"/>
          </a:xfrm>
          <a:prstGeom prst="rect">
            <a:avLst/>
          </a:prstGeom>
          <a:noFill/>
          <a:ln w="9525">
            <a:noFill/>
            <a:miter lim="800000"/>
            <a:headEnd/>
            <a:tailEnd/>
          </a:ln>
          <a:effectLst/>
        </p:spPr>
        <p:txBody>
          <a:bodyPr wrap="square" lIns="82019" tIns="41005" rIns="82019" bIns="41005" anchor="b" anchorCtr="0">
            <a:spAutoFit/>
          </a:bodyPr>
          <a:lstStyle/>
          <a:p>
            <a:pPr defTabSz="813334"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9" name="Straight Connector 8"/>
          <p:cNvCxnSpPr/>
          <p:nvPr userDrawn="1"/>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419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Storytelling">
    <p:bg>
      <p:bgPr>
        <a:solidFill>
          <a:srgbClr val="272749"/>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53765" y="1439073"/>
            <a:ext cx="4117446" cy="2265389"/>
          </a:xfrm>
        </p:spPr>
        <p:txBody>
          <a:bodyPr vert="horz" lIns="82194" tIns="45666" rIns="82194" bIns="45666" rtlCol="0" anchor="ctr" anchorCtr="0">
            <a:noAutofit/>
          </a:bodyPr>
          <a:lstStyle>
            <a:lvl1pPr marL="0" indent="0" algn="l" defTabSz="913256" rtl="0" eaLnBrk="1" latinLnBrk="0" hangingPunct="1">
              <a:lnSpc>
                <a:spcPct val="80000"/>
              </a:lnSpc>
              <a:spcBef>
                <a:spcPct val="0"/>
              </a:spcBef>
              <a:buClr>
                <a:schemeClr val="tx1"/>
              </a:buClr>
              <a:buFont typeface="Ciscolight" pitchFamily="2" charset="0"/>
              <a:buNone/>
              <a:defRPr lang="en-US" sz="6000" b="0" kern="1200" spc="0" baseline="0" dirty="0">
                <a:solidFill>
                  <a:srgbClr val="FFFFFF"/>
                </a:soli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20" y="654520"/>
            <a:ext cx="3895344" cy="3840480"/>
          </a:xfrm>
          <a:prstGeom prst="rect">
            <a:avLst/>
          </a:prstGeom>
        </p:spPr>
        <p:txBody>
          <a:bodyPr lIns="121751" tIns="60872" rIns="121751" bIns="60872" anchor="ctr" anchorCtr="0">
            <a:noAutofit/>
          </a:bodyPr>
          <a:lstStyle>
            <a:lvl1pPr marL="0" indent="0">
              <a:buFontTx/>
              <a:buNone/>
              <a:defRPr sz="2100" baseline="0">
                <a:solidFill>
                  <a:srgbClr val="FFFFFF"/>
                </a:solidFill>
                <a:latin typeface="+mn-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cxnSp>
        <p:nvCxnSpPr>
          <p:cNvPr id="5" name="Straight Connector 4"/>
          <p:cNvCxnSpPr/>
          <p:nvPr userDrawn="1"/>
        </p:nvCxnSpPr>
        <p:spPr>
          <a:xfrm>
            <a:off x="4600575" y="609645"/>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5891097"/>
      </p:ext>
    </p:extLst>
  </p:cSld>
  <p:clrMapOvr>
    <a:masterClrMapping/>
  </p:clrMapOvr>
  <p:transition spd="slow">
    <p:wipe/>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2_Title and Tabl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59586" y="302445"/>
            <a:ext cx="8615217" cy="728783"/>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369939" y="1187455"/>
            <a:ext cx="8450261" cy="3043238"/>
          </a:xfrm>
          <a:prstGeom prst="rect">
            <a:avLst/>
          </a:prstGeom>
        </p:spPr>
        <p:txBody>
          <a:bodyPr lIns="121751" tIns="60872" rIns="121751" bIns="60872">
            <a:noAutofit/>
          </a:bodyPr>
          <a:lstStyle>
            <a:lvl1pPr marL="0" indent="0" algn="ctr">
              <a:buNone/>
              <a:defRPr sz="2700" baseline="0">
                <a:solidFill>
                  <a:schemeClr val="bg1"/>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249468" y="4365189"/>
            <a:ext cx="7461250" cy="207749"/>
          </a:xfrm>
          <a:prstGeom prst="rect">
            <a:avLst/>
          </a:prstGeom>
        </p:spPr>
        <p:txBody>
          <a:bodyPr wrap="square" lIns="121751" tIns="60872" rIns="121751" bIns="60872" anchor="b" anchorCtr="0">
            <a:noAutofit/>
          </a:bodyPr>
          <a:lstStyle>
            <a:lvl1pPr marL="0" indent="0" algn="l" defTabSz="803818">
              <a:lnSpc>
                <a:spcPct val="100000"/>
              </a:lnSpc>
              <a:spcBef>
                <a:spcPct val="50000"/>
              </a:spcBef>
              <a:buNone/>
              <a:defRPr lang="en-US" sz="2100" b="0" i="0" kern="1200" dirty="0" smtClean="0">
                <a:solidFill>
                  <a:srgbClr val="FFFFFF"/>
                </a:solidFill>
                <a:latin typeface="+mj-lt"/>
                <a:ea typeface="+mn-ea"/>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6" name="Rectangle 5"/>
          <p:cNvSpPr>
            <a:spLocks noChangeArrowheads="1"/>
          </p:cNvSpPr>
          <p:nvPr userDrawn="1"/>
        </p:nvSpPr>
        <p:spPr bwMode="ltGray">
          <a:xfrm>
            <a:off x="7556981" y="4690703"/>
            <a:ext cx="1018717" cy="209837"/>
          </a:xfrm>
          <a:prstGeom prst="rect">
            <a:avLst/>
          </a:prstGeom>
          <a:noFill/>
          <a:ln w="9525">
            <a:noFill/>
            <a:miter lim="800000"/>
            <a:headEnd/>
            <a:tailEnd/>
          </a:ln>
          <a:effectLst/>
        </p:spPr>
        <p:txBody>
          <a:bodyPr wrap="none" lIns="82019" tIns="41005" rIns="82019" bIns="41005" anchor="b">
            <a:spAutoFit/>
          </a:bodyPr>
          <a:lstStyle/>
          <a:p>
            <a:pPr algn="r" defTabSz="813334"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7" name="Rectangle 7"/>
          <p:cNvSpPr>
            <a:spLocks noChangeArrowheads="1"/>
          </p:cNvSpPr>
          <p:nvPr userDrawn="1"/>
        </p:nvSpPr>
        <p:spPr bwMode="ltGray">
          <a:xfrm>
            <a:off x="8586230" y="4687625"/>
            <a:ext cx="295143" cy="209837"/>
          </a:xfrm>
          <a:prstGeom prst="rect">
            <a:avLst/>
          </a:prstGeom>
          <a:noFill/>
          <a:ln w="9525" algn="ctr">
            <a:noFill/>
            <a:miter lim="800000"/>
            <a:headEnd/>
            <a:tailEnd/>
          </a:ln>
          <a:effectLst/>
        </p:spPr>
        <p:txBody>
          <a:bodyPr wrap="none" lIns="82019" tIns="41005" rIns="82019" bIns="41005" anchor="b">
            <a:spAutoFit/>
          </a:bodyPr>
          <a:lstStyle/>
          <a:p>
            <a:pPr algn="r" defTabSz="813334"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3334"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8" name="Rectangle 4"/>
          <p:cNvSpPr>
            <a:spLocks noChangeArrowheads="1"/>
          </p:cNvSpPr>
          <p:nvPr userDrawn="1"/>
        </p:nvSpPr>
        <p:spPr bwMode="ltGray">
          <a:xfrm>
            <a:off x="292099" y="4692002"/>
            <a:ext cx="3420515" cy="209837"/>
          </a:xfrm>
          <a:prstGeom prst="rect">
            <a:avLst/>
          </a:prstGeom>
          <a:noFill/>
          <a:ln w="9525">
            <a:noFill/>
            <a:miter lim="800000"/>
            <a:headEnd/>
            <a:tailEnd/>
          </a:ln>
          <a:effectLst/>
        </p:spPr>
        <p:txBody>
          <a:bodyPr wrap="square" lIns="82019" tIns="41005" rIns="82019" bIns="41005" anchor="b" anchorCtr="0">
            <a:spAutoFit/>
          </a:bodyPr>
          <a:lstStyle/>
          <a:p>
            <a:pPr defTabSz="813334"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9" name="Straight Connector 8"/>
          <p:cNvCxnSpPr/>
          <p:nvPr userDrawn="1"/>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857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245730" y="4365189"/>
            <a:ext cx="7461250" cy="207749"/>
          </a:xfrm>
          <a:prstGeom prst="rect">
            <a:avLst/>
          </a:prstGeom>
        </p:spPr>
        <p:txBody>
          <a:bodyPr wrap="square" lIns="121751" tIns="60872" rIns="121751" bIns="60872" anchor="b" anchorCtr="0">
            <a:noAutofit/>
          </a:bodyPr>
          <a:lstStyle>
            <a:lvl1pPr algn="l" defTabSz="803818">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5" name="Title 1"/>
          <p:cNvSpPr>
            <a:spLocks noGrp="1"/>
          </p:cNvSpPr>
          <p:nvPr>
            <p:ph type="ctrTitle" hasCustomPrompt="1"/>
          </p:nvPr>
        </p:nvSpPr>
        <p:spPr>
          <a:xfrm>
            <a:off x="259586" y="302445"/>
            <a:ext cx="8632053" cy="728783"/>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Chart Title Goes Here</a:t>
            </a:r>
            <a:endParaRPr lang="en-US" dirty="0"/>
          </a:p>
        </p:txBody>
      </p:sp>
      <p:sp>
        <p:nvSpPr>
          <p:cNvPr id="6" name="Chart Placeholder 2"/>
          <p:cNvSpPr>
            <a:spLocks noGrp="1"/>
          </p:cNvSpPr>
          <p:nvPr>
            <p:ph type="chart" sz="quarter" idx="10"/>
          </p:nvPr>
        </p:nvSpPr>
        <p:spPr>
          <a:xfrm>
            <a:off x="369888" y="1187455"/>
            <a:ext cx="8450262" cy="3043238"/>
          </a:xfrm>
          <a:prstGeom prst="rect">
            <a:avLst/>
          </a:prstGeom>
        </p:spPr>
        <p:txBody>
          <a:bodyPr vert="horz" lIns="121751" tIns="60872" rIns="121751" bIns="60872">
            <a:noAutofit/>
          </a:bodyPr>
          <a:lstStyle>
            <a:lvl1pPr marL="0" indent="0" algn="ctr">
              <a:buNone/>
              <a:defRPr sz="2700" b="0" i="0">
                <a:solidFill>
                  <a:schemeClr val="tx2"/>
                </a:solidFill>
                <a:latin typeface="+mn-lt"/>
                <a:cs typeface="CiscoSans ExtraLight"/>
              </a:defRPr>
            </a:lvl1pPr>
          </a:lstStyle>
          <a:p>
            <a:r>
              <a:rPr lang="en-US" smtClean="0"/>
              <a:t>Click icon to add chart</a:t>
            </a:r>
            <a:endParaRPr lang="en-US" dirty="0"/>
          </a:p>
        </p:txBody>
      </p:sp>
    </p:spTree>
    <p:extLst>
      <p:ext uri="{BB962C8B-B14F-4D97-AF65-F5344CB8AC3E}">
        <p14:creationId xmlns:p14="http://schemas.microsoft.com/office/powerpoint/2010/main" val="213790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1_Title and Chart">
    <p:bg>
      <p:bgPr>
        <a:solidFill>
          <a:schemeClr val="tx2"/>
        </a:solidFill>
        <a:effectLst/>
      </p:bgPr>
    </p:bg>
    <p:spTree>
      <p:nvGrpSpPr>
        <p:cNvPr id="1" name=""/>
        <p:cNvGrpSpPr/>
        <p:nvPr/>
      </p:nvGrpSpPr>
      <p:grpSpPr>
        <a:xfrm>
          <a:off x="0" y="0"/>
          <a:ext cx="0" cy="0"/>
          <a:chOff x="0" y="0"/>
          <a:chExt cx="0" cy="0"/>
        </a:xfrm>
      </p:grpSpPr>
      <p:sp>
        <p:nvSpPr>
          <p:cNvPr id="18" name="Chart Placeholder 2"/>
          <p:cNvSpPr>
            <a:spLocks noGrp="1"/>
          </p:cNvSpPr>
          <p:nvPr>
            <p:ph type="chart" sz="quarter" idx="10"/>
          </p:nvPr>
        </p:nvSpPr>
        <p:spPr>
          <a:xfrm>
            <a:off x="369888" y="1187455"/>
            <a:ext cx="8450262" cy="3043238"/>
          </a:xfrm>
          <a:prstGeom prst="rect">
            <a:avLst/>
          </a:prstGeom>
        </p:spPr>
        <p:txBody>
          <a:bodyPr vert="horz" lIns="121751" tIns="60872" rIns="121751" bIns="60872">
            <a:noAutofit/>
          </a:bodyPr>
          <a:lstStyle>
            <a:lvl1pPr marL="0" indent="0" algn="ctr">
              <a:buNone/>
              <a:defRPr sz="2700" b="0" i="0">
                <a:solidFill>
                  <a:srgbClr val="FFFFFF"/>
                </a:solidFill>
                <a:latin typeface="+mn-lt"/>
                <a:cs typeface="CiscoSans ExtraLight"/>
              </a:defRPr>
            </a:lvl1pPr>
          </a:lstStyle>
          <a:p>
            <a:r>
              <a:rPr lang="en-US" smtClean="0"/>
              <a:t>Click icon to add chart</a:t>
            </a:r>
            <a:endParaRPr lang="en-US" dirty="0"/>
          </a:p>
        </p:txBody>
      </p:sp>
      <p:sp>
        <p:nvSpPr>
          <p:cNvPr id="19" name="Title 1"/>
          <p:cNvSpPr>
            <a:spLocks noGrp="1"/>
          </p:cNvSpPr>
          <p:nvPr>
            <p:ph type="ctrTitle" hasCustomPrompt="1"/>
          </p:nvPr>
        </p:nvSpPr>
        <p:spPr>
          <a:xfrm>
            <a:off x="259557" y="302445"/>
            <a:ext cx="8615940" cy="728783"/>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Chart Title Goes Here</a:t>
            </a:r>
            <a:endParaRPr lang="en-US" dirty="0"/>
          </a:p>
        </p:txBody>
      </p:sp>
      <p:sp>
        <p:nvSpPr>
          <p:cNvPr id="22" name="Text Placeholder 9"/>
          <p:cNvSpPr>
            <a:spLocks noGrp="1"/>
          </p:cNvSpPr>
          <p:nvPr>
            <p:ph type="body" sz="quarter" idx="11" hasCustomPrompt="1"/>
          </p:nvPr>
        </p:nvSpPr>
        <p:spPr>
          <a:xfrm>
            <a:off x="245730" y="4365189"/>
            <a:ext cx="7461250" cy="207749"/>
          </a:xfrm>
          <a:prstGeom prst="rect">
            <a:avLst/>
          </a:prstGeom>
        </p:spPr>
        <p:txBody>
          <a:bodyPr wrap="square" lIns="121751" tIns="60872" rIns="121751" bIns="60872" anchor="b" anchorCtr="0">
            <a:noAutofit/>
          </a:bodyPr>
          <a:lstStyle>
            <a:lvl1pPr algn="l" defTabSz="803818">
              <a:lnSpc>
                <a:spcPct val="100000"/>
              </a:lnSpc>
              <a:spcBef>
                <a:spcPct val="50000"/>
              </a:spcBef>
              <a:buNone/>
              <a:defRPr sz="2100" b="0" i="0">
                <a:solidFill>
                  <a:srgbClr val="FFFFFF"/>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8" name="Rectangle 5"/>
          <p:cNvSpPr>
            <a:spLocks noChangeArrowheads="1"/>
          </p:cNvSpPr>
          <p:nvPr userDrawn="1"/>
        </p:nvSpPr>
        <p:spPr bwMode="ltGray">
          <a:xfrm>
            <a:off x="7556981" y="4876837"/>
            <a:ext cx="1018717" cy="209837"/>
          </a:xfrm>
          <a:prstGeom prst="rect">
            <a:avLst/>
          </a:prstGeom>
          <a:noFill/>
          <a:ln w="9525">
            <a:noFill/>
            <a:miter lim="800000"/>
            <a:headEnd/>
            <a:tailEnd/>
          </a:ln>
          <a:effectLst/>
        </p:spPr>
        <p:txBody>
          <a:bodyPr wrap="none" lIns="82019" tIns="41005" rIns="82019" bIns="41005" anchor="b">
            <a:spAutoFit/>
          </a:bodyPr>
          <a:lstStyle/>
          <a:p>
            <a:pPr algn="r" defTabSz="813334"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9" name="Rectangle 7"/>
          <p:cNvSpPr>
            <a:spLocks noChangeArrowheads="1"/>
          </p:cNvSpPr>
          <p:nvPr userDrawn="1"/>
        </p:nvSpPr>
        <p:spPr bwMode="ltGray">
          <a:xfrm>
            <a:off x="8586230" y="4873759"/>
            <a:ext cx="295143" cy="209837"/>
          </a:xfrm>
          <a:prstGeom prst="rect">
            <a:avLst/>
          </a:prstGeom>
          <a:noFill/>
          <a:ln w="9525" algn="ctr">
            <a:noFill/>
            <a:miter lim="800000"/>
            <a:headEnd/>
            <a:tailEnd/>
          </a:ln>
          <a:effectLst/>
        </p:spPr>
        <p:txBody>
          <a:bodyPr wrap="none" lIns="82019" tIns="41005" rIns="82019" bIns="41005" anchor="b">
            <a:spAutoFit/>
          </a:bodyPr>
          <a:lstStyle/>
          <a:p>
            <a:pPr algn="r" defTabSz="813334"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3334"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10" name="Rectangle 4"/>
          <p:cNvSpPr>
            <a:spLocks noChangeArrowheads="1"/>
          </p:cNvSpPr>
          <p:nvPr userDrawn="1"/>
        </p:nvSpPr>
        <p:spPr bwMode="ltGray">
          <a:xfrm>
            <a:off x="292099" y="4861328"/>
            <a:ext cx="3420515" cy="209837"/>
          </a:xfrm>
          <a:prstGeom prst="rect">
            <a:avLst/>
          </a:prstGeom>
          <a:noFill/>
          <a:ln w="9525">
            <a:noFill/>
            <a:miter lim="800000"/>
            <a:headEnd/>
            <a:tailEnd/>
          </a:ln>
          <a:effectLst/>
        </p:spPr>
        <p:txBody>
          <a:bodyPr wrap="square" lIns="82019" tIns="41005" rIns="82019" bIns="41005" anchor="b" anchorCtr="0">
            <a:spAutoFit/>
          </a:bodyPr>
          <a:lstStyle/>
          <a:p>
            <a:pPr defTabSz="813334"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153957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1_Title_Chart and text_Gradient_Background">
    <p:bg>
      <p:bgPr>
        <a:solidFill>
          <a:schemeClr val="accent1"/>
        </a:solidFill>
        <a:effectLst/>
      </p:bgPr>
    </p:bg>
    <p:spTree>
      <p:nvGrpSpPr>
        <p:cNvPr id="1" name=""/>
        <p:cNvGrpSpPr/>
        <p:nvPr/>
      </p:nvGrpSpPr>
      <p:grpSpPr>
        <a:xfrm>
          <a:off x="0" y="0"/>
          <a:ext cx="0" cy="0"/>
          <a:chOff x="0" y="0"/>
          <a:chExt cx="0" cy="0"/>
        </a:xfrm>
      </p:grpSpPr>
      <p:sp>
        <p:nvSpPr>
          <p:cNvPr id="25" name="Text Placeholder 17"/>
          <p:cNvSpPr>
            <a:spLocks noGrp="1"/>
          </p:cNvSpPr>
          <p:nvPr>
            <p:ph type="body" sz="quarter" idx="11" hasCustomPrompt="1"/>
          </p:nvPr>
        </p:nvSpPr>
        <p:spPr>
          <a:xfrm>
            <a:off x="255355" y="1169322"/>
            <a:ext cx="4265612" cy="3220908"/>
          </a:xfrm>
          <a:prstGeom prst="rect">
            <a:avLst/>
          </a:prstGeom>
        </p:spPr>
        <p:txBody>
          <a:bodyPr lIns="121751" tIns="60872" rIns="121751" bIns="60872" anchor="ctr" anchorCtr="0">
            <a:noAutofit/>
          </a:bodyPr>
          <a:lstStyle>
            <a:lvl1pPr marL="0" indent="0">
              <a:buNone/>
              <a:defRPr sz="32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Chart Placeholder 2"/>
          <p:cNvSpPr>
            <a:spLocks noGrp="1"/>
          </p:cNvSpPr>
          <p:nvPr>
            <p:ph type="chart" sz="quarter" idx="12" hasCustomPrompt="1"/>
          </p:nvPr>
        </p:nvSpPr>
        <p:spPr>
          <a:xfrm>
            <a:off x="4786150" y="1169327"/>
            <a:ext cx="4016375" cy="3219450"/>
          </a:xfrm>
          <a:prstGeom prst="rect">
            <a:avLst/>
          </a:prstGeom>
        </p:spPr>
        <p:txBody>
          <a:bodyPr vert="horz" lIns="121751" tIns="60872" rIns="121751" bIns="60872">
            <a:noAutofit/>
          </a:bodyPr>
          <a:lstStyle>
            <a:lvl1pPr marL="0" indent="0" algn="ctr">
              <a:buNone/>
              <a:defRPr sz="2700">
                <a:solidFill>
                  <a:schemeClr val="bg1"/>
                </a:solidFill>
                <a:latin typeface="+mn-lt"/>
                <a:cs typeface="CiscoSans ExtraLight"/>
              </a:defRPr>
            </a:lvl1pPr>
          </a:lstStyle>
          <a:p>
            <a:r>
              <a:rPr lang="en-US" dirty="0" smtClean="0"/>
              <a:t>Insert Chart Here</a:t>
            </a:r>
            <a:endParaRPr lang="en-US" dirty="0"/>
          </a:p>
        </p:txBody>
      </p:sp>
      <p:sp>
        <p:nvSpPr>
          <p:cNvPr id="13" name="Title 1"/>
          <p:cNvSpPr>
            <a:spLocks noGrp="1"/>
          </p:cNvSpPr>
          <p:nvPr>
            <p:ph type="ctrTitle" hasCustomPrompt="1"/>
          </p:nvPr>
        </p:nvSpPr>
        <p:spPr>
          <a:xfrm>
            <a:off x="258679" y="302445"/>
            <a:ext cx="8659976" cy="728783"/>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Slide Title Goes Here</a:t>
            </a:r>
            <a:endParaRPr lang="en-US" dirty="0"/>
          </a:p>
        </p:txBody>
      </p:sp>
      <p:sp>
        <p:nvSpPr>
          <p:cNvPr id="11" name="Rectangle 5"/>
          <p:cNvSpPr>
            <a:spLocks noChangeArrowheads="1"/>
          </p:cNvSpPr>
          <p:nvPr userDrawn="1"/>
        </p:nvSpPr>
        <p:spPr bwMode="ltGray">
          <a:xfrm>
            <a:off x="7556981" y="4690703"/>
            <a:ext cx="1018717" cy="209837"/>
          </a:xfrm>
          <a:prstGeom prst="rect">
            <a:avLst/>
          </a:prstGeom>
          <a:noFill/>
          <a:ln w="9525">
            <a:noFill/>
            <a:miter lim="800000"/>
            <a:headEnd/>
            <a:tailEnd/>
          </a:ln>
          <a:effectLst/>
        </p:spPr>
        <p:txBody>
          <a:bodyPr wrap="none" lIns="82019" tIns="41005" rIns="82019" bIns="41005" anchor="b">
            <a:spAutoFit/>
          </a:bodyPr>
          <a:lstStyle/>
          <a:p>
            <a:pPr algn="r" defTabSz="813334"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12" name="Rectangle 7"/>
          <p:cNvSpPr>
            <a:spLocks noChangeArrowheads="1"/>
          </p:cNvSpPr>
          <p:nvPr userDrawn="1"/>
        </p:nvSpPr>
        <p:spPr bwMode="ltGray">
          <a:xfrm>
            <a:off x="8586230" y="4687625"/>
            <a:ext cx="295143" cy="209837"/>
          </a:xfrm>
          <a:prstGeom prst="rect">
            <a:avLst/>
          </a:prstGeom>
          <a:noFill/>
          <a:ln w="9525" algn="ctr">
            <a:noFill/>
            <a:miter lim="800000"/>
            <a:headEnd/>
            <a:tailEnd/>
          </a:ln>
          <a:effectLst/>
        </p:spPr>
        <p:txBody>
          <a:bodyPr wrap="none" lIns="82019" tIns="41005" rIns="82019" bIns="41005" anchor="b">
            <a:spAutoFit/>
          </a:bodyPr>
          <a:lstStyle/>
          <a:p>
            <a:pPr algn="r" defTabSz="813334"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3334"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9" name="Rectangle 4"/>
          <p:cNvSpPr>
            <a:spLocks noChangeArrowheads="1"/>
          </p:cNvSpPr>
          <p:nvPr userDrawn="1"/>
        </p:nvSpPr>
        <p:spPr bwMode="ltGray">
          <a:xfrm>
            <a:off x="292099" y="4692002"/>
            <a:ext cx="3420515" cy="209837"/>
          </a:xfrm>
          <a:prstGeom prst="rect">
            <a:avLst/>
          </a:prstGeom>
          <a:noFill/>
          <a:ln w="9525">
            <a:noFill/>
            <a:miter lim="800000"/>
            <a:headEnd/>
            <a:tailEnd/>
          </a:ln>
          <a:effectLst/>
        </p:spPr>
        <p:txBody>
          <a:bodyPr wrap="square" lIns="82019" tIns="41005" rIns="82019" bIns="41005" anchor="b" anchorCtr="0">
            <a:spAutoFit/>
          </a:bodyPr>
          <a:lstStyle/>
          <a:p>
            <a:pPr defTabSz="813334"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10" name="Straight Connector 9"/>
          <p:cNvCxnSpPr/>
          <p:nvPr userDrawn="1"/>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296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P spid="13"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54529" y="303064"/>
            <a:ext cx="8659976" cy="728782"/>
          </a:xfrm>
          <a:prstGeom prst="rect">
            <a:avLst/>
          </a:prstGeom>
        </p:spPr>
        <p:txBody>
          <a:bodyPr anchor="t" anchorCtr="0">
            <a:noAutofit/>
          </a:bodyPr>
          <a:lstStyle>
            <a:lvl1pPr algn="l">
              <a:lnSpc>
                <a:spcPct val="90000"/>
              </a:lnSpc>
              <a:defRPr sz="2500" b="0" i="0" spc="0" baseline="0">
                <a:solidFill>
                  <a:srgbClr val="676767"/>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261499" y="1200157"/>
            <a:ext cx="8659976" cy="3394075"/>
          </a:xfrm>
          <a:prstGeom prst="rect">
            <a:avLst/>
          </a:prstGeom>
        </p:spPr>
        <p:txBody>
          <a:bodyPr lIns="68565" tIns="34283" rIns="68565" bIns="34283">
            <a:noAutofit/>
          </a:bodyPr>
          <a:lstStyle>
            <a:lvl1pPr marL="285681" marR="0" indent="-285681" algn="ctr" defTabSz="457088" rtl="0" eaLnBrk="1" fontAlgn="auto" latinLnBrk="0" hangingPunct="1">
              <a:lnSpc>
                <a:spcPct val="100000"/>
              </a:lnSpc>
              <a:spcBef>
                <a:spcPct val="20000"/>
              </a:spcBef>
              <a:spcAft>
                <a:spcPts val="0"/>
              </a:spcAft>
              <a:buClrTx/>
              <a:buSzTx/>
              <a:buFont typeface="Arial"/>
              <a:buNone/>
              <a:tabLst/>
              <a:defRPr sz="2000" b="0" i="0" baseline="0">
                <a:solidFill>
                  <a:srgbClr val="676767"/>
                </a:solidFill>
                <a:latin typeface="+mn-lt"/>
                <a:cs typeface="CiscoSans ExtraLight"/>
              </a:defRPr>
            </a:lvl1pPr>
          </a:lstStyle>
          <a:p>
            <a:pPr marL="0" marR="0" lvl="0" indent="0" algn="l" defTabSz="457088"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Tree>
    <p:extLst>
      <p:ext uri="{BB962C8B-B14F-4D97-AF65-F5344CB8AC3E}">
        <p14:creationId xmlns:p14="http://schemas.microsoft.com/office/powerpoint/2010/main" val="279717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58466" y="303104"/>
            <a:ext cx="8659976" cy="728783"/>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255355" y="1169322"/>
            <a:ext cx="4265612" cy="3220908"/>
          </a:xfrm>
          <a:prstGeom prst="rect">
            <a:avLst/>
          </a:prstGeom>
        </p:spPr>
        <p:txBody>
          <a:bodyPr lIns="121751" tIns="60872" rIns="121751" bIns="60872" anchor="ctr" anchorCtr="0">
            <a:noAutofit/>
          </a:bodyPr>
          <a:lstStyle>
            <a:lvl1pPr marL="0" indent="0">
              <a:buNone/>
              <a:defRPr sz="32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1" name="Picture Placeholder 2"/>
          <p:cNvSpPr>
            <a:spLocks noGrp="1"/>
          </p:cNvSpPr>
          <p:nvPr>
            <p:ph type="pic" sz="quarter" idx="10" hasCustomPrompt="1"/>
          </p:nvPr>
        </p:nvSpPr>
        <p:spPr>
          <a:xfrm>
            <a:off x="4787332" y="1169337"/>
            <a:ext cx="4015167" cy="3221261"/>
          </a:xfrm>
          <a:prstGeom prst="rect">
            <a:avLst/>
          </a:prstGeom>
        </p:spPr>
        <p:txBody>
          <a:bodyPr vert="horz" lIns="121751" tIns="60872" rIns="121751" bIns="60872">
            <a:noAutofit/>
          </a:bodyPr>
          <a:lstStyle>
            <a:lvl1pPr marL="0" indent="0" algn="ctr">
              <a:buNone/>
              <a:defRPr sz="2700" b="0" i="0">
                <a:solidFill>
                  <a:schemeClr val="tx2"/>
                </a:solidFill>
                <a:latin typeface="+mn-lt"/>
                <a:cs typeface="CiscoSans ExtraLight"/>
              </a:defRPr>
            </a:lvl1pPr>
          </a:lstStyle>
          <a:p>
            <a:r>
              <a:rPr lang="en-US" dirty="0" smtClean="0"/>
              <a:t>Insert Image Here</a:t>
            </a:r>
            <a:endParaRPr lang="en-US" dirty="0"/>
          </a:p>
        </p:txBody>
      </p:sp>
    </p:spTree>
    <p:extLst>
      <p:ext uri="{BB962C8B-B14F-4D97-AF65-F5344CB8AC3E}">
        <p14:creationId xmlns:p14="http://schemas.microsoft.com/office/powerpoint/2010/main" val="3781128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bld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1_Bottom title_photo and text">
    <p:bg>
      <p:bgRef idx="1001">
        <a:schemeClr val="bg2"/>
      </p:bgRef>
    </p:bg>
    <p:spTree>
      <p:nvGrpSpPr>
        <p:cNvPr id="1" name=""/>
        <p:cNvGrpSpPr/>
        <p:nvPr/>
      </p:nvGrpSpPr>
      <p:grpSpPr>
        <a:xfrm>
          <a:off x="0" y="0"/>
          <a:ext cx="0" cy="0"/>
          <a:chOff x="0" y="0"/>
          <a:chExt cx="0" cy="0"/>
        </a:xfrm>
      </p:grpSpPr>
      <p:sp>
        <p:nvSpPr>
          <p:cNvPr id="13" name="Picture Placeholder 2"/>
          <p:cNvSpPr>
            <a:spLocks noGrp="1"/>
          </p:cNvSpPr>
          <p:nvPr>
            <p:ph type="pic" sz="quarter" idx="10" hasCustomPrompt="1"/>
          </p:nvPr>
        </p:nvSpPr>
        <p:spPr>
          <a:xfrm>
            <a:off x="4787332" y="1169337"/>
            <a:ext cx="4015167" cy="3221261"/>
          </a:xfrm>
          <a:prstGeom prst="rect">
            <a:avLst/>
          </a:prstGeom>
        </p:spPr>
        <p:txBody>
          <a:bodyPr vert="horz" lIns="121751" tIns="60872" rIns="121751" bIns="60872"/>
          <a:lstStyle>
            <a:lvl1pPr marL="0" indent="0" algn="ctr">
              <a:buNone/>
              <a:defRPr sz="2700" b="0" i="0">
                <a:solidFill>
                  <a:schemeClr val="tx2"/>
                </a:solidFill>
                <a:latin typeface="+mn-lt"/>
                <a:cs typeface="CiscoSans ExtraLight"/>
              </a:defRPr>
            </a:lvl1pPr>
          </a:lstStyle>
          <a:p>
            <a:r>
              <a:rPr lang="en-US" dirty="0" smtClean="0"/>
              <a:t>Insert Image Here</a:t>
            </a:r>
            <a:endParaRPr lang="en-US" dirty="0"/>
          </a:p>
        </p:txBody>
      </p:sp>
      <p:sp>
        <p:nvSpPr>
          <p:cNvPr id="18" name="Text Placeholder 17"/>
          <p:cNvSpPr>
            <a:spLocks noGrp="1"/>
          </p:cNvSpPr>
          <p:nvPr>
            <p:ph type="body" sz="quarter" idx="11" hasCustomPrompt="1"/>
          </p:nvPr>
        </p:nvSpPr>
        <p:spPr>
          <a:xfrm>
            <a:off x="255355" y="1169322"/>
            <a:ext cx="4265612" cy="3220908"/>
          </a:xfrm>
          <a:prstGeom prst="rect">
            <a:avLst/>
          </a:prstGeom>
        </p:spPr>
        <p:txBody>
          <a:bodyPr lIns="121751" tIns="60872" rIns="121751" bIns="60872" anchor="ctr" anchorCtr="0"/>
          <a:lstStyle>
            <a:lvl1pPr marL="0" indent="0">
              <a:buNone/>
              <a:defRPr sz="32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2" name="Title 1"/>
          <p:cNvSpPr>
            <a:spLocks noGrp="1"/>
          </p:cNvSpPr>
          <p:nvPr>
            <p:ph type="ctrTitle" hasCustomPrompt="1"/>
          </p:nvPr>
        </p:nvSpPr>
        <p:spPr>
          <a:xfrm>
            <a:off x="258679" y="302445"/>
            <a:ext cx="8659976" cy="728783"/>
          </a:xfrm>
          <a:prstGeom prst="rect">
            <a:avLst/>
          </a:prstGeom>
        </p:spPr>
        <p:txBody>
          <a:bodyPr anchor="t" anchorCtr="0"/>
          <a:lstStyle>
            <a:lvl1pPr algn="l">
              <a:lnSpc>
                <a:spcPct val="90000"/>
              </a:lnSpc>
              <a:defRPr sz="3300" b="0" i="0" spc="0" baseline="0">
                <a:solidFill>
                  <a:schemeClr val="tx2"/>
                </a:solidFill>
                <a:latin typeface="+mj-lt"/>
                <a:cs typeface="CiscoSans Thin"/>
              </a:defRPr>
            </a:lvl1pPr>
          </a:lstStyle>
          <a:p>
            <a:r>
              <a:rPr lang="en-US" dirty="0" smtClean="0"/>
              <a:t>Slide Title Goes Here</a:t>
            </a:r>
            <a:endParaRPr lang="en-US" dirty="0"/>
          </a:p>
        </p:txBody>
      </p:sp>
      <p:sp>
        <p:nvSpPr>
          <p:cNvPr id="10" name="Rectangle 5"/>
          <p:cNvSpPr>
            <a:spLocks noChangeArrowheads="1"/>
          </p:cNvSpPr>
          <p:nvPr userDrawn="1"/>
        </p:nvSpPr>
        <p:spPr bwMode="ltGray">
          <a:xfrm>
            <a:off x="7556981" y="4690703"/>
            <a:ext cx="1018717" cy="209837"/>
          </a:xfrm>
          <a:prstGeom prst="rect">
            <a:avLst/>
          </a:prstGeom>
          <a:noFill/>
          <a:ln w="9525">
            <a:noFill/>
            <a:miter lim="800000"/>
            <a:headEnd/>
            <a:tailEnd/>
          </a:ln>
          <a:effectLst/>
        </p:spPr>
        <p:txBody>
          <a:bodyPr wrap="none" lIns="82019" tIns="41005" rIns="82019" bIns="41005" anchor="b">
            <a:spAutoFit/>
          </a:bodyPr>
          <a:lstStyle/>
          <a:p>
            <a:pPr algn="r" defTabSz="813334"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15" name="Rectangle 7"/>
          <p:cNvSpPr>
            <a:spLocks noChangeArrowheads="1"/>
          </p:cNvSpPr>
          <p:nvPr userDrawn="1"/>
        </p:nvSpPr>
        <p:spPr bwMode="ltGray">
          <a:xfrm>
            <a:off x="8586230" y="4687625"/>
            <a:ext cx="295143" cy="209837"/>
          </a:xfrm>
          <a:prstGeom prst="rect">
            <a:avLst/>
          </a:prstGeom>
          <a:noFill/>
          <a:ln w="9525" algn="ctr">
            <a:noFill/>
            <a:miter lim="800000"/>
            <a:headEnd/>
            <a:tailEnd/>
          </a:ln>
          <a:effectLst/>
        </p:spPr>
        <p:txBody>
          <a:bodyPr wrap="none" lIns="82019" tIns="41005" rIns="82019" bIns="41005" anchor="b">
            <a:spAutoFit/>
          </a:bodyPr>
          <a:lstStyle/>
          <a:p>
            <a:pPr algn="r" defTabSz="813334"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3334"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9" name="Rectangle 4"/>
          <p:cNvSpPr>
            <a:spLocks noChangeArrowheads="1"/>
          </p:cNvSpPr>
          <p:nvPr userDrawn="1"/>
        </p:nvSpPr>
        <p:spPr bwMode="ltGray">
          <a:xfrm>
            <a:off x="292099" y="4692002"/>
            <a:ext cx="3420515" cy="209837"/>
          </a:xfrm>
          <a:prstGeom prst="rect">
            <a:avLst/>
          </a:prstGeom>
          <a:noFill/>
          <a:ln w="9525">
            <a:noFill/>
            <a:miter lim="800000"/>
            <a:headEnd/>
            <a:tailEnd/>
          </a:ln>
          <a:effectLst/>
        </p:spPr>
        <p:txBody>
          <a:bodyPr wrap="square" lIns="82019" tIns="41005" rIns="82019" bIns="41005" anchor="b" anchorCtr="0">
            <a:spAutoFit/>
          </a:bodyPr>
          <a:lstStyle/>
          <a:p>
            <a:pPr defTabSz="813334"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14" name="Straight Connector 13"/>
          <p:cNvCxnSpPr/>
          <p:nvPr userDrawn="1"/>
        </p:nvCxnSpPr>
        <p:spPr>
          <a:xfrm>
            <a:off x="0"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72722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2" grpId="0"/>
    </p:bld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2_Bottom title_photo and text">
    <p:bg>
      <p:bgPr>
        <a:solidFill>
          <a:schemeClr val="accent5"/>
        </a:solidFill>
        <a:effectLst/>
      </p:bgPr>
    </p:bg>
    <p:spTree>
      <p:nvGrpSpPr>
        <p:cNvPr id="1" name=""/>
        <p:cNvGrpSpPr/>
        <p:nvPr/>
      </p:nvGrpSpPr>
      <p:grpSpPr>
        <a:xfrm>
          <a:off x="0" y="0"/>
          <a:ext cx="0" cy="0"/>
          <a:chOff x="0" y="0"/>
          <a:chExt cx="0" cy="0"/>
        </a:xfrm>
      </p:grpSpPr>
      <p:sp>
        <p:nvSpPr>
          <p:cNvPr id="14" name="Rectangle 5"/>
          <p:cNvSpPr>
            <a:spLocks noChangeArrowheads="1"/>
          </p:cNvSpPr>
          <p:nvPr userDrawn="1"/>
        </p:nvSpPr>
        <p:spPr bwMode="ltGray">
          <a:xfrm>
            <a:off x="7556981" y="4690703"/>
            <a:ext cx="1018717" cy="209837"/>
          </a:xfrm>
          <a:prstGeom prst="rect">
            <a:avLst/>
          </a:prstGeom>
          <a:noFill/>
          <a:ln w="9525">
            <a:noFill/>
            <a:miter lim="800000"/>
            <a:headEnd/>
            <a:tailEnd/>
          </a:ln>
          <a:effectLst/>
        </p:spPr>
        <p:txBody>
          <a:bodyPr wrap="none" lIns="82019" tIns="41005" rIns="82019" bIns="41005" anchor="b">
            <a:spAutoFit/>
          </a:bodyPr>
          <a:lstStyle/>
          <a:p>
            <a:pPr algn="r" defTabSz="813334"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15" name="Rectangle 7"/>
          <p:cNvSpPr>
            <a:spLocks noChangeArrowheads="1"/>
          </p:cNvSpPr>
          <p:nvPr userDrawn="1"/>
        </p:nvSpPr>
        <p:spPr bwMode="ltGray">
          <a:xfrm>
            <a:off x="8586230" y="4687625"/>
            <a:ext cx="295143" cy="209837"/>
          </a:xfrm>
          <a:prstGeom prst="rect">
            <a:avLst/>
          </a:prstGeom>
          <a:noFill/>
          <a:ln w="9525" algn="ctr">
            <a:noFill/>
            <a:miter lim="800000"/>
            <a:headEnd/>
            <a:tailEnd/>
          </a:ln>
          <a:effectLst/>
        </p:spPr>
        <p:txBody>
          <a:bodyPr wrap="none" lIns="82019" tIns="41005" rIns="82019" bIns="41005" anchor="b">
            <a:spAutoFit/>
          </a:bodyPr>
          <a:lstStyle/>
          <a:p>
            <a:pPr algn="r" defTabSz="813334"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3334"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17" name="Rectangle 5"/>
          <p:cNvSpPr>
            <a:spLocks noChangeArrowheads="1"/>
          </p:cNvSpPr>
          <p:nvPr userDrawn="1"/>
        </p:nvSpPr>
        <p:spPr bwMode="ltGray">
          <a:xfrm>
            <a:off x="7556981" y="4690703"/>
            <a:ext cx="1018717" cy="209837"/>
          </a:xfrm>
          <a:prstGeom prst="rect">
            <a:avLst/>
          </a:prstGeom>
          <a:noFill/>
          <a:ln w="9525">
            <a:noFill/>
            <a:miter lim="800000"/>
            <a:headEnd/>
            <a:tailEnd/>
          </a:ln>
          <a:effectLst/>
        </p:spPr>
        <p:txBody>
          <a:bodyPr wrap="none" lIns="82019" tIns="41005" rIns="82019" bIns="41005" anchor="b">
            <a:spAutoFit/>
          </a:bodyPr>
          <a:lstStyle/>
          <a:p>
            <a:pPr algn="r" defTabSz="813334"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19" name="Rectangle 7"/>
          <p:cNvSpPr>
            <a:spLocks noChangeArrowheads="1"/>
          </p:cNvSpPr>
          <p:nvPr userDrawn="1"/>
        </p:nvSpPr>
        <p:spPr bwMode="ltGray">
          <a:xfrm>
            <a:off x="8586230" y="4687625"/>
            <a:ext cx="295143" cy="209837"/>
          </a:xfrm>
          <a:prstGeom prst="rect">
            <a:avLst/>
          </a:prstGeom>
          <a:noFill/>
          <a:ln w="9525" algn="ctr">
            <a:noFill/>
            <a:miter lim="800000"/>
            <a:headEnd/>
            <a:tailEnd/>
          </a:ln>
          <a:effectLst/>
        </p:spPr>
        <p:txBody>
          <a:bodyPr wrap="none" lIns="82019" tIns="41005" rIns="82019" bIns="41005" anchor="b">
            <a:spAutoFit/>
          </a:bodyPr>
          <a:lstStyle/>
          <a:p>
            <a:pPr algn="r" defTabSz="813334"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3334"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13" name="Picture Placeholder 2"/>
          <p:cNvSpPr>
            <a:spLocks noGrp="1"/>
          </p:cNvSpPr>
          <p:nvPr>
            <p:ph type="pic" sz="quarter" idx="10" hasCustomPrompt="1"/>
          </p:nvPr>
        </p:nvSpPr>
        <p:spPr>
          <a:xfrm>
            <a:off x="4778540" y="1169337"/>
            <a:ext cx="4015167" cy="3221261"/>
          </a:xfrm>
          <a:prstGeom prst="rect">
            <a:avLst/>
          </a:prstGeom>
        </p:spPr>
        <p:txBody>
          <a:bodyPr vert="horz" lIns="121751" tIns="60872" rIns="121751" bIns="60872">
            <a:noAutofit/>
          </a:bodyPr>
          <a:lstStyle>
            <a:lvl1pPr marL="0" indent="0" algn="ctr">
              <a:buNone/>
              <a:defRPr sz="2700" b="0" i="0">
                <a:solidFill>
                  <a:schemeClr val="bg1"/>
                </a:solidFill>
                <a:latin typeface="+mn-lt"/>
                <a:cs typeface="CiscoSans ExtraLight"/>
              </a:defRPr>
            </a:lvl1pPr>
          </a:lstStyle>
          <a:p>
            <a:r>
              <a:rPr lang="en-US" dirty="0" smtClean="0"/>
              <a:t>Insert Image Here</a:t>
            </a:r>
            <a:endParaRPr lang="en-US" dirty="0"/>
          </a:p>
        </p:txBody>
      </p:sp>
      <p:sp>
        <p:nvSpPr>
          <p:cNvPr id="25" name="Text Placeholder 17"/>
          <p:cNvSpPr>
            <a:spLocks noGrp="1"/>
          </p:cNvSpPr>
          <p:nvPr>
            <p:ph type="body" sz="quarter" idx="11" hasCustomPrompt="1"/>
          </p:nvPr>
        </p:nvSpPr>
        <p:spPr>
          <a:xfrm>
            <a:off x="255355" y="1169322"/>
            <a:ext cx="4265612" cy="3220908"/>
          </a:xfrm>
          <a:prstGeom prst="rect">
            <a:avLst/>
          </a:prstGeom>
        </p:spPr>
        <p:txBody>
          <a:bodyPr lIns="121751" tIns="60872" rIns="121751" bIns="60872" anchor="ctr" anchorCtr="0">
            <a:noAutofit/>
          </a:bodyPr>
          <a:lstStyle>
            <a:lvl1pPr marL="0" indent="0">
              <a:buNone/>
              <a:defRPr sz="32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Title 1"/>
          <p:cNvSpPr>
            <a:spLocks noGrp="1"/>
          </p:cNvSpPr>
          <p:nvPr>
            <p:ph type="ctrTitle" hasCustomPrompt="1"/>
          </p:nvPr>
        </p:nvSpPr>
        <p:spPr>
          <a:xfrm>
            <a:off x="261940" y="304812"/>
            <a:ext cx="8659976" cy="728783"/>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Slide Title Goes Here</a:t>
            </a:r>
            <a:endParaRPr lang="en-US" dirty="0"/>
          </a:p>
        </p:txBody>
      </p:sp>
      <p:sp>
        <p:nvSpPr>
          <p:cNvPr id="12" name="Rectangle 4"/>
          <p:cNvSpPr>
            <a:spLocks noChangeArrowheads="1"/>
          </p:cNvSpPr>
          <p:nvPr userDrawn="1"/>
        </p:nvSpPr>
        <p:spPr bwMode="ltGray">
          <a:xfrm>
            <a:off x="292099" y="4692002"/>
            <a:ext cx="3420515" cy="209837"/>
          </a:xfrm>
          <a:prstGeom prst="rect">
            <a:avLst/>
          </a:prstGeom>
          <a:noFill/>
          <a:ln w="9525">
            <a:noFill/>
            <a:miter lim="800000"/>
            <a:headEnd/>
            <a:tailEnd/>
          </a:ln>
          <a:effectLst/>
        </p:spPr>
        <p:txBody>
          <a:bodyPr wrap="square" lIns="82019" tIns="41005" rIns="82019" bIns="41005" anchor="b" anchorCtr="0">
            <a:spAutoFit/>
          </a:bodyPr>
          <a:lstStyle/>
          <a:p>
            <a:pPr defTabSz="813334"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16" name="Straight Connector 15"/>
          <p:cNvCxnSpPr/>
          <p:nvPr userDrawn="1"/>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745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p:cSld name="Multiple photo">
    <p:bg>
      <p:bgRef idx="1001">
        <a:schemeClr val="bg2"/>
      </p:bgRef>
    </p:bg>
    <p:spTree>
      <p:nvGrpSpPr>
        <p:cNvPr id="1" name=""/>
        <p:cNvGrpSpPr/>
        <p:nvPr/>
      </p:nvGrpSpPr>
      <p:grpSpPr>
        <a:xfrm>
          <a:off x="0" y="0"/>
          <a:ext cx="0" cy="0"/>
          <a:chOff x="0" y="0"/>
          <a:chExt cx="0" cy="0"/>
        </a:xfrm>
      </p:grpSpPr>
      <p:sp>
        <p:nvSpPr>
          <p:cNvPr id="48" name="Rectangle 47"/>
          <p:cNvSpPr/>
          <p:nvPr/>
        </p:nvSpPr>
        <p:spPr>
          <a:xfrm>
            <a:off x="3668713" y="233369"/>
            <a:ext cx="3268136" cy="199548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rtlCol="0" anchor="ctr"/>
          <a:lstStyle/>
          <a:p>
            <a:pPr algn="ctr" defTabSz="608756" fontAlgn="auto">
              <a:spcBef>
                <a:spcPts val="0"/>
              </a:spcBef>
              <a:spcAft>
                <a:spcPts val="0"/>
              </a:spcAft>
            </a:pPr>
            <a:endParaRPr lang="en-US" sz="2400">
              <a:solidFill>
                <a:srgbClr val="FFFFFF"/>
              </a:solidFill>
              <a:latin typeface="CiscoSans"/>
              <a:cs typeface="CiscoSans"/>
            </a:endParaRPr>
          </a:p>
        </p:txBody>
      </p:sp>
      <p:sp>
        <p:nvSpPr>
          <p:cNvPr id="49" name="Picture Placeholder 25"/>
          <p:cNvSpPr>
            <a:spLocks noGrp="1"/>
          </p:cNvSpPr>
          <p:nvPr>
            <p:ph type="pic" sz="quarter" idx="11" hasCustomPrompt="1"/>
          </p:nvPr>
        </p:nvSpPr>
        <p:spPr>
          <a:xfrm>
            <a:off x="3669020" y="233369"/>
            <a:ext cx="3267861" cy="1995489"/>
          </a:xfrm>
          <a:prstGeom prst="rect">
            <a:avLst/>
          </a:prstGeom>
          <a:solidFill>
            <a:schemeClr val="bg1">
              <a:alpha val="30000"/>
            </a:schemeClr>
          </a:solidFill>
          <a:ln>
            <a:solidFill>
              <a:schemeClr val="bg2"/>
            </a:solidFill>
          </a:ln>
          <a:effectLst/>
        </p:spPr>
        <p:txBody>
          <a:bodyPr vert="horz" lIns="91326" tIns="45664" rIns="91326" bIns="45664" rtlCol="0" anchor="ctr" anchorCtr="0">
            <a:normAutofit/>
          </a:bodyPr>
          <a:lstStyle>
            <a:lvl1pPr marL="0" indent="0" algn="ctr" defTabSz="913218" rtl="0" eaLnBrk="1" latinLnBrk="0" hangingPunct="1">
              <a:lnSpc>
                <a:spcPct val="95000"/>
              </a:lnSpc>
              <a:spcBef>
                <a:spcPts val="1440"/>
              </a:spcBef>
              <a:buClr>
                <a:srgbClr val="92D050"/>
              </a:buClr>
              <a:buSzPct val="90000"/>
              <a:buFont typeface="Arial" pitchFamily="34" charset="0"/>
              <a:buNone/>
              <a:tabLst/>
              <a:defRPr lang="en-US" sz="2000" b="0" i="0" kern="1200" baseline="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9" name="Rectangle 28"/>
          <p:cNvSpPr/>
          <p:nvPr/>
        </p:nvSpPr>
        <p:spPr>
          <a:xfrm>
            <a:off x="334963" y="233369"/>
            <a:ext cx="3287736" cy="199548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rtlCol="0" anchor="ctr"/>
          <a:lstStyle/>
          <a:p>
            <a:pPr algn="ctr" defTabSz="608756" fontAlgn="auto">
              <a:spcBef>
                <a:spcPts val="0"/>
              </a:spcBef>
              <a:spcAft>
                <a:spcPts val="0"/>
              </a:spcAft>
            </a:pPr>
            <a:endParaRPr lang="en-US" sz="2400">
              <a:solidFill>
                <a:srgbClr val="FFFFFF"/>
              </a:solidFill>
              <a:latin typeface="CiscoSans"/>
              <a:cs typeface="CiscoSans"/>
            </a:endParaRPr>
          </a:p>
        </p:txBody>
      </p:sp>
      <p:sp>
        <p:nvSpPr>
          <p:cNvPr id="26" name="Picture Placeholder 25"/>
          <p:cNvSpPr>
            <a:spLocks noGrp="1"/>
          </p:cNvSpPr>
          <p:nvPr>
            <p:ph type="pic" sz="quarter" idx="10" hasCustomPrompt="1"/>
          </p:nvPr>
        </p:nvSpPr>
        <p:spPr>
          <a:xfrm>
            <a:off x="320854" y="233369"/>
            <a:ext cx="3302001" cy="1995489"/>
          </a:xfrm>
          <a:prstGeom prst="rect">
            <a:avLst/>
          </a:prstGeom>
          <a:solidFill>
            <a:schemeClr val="bg1">
              <a:alpha val="30000"/>
            </a:schemeClr>
          </a:solidFill>
          <a:ln>
            <a:solidFill>
              <a:schemeClr val="bg2"/>
            </a:solidFill>
          </a:ln>
          <a:effectLst/>
        </p:spPr>
        <p:txBody>
          <a:bodyPr vert="horz" lIns="91326" tIns="45664" rIns="91326" bIns="45664" rtlCol="0" anchor="ctr" anchorCtr="0">
            <a:normAutofit/>
          </a:bodyPr>
          <a:lstStyle>
            <a:lvl1pPr marL="0" indent="0" algn="ctr" defTabSz="913218"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0" name="Rectangle 49"/>
          <p:cNvSpPr/>
          <p:nvPr/>
        </p:nvSpPr>
        <p:spPr>
          <a:xfrm>
            <a:off x="6979833" y="233379"/>
            <a:ext cx="1838730" cy="98107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rtlCol="0" anchor="ctr"/>
          <a:lstStyle/>
          <a:p>
            <a:pPr algn="ctr" defTabSz="608756" fontAlgn="auto">
              <a:spcBef>
                <a:spcPts val="0"/>
              </a:spcBef>
              <a:spcAft>
                <a:spcPts val="0"/>
              </a:spcAft>
            </a:pPr>
            <a:endParaRPr lang="en-US" sz="2400">
              <a:solidFill>
                <a:srgbClr val="FFFFFF"/>
              </a:solidFill>
              <a:latin typeface="CiscoSans"/>
              <a:cs typeface="CiscoSans"/>
            </a:endParaRPr>
          </a:p>
        </p:txBody>
      </p:sp>
      <p:sp>
        <p:nvSpPr>
          <p:cNvPr id="51" name="Picture Placeholder 25"/>
          <p:cNvSpPr>
            <a:spLocks noGrp="1"/>
          </p:cNvSpPr>
          <p:nvPr>
            <p:ph type="pic" sz="quarter" idx="12" hasCustomPrompt="1"/>
          </p:nvPr>
        </p:nvSpPr>
        <p:spPr>
          <a:xfrm>
            <a:off x="6979833" y="233379"/>
            <a:ext cx="1838730" cy="981077"/>
          </a:xfrm>
          <a:prstGeom prst="rect">
            <a:avLst/>
          </a:prstGeom>
          <a:solidFill>
            <a:schemeClr val="bg1">
              <a:alpha val="30000"/>
            </a:schemeClr>
          </a:solidFill>
          <a:ln>
            <a:solidFill>
              <a:schemeClr val="bg2"/>
            </a:solidFill>
          </a:ln>
          <a:effectLst/>
        </p:spPr>
        <p:txBody>
          <a:bodyPr vert="horz" lIns="91326" tIns="45664" rIns="91326" bIns="45664" rtlCol="0" anchor="ctr" anchorCtr="0">
            <a:normAutofit/>
          </a:bodyPr>
          <a:lstStyle>
            <a:lvl1pPr marL="0" indent="0" algn="ctr" defTabSz="913218"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2" name="Rectangle 51"/>
          <p:cNvSpPr/>
          <p:nvPr/>
        </p:nvSpPr>
        <p:spPr>
          <a:xfrm>
            <a:off x="335016" y="2271764"/>
            <a:ext cx="2523161" cy="25942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rtlCol="0" anchor="ctr"/>
          <a:lstStyle/>
          <a:p>
            <a:pPr algn="ctr" defTabSz="608756" fontAlgn="auto">
              <a:spcBef>
                <a:spcPts val="0"/>
              </a:spcBef>
              <a:spcAft>
                <a:spcPts val="0"/>
              </a:spcAft>
            </a:pPr>
            <a:endParaRPr lang="en-US" sz="2400">
              <a:solidFill>
                <a:srgbClr val="FFFFFF"/>
              </a:solidFill>
              <a:latin typeface="CiscoSans"/>
              <a:cs typeface="CiscoSans"/>
            </a:endParaRPr>
          </a:p>
        </p:txBody>
      </p:sp>
      <p:sp>
        <p:nvSpPr>
          <p:cNvPr id="53" name="Picture Placeholder 25"/>
          <p:cNvSpPr>
            <a:spLocks noGrp="1"/>
          </p:cNvSpPr>
          <p:nvPr>
            <p:ph type="pic" sz="quarter" idx="13" hasCustomPrompt="1"/>
          </p:nvPr>
        </p:nvSpPr>
        <p:spPr>
          <a:xfrm>
            <a:off x="320824" y="2271764"/>
            <a:ext cx="2537420" cy="2594201"/>
          </a:xfrm>
          <a:prstGeom prst="rect">
            <a:avLst/>
          </a:prstGeom>
          <a:solidFill>
            <a:schemeClr val="bg1">
              <a:alpha val="30000"/>
            </a:schemeClr>
          </a:solidFill>
          <a:ln>
            <a:solidFill>
              <a:schemeClr val="bg2"/>
            </a:solidFill>
          </a:ln>
          <a:effectLst/>
        </p:spPr>
        <p:txBody>
          <a:bodyPr vert="horz" lIns="91326" tIns="45664" rIns="91326" bIns="45664" rtlCol="0" anchor="ctr" anchorCtr="0">
            <a:normAutofit/>
          </a:bodyPr>
          <a:lstStyle>
            <a:lvl1pPr marL="0" indent="0" algn="ctr" defTabSz="913218"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4" name="Rectangle 53"/>
          <p:cNvSpPr/>
          <p:nvPr/>
        </p:nvSpPr>
        <p:spPr>
          <a:xfrm>
            <a:off x="2911479" y="2271764"/>
            <a:ext cx="4025374" cy="25942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rtlCol="0" anchor="ctr"/>
          <a:lstStyle/>
          <a:p>
            <a:pPr algn="ctr" defTabSz="608756" fontAlgn="auto">
              <a:spcBef>
                <a:spcPts val="0"/>
              </a:spcBef>
              <a:spcAft>
                <a:spcPts val="0"/>
              </a:spcAft>
            </a:pPr>
            <a:endParaRPr lang="en-US" sz="2400">
              <a:solidFill>
                <a:srgbClr val="FFFFFF"/>
              </a:solidFill>
              <a:latin typeface="CiscoSans"/>
              <a:cs typeface="CiscoSans"/>
            </a:endParaRPr>
          </a:p>
        </p:txBody>
      </p:sp>
      <p:sp>
        <p:nvSpPr>
          <p:cNvPr id="55" name="Picture Placeholder 25"/>
          <p:cNvSpPr>
            <a:spLocks noGrp="1"/>
          </p:cNvSpPr>
          <p:nvPr>
            <p:ph type="pic" sz="quarter" idx="14" hasCustomPrompt="1"/>
          </p:nvPr>
        </p:nvSpPr>
        <p:spPr>
          <a:xfrm>
            <a:off x="2908336" y="2271764"/>
            <a:ext cx="4028516" cy="2594201"/>
          </a:xfrm>
          <a:prstGeom prst="rect">
            <a:avLst/>
          </a:prstGeom>
          <a:solidFill>
            <a:schemeClr val="bg1">
              <a:alpha val="30000"/>
            </a:schemeClr>
          </a:solidFill>
          <a:ln>
            <a:solidFill>
              <a:schemeClr val="bg2"/>
            </a:solidFill>
          </a:ln>
          <a:effectLst/>
        </p:spPr>
        <p:txBody>
          <a:bodyPr vert="horz" lIns="91326" tIns="45664" rIns="91326" bIns="45664" rtlCol="0" anchor="ctr" anchorCtr="0">
            <a:normAutofit/>
          </a:bodyPr>
          <a:lstStyle>
            <a:lvl1pPr marL="0" indent="0" algn="ctr" defTabSz="913218"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6" name="Rectangle 55"/>
          <p:cNvSpPr/>
          <p:nvPr/>
        </p:nvSpPr>
        <p:spPr>
          <a:xfrm>
            <a:off x="6979833" y="1262761"/>
            <a:ext cx="1838730" cy="258161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rtlCol="0" anchor="ctr"/>
          <a:lstStyle/>
          <a:p>
            <a:pPr algn="ctr" defTabSz="608756" fontAlgn="auto">
              <a:spcBef>
                <a:spcPts val="0"/>
              </a:spcBef>
              <a:spcAft>
                <a:spcPts val="0"/>
              </a:spcAft>
            </a:pPr>
            <a:endParaRPr lang="en-US" sz="2400">
              <a:solidFill>
                <a:srgbClr val="FFFFFF"/>
              </a:solidFill>
              <a:latin typeface="CiscoSans"/>
              <a:cs typeface="CiscoSans"/>
            </a:endParaRPr>
          </a:p>
        </p:txBody>
      </p:sp>
      <p:sp>
        <p:nvSpPr>
          <p:cNvPr id="57" name="Picture Placeholder 25"/>
          <p:cNvSpPr>
            <a:spLocks noGrp="1"/>
          </p:cNvSpPr>
          <p:nvPr>
            <p:ph type="pic" sz="quarter" idx="15" hasCustomPrompt="1"/>
          </p:nvPr>
        </p:nvSpPr>
        <p:spPr>
          <a:xfrm>
            <a:off x="6979833" y="1257310"/>
            <a:ext cx="1838730" cy="2587058"/>
          </a:xfrm>
          <a:prstGeom prst="rect">
            <a:avLst/>
          </a:prstGeom>
          <a:solidFill>
            <a:schemeClr val="bg1">
              <a:alpha val="30000"/>
            </a:schemeClr>
          </a:solidFill>
          <a:ln>
            <a:solidFill>
              <a:schemeClr val="bg2"/>
            </a:solidFill>
          </a:ln>
          <a:effectLst/>
        </p:spPr>
        <p:txBody>
          <a:bodyPr vert="horz" lIns="91326" tIns="45664" rIns="91326" bIns="45664" rtlCol="0" anchor="ctr" anchorCtr="0">
            <a:normAutofit/>
          </a:bodyPr>
          <a:lstStyle>
            <a:lvl1pPr marL="0" indent="0" algn="ctr" defTabSz="913218"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8" name="Rectangle 57"/>
          <p:cNvSpPr/>
          <p:nvPr/>
        </p:nvSpPr>
        <p:spPr>
          <a:xfrm>
            <a:off x="6979833" y="3887269"/>
            <a:ext cx="1838730" cy="97869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rtlCol="0" anchor="ctr"/>
          <a:lstStyle/>
          <a:p>
            <a:pPr algn="ctr" defTabSz="608756" fontAlgn="auto">
              <a:spcBef>
                <a:spcPts val="0"/>
              </a:spcBef>
              <a:spcAft>
                <a:spcPts val="0"/>
              </a:spcAft>
            </a:pPr>
            <a:endParaRPr lang="en-US" sz="2400">
              <a:solidFill>
                <a:srgbClr val="FFFFFF"/>
              </a:solidFill>
              <a:latin typeface="CiscoSans"/>
              <a:cs typeface="CiscoSans"/>
            </a:endParaRPr>
          </a:p>
        </p:txBody>
      </p:sp>
      <p:sp>
        <p:nvSpPr>
          <p:cNvPr id="59" name="Picture Placeholder 25"/>
          <p:cNvSpPr>
            <a:spLocks noGrp="1"/>
          </p:cNvSpPr>
          <p:nvPr>
            <p:ph type="pic" sz="quarter" idx="16" hasCustomPrompt="1"/>
          </p:nvPr>
        </p:nvSpPr>
        <p:spPr>
          <a:xfrm>
            <a:off x="6979833" y="3887269"/>
            <a:ext cx="1838730" cy="978695"/>
          </a:xfrm>
          <a:prstGeom prst="rect">
            <a:avLst/>
          </a:prstGeom>
          <a:solidFill>
            <a:schemeClr val="bg1">
              <a:alpha val="30000"/>
            </a:schemeClr>
          </a:solidFill>
          <a:ln>
            <a:solidFill>
              <a:schemeClr val="bg2"/>
            </a:solidFill>
          </a:ln>
          <a:effectLst/>
        </p:spPr>
        <p:txBody>
          <a:bodyPr vert="horz" lIns="91326" tIns="45664" rIns="91326" bIns="45664" rtlCol="0" anchor="ctr" anchorCtr="0">
            <a:normAutofit/>
          </a:bodyPr>
          <a:lstStyle>
            <a:lvl1pPr marL="0" indent="0" algn="ctr" defTabSz="913218"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0" name="Rectangle 5"/>
          <p:cNvSpPr>
            <a:spLocks noChangeArrowheads="1"/>
          </p:cNvSpPr>
          <p:nvPr userDrawn="1"/>
        </p:nvSpPr>
        <p:spPr bwMode="ltGray">
          <a:xfrm>
            <a:off x="7556981" y="4876837"/>
            <a:ext cx="1018717" cy="209837"/>
          </a:xfrm>
          <a:prstGeom prst="rect">
            <a:avLst/>
          </a:prstGeom>
          <a:noFill/>
          <a:ln w="9525">
            <a:noFill/>
            <a:miter lim="800000"/>
            <a:headEnd/>
            <a:tailEnd/>
          </a:ln>
          <a:effectLst/>
        </p:spPr>
        <p:txBody>
          <a:bodyPr wrap="none" lIns="82019" tIns="41005" rIns="82019" bIns="41005" anchor="b">
            <a:spAutoFit/>
          </a:bodyPr>
          <a:lstStyle/>
          <a:p>
            <a:pPr algn="r" defTabSz="813334"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22" name="Rectangle 7"/>
          <p:cNvSpPr>
            <a:spLocks noChangeArrowheads="1"/>
          </p:cNvSpPr>
          <p:nvPr userDrawn="1"/>
        </p:nvSpPr>
        <p:spPr bwMode="ltGray">
          <a:xfrm>
            <a:off x="8586230" y="4873759"/>
            <a:ext cx="295143" cy="209837"/>
          </a:xfrm>
          <a:prstGeom prst="rect">
            <a:avLst/>
          </a:prstGeom>
          <a:noFill/>
          <a:ln w="9525" algn="ctr">
            <a:noFill/>
            <a:miter lim="800000"/>
            <a:headEnd/>
            <a:tailEnd/>
          </a:ln>
          <a:effectLst/>
        </p:spPr>
        <p:txBody>
          <a:bodyPr wrap="none" lIns="82019" tIns="41005" rIns="82019" bIns="41005" anchor="b">
            <a:spAutoFit/>
          </a:bodyPr>
          <a:lstStyle/>
          <a:p>
            <a:pPr algn="r" defTabSz="813334"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3334"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19" name="Rectangle 4"/>
          <p:cNvSpPr>
            <a:spLocks noChangeArrowheads="1"/>
          </p:cNvSpPr>
          <p:nvPr userDrawn="1"/>
        </p:nvSpPr>
        <p:spPr bwMode="ltGray">
          <a:xfrm>
            <a:off x="292099" y="4861328"/>
            <a:ext cx="3420515" cy="209837"/>
          </a:xfrm>
          <a:prstGeom prst="rect">
            <a:avLst/>
          </a:prstGeom>
          <a:noFill/>
          <a:ln w="9525">
            <a:noFill/>
            <a:miter lim="800000"/>
            <a:headEnd/>
            <a:tailEnd/>
          </a:ln>
          <a:effectLst/>
        </p:spPr>
        <p:txBody>
          <a:bodyPr wrap="square" lIns="82019" tIns="41005" rIns="82019" bIns="41005" anchor="b" anchorCtr="0">
            <a:spAutoFit/>
          </a:bodyPr>
          <a:lstStyle/>
          <a:p>
            <a:pPr defTabSz="813334"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12858704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p:cSld name="single photo with caption">
    <p:bg>
      <p:bgRef idx="1001">
        <a:schemeClr val="bg2"/>
      </p:bgRef>
    </p:bg>
    <p:spTree>
      <p:nvGrpSpPr>
        <p:cNvPr id="1" name=""/>
        <p:cNvGrpSpPr/>
        <p:nvPr/>
      </p:nvGrpSpPr>
      <p:grpSpPr>
        <a:xfrm>
          <a:off x="0" y="0"/>
          <a:ext cx="0" cy="0"/>
          <a:chOff x="0" y="0"/>
          <a:chExt cx="0" cy="0"/>
        </a:xfrm>
      </p:grpSpPr>
      <p:sp>
        <p:nvSpPr>
          <p:cNvPr id="29" name="Rectangle 28"/>
          <p:cNvSpPr/>
          <p:nvPr/>
        </p:nvSpPr>
        <p:spPr>
          <a:xfrm>
            <a:off x="1891875" y="596646"/>
            <a:ext cx="5349240" cy="300380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defTabSz="608756" fontAlgn="auto">
              <a:spcBef>
                <a:spcPts val="0"/>
              </a:spcBef>
              <a:spcAft>
                <a:spcPts val="0"/>
              </a:spcAft>
            </a:pPr>
            <a:endParaRPr lang="en-US" sz="2400">
              <a:solidFill>
                <a:srgbClr val="FFFFFF"/>
              </a:solidFill>
              <a:latin typeface="CiscoSansTT ExtraLight"/>
            </a:endParaRPr>
          </a:p>
        </p:txBody>
      </p:sp>
      <p:sp>
        <p:nvSpPr>
          <p:cNvPr id="23" name="Rectangle 22"/>
          <p:cNvSpPr/>
          <p:nvPr userDrawn="1"/>
        </p:nvSpPr>
        <p:spPr>
          <a:xfrm>
            <a:off x="1891875" y="3595769"/>
            <a:ext cx="5347552" cy="74727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defTabSz="608756" fontAlgn="auto">
              <a:spcBef>
                <a:spcPts val="0"/>
              </a:spcBef>
              <a:spcAft>
                <a:spcPts val="0"/>
              </a:spcAft>
            </a:pPr>
            <a:endParaRPr lang="en-US" sz="2400">
              <a:solidFill>
                <a:srgbClr val="FFFFFF"/>
              </a:solidFill>
              <a:latin typeface="CiscoSansTT ExtraLight"/>
            </a:endParaRPr>
          </a:p>
        </p:txBody>
      </p:sp>
      <p:sp>
        <p:nvSpPr>
          <p:cNvPr id="26" name="Picture Placeholder 25"/>
          <p:cNvSpPr>
            <a:spLocks noGrp="1"/>
          </p:cNvSpPr>
          <p:nvPr>
            <p:ph type="pic" sz="quarter" idx="10"/>
          </p:nvPr>
        </p:nvSpPr>
        <p:spPr>
          <a:xfrm>
            <a:off x="1900240" y="596646"/>
            <a:ext cx="5329238" cy="3003804"/>
          </a:xfrm>
          <a:prstGeom prst="rect">
            <a:avLst/>
          </a:prstGeom>
          <a:solidFill>
            <a:schemeClr val="bg1">
              <a:alpha val="30000"/>
            </a:schemeClr>
          </a:solidFill>
          <a:ln>
            <a:solidFill>
              <a:schemeClr val="bg2"/>
            </a:solidFill>
          </a:ln>
          <a:effectLst/>
        </p:spPr>
        <p:txBody>
          <a:bodyPr lIns="121751" tIns="60872" rIns="121751" bIns="60872" anchor="ctr" anchorCtr="0"/>
          <a:lstStyle>
            <a:lvl1pPr algn="ctr">
              <a:buFontTx/>
              <a:buNone/>
              <a:defRPr>
                <a:solidFill>
                  <a:schemeClr val="tx1"/>
                </a:solidFill>
                <a:latin typeface="+mj-lt"/>
              </a:defRPr>
            </a:lvl1pPr>
          </a:lstStyle>
          <a:p>
            <a:r>
              <a:rPr lang="en-US" smtClean="0"/>
              <a:t>Drag picture to placeholder or click icon to add</a:t>
            </a:r>
            <a:endParaRPr lang="en-US" dirty="0"/>
          </a:p>
        </p:txBody>
      </p:sp>
      <p:sp>
        <p:nvSpPr>
          <p:cNvPr id="11" name="Title 10"/>
          <p:cNvSpPr>
            <a:spLocks noGrp="1"/>
          </p:cNvSpPr>
          <p:nvPr>
            <p:ph type="title"/>
          </p:nvPr>
        </p:nvSpPr>
        <p:spPr>
          <a:xfrm>
            <a:off x="2065873" y="3655079"/>
            <a:ext cx="5074070" cy="628650"/>
          </a:xfrm>
        </p:spPr>
        <p:txBody>
          <a:bodyPr anchor="ctr"/>
          <a:lstStyle>
            <a:lvl1pPr>
              <a:defRPr sz="2700">
                <a:solidFill>
                  <a:schemeClr val="tx1"/>
                </a:solidFill>
                <a:latin typeface="+mj-lt"/>
              </a:defRPr>
            </a:lvl1pPr>
          </a:lstStyle>
          <a:p>
            <a:r>
              <a:rPr lang="en-US" smtClean="0"/>
              <a:t>Click to edit Master title style</a:t>
            </a:r>
            <a:endParaRPr lang="en-US" dirty="0"/>
          </a:p>
        </p:txBody>
      </p:sp>
      <p:sp>
        <p:nvSpPr>
          <p:cNvPr id="10" name="Rectangle 7"/>
          <p:cNvSpPr>
            <a:spLocks noChangeArrowheads="1"/>
          </p:cNvSpPr>
          <p:nvPr userDrawn="1"/>
        </p:nvSpPr>
        <p:spPr bwMode="ltGray">
          <a:xfrm>
            <a:off x="8586248" y="4856918"/>
            <a:ext cx="295151" cy="209841"/>
          </a:xfrm>
          <a:prstGeom prst="rect">
            <a:avLst/>
          </a:prstGeom>
          <a:noFill/>
          <a:ln w="9525" algn="ctr">
            <a:noFill/>
            <a:miter lim="800000"/>
            <a:headEnd/>
            <a:tailEnd/>
          </a:ln>
          <a:effectLst/>
        </p:spPr>
        <p:txBody>
          <a:bodyPr wrap="none" lIns="82023" tIns="41007" rIns="82023" bIns="41007" anchor="b">
            <a:spAutoFit/>
          </a:bodyPr>
          <a:lstStyle/>
          <a:p>
            <a:pPr algn="r" defTabSz="813369" fontAlgn="auto">
              <a:spcBef>
                <a:spcPts val="0"/>
              </a:spcBef>
              <a:spcAft>
                <a:spcPts val="0"/>
              </a:spcAft>
            </a:pPr>
            <a:fld id="{DFCF27A5-1A5B-48D3-A060-2758FFBB1ADD}" type="slidenum">
              <a:rPr lang="en-US" sz="800">
                <a:solidFill>
                  <a:srgbClr val="272848"/>
                </a:solidFill>
                <a:latin typeface="CiscoSansTT Light"/>
                <a:ea typeface="+mn-ea"/>
              </a:rPr>
              <a:pPr algn="r" defTabSz="813369" fontAlgn="auto">
                <a:spcBef>
                  <a:spcPts val="0"/>
                </a:spcBef>
                <a:spcAft>
                  <a:spcPts val="0"/>
                </a:spcAft>
              </a:pPr>
              <a:t>‹#›</a:t>
            </a:fld>
            <a:endParaRPr lang="en-US" sz="800" dirty="0">
              <a:solidFill>
                <a:srgbClr val="272848"/>
              </a:solidFill>
              <a:latin typeface="CiscoSansTT Light"/>
              <a:ea typeface="+mn-ea"/>
            </a:endParaRPr>
          </a:p>
        </p:txBody>
      </p:sp>
      <p:sp>
        <p:nvSpPr>
          <p:cNvPr id="15" name="Rectangle 5"/>
          <p:cNvSpPr>
            <a:spLocks noChangeArrowheads="1"/>
          </p:cNvSpPr>
          <p:nvPr userDrawn="1"/>
        </p:nvSpPr>
        <p:spPr bwMode="ltGray">
          <a:xfrm>
            <a:off x="7556981" y="4876837"/>
            <a:ext cx="1018717" cy="209837"/>
          </a:xfrm>
          <a:prstGeom prst="rect">
            <a:avLst/>
          </a:prstGeom>
          <a:noFill/>
          <a:ln w="9525">
            <a:noFill/>
            <a:miter lim="800000"/>
            <a:headEnd/>
            <a:tailEnd/>
          </a:ln>
          <a:effectLst/>
        </p:spPr>
        <p:txBody>
          <a:bodyPr wrap="none" lIns="82019" tIns="41005" rIns="82019" bIns="41005" anchor="b">
            <a:spAutoFit/>
          </a:bodyPr>
          <a:lstStyle/>
          <a:p>
            <a:pPr algn="r" defTabSz="813334"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16" name="Rectangle 7"/>
          <p:cNvSpPr>
            <a:spLocks noChangeArrowheads="1"/>
          </p:cNvSpPr>
          <p:nvPr userDrawn="1"/>
        </p:nvSpPr>
        <p:spPr bwMode="ltGray">
          <a:xfrm>
            <a:off x="8586230" y="4873759"/>
            <a:ext cx="295143" cy="209837"/>
          </a:xfrm>
          <a:prstGeom prst="rect">
            <a:avLst/>
          </a:prstGeom>
          <a:noFill/>
          <a:ln w="9525" algn="ctr">
            <a:noFill/>
            <a:miter lim="800000"/>
            <a:headEnd/>
            <a:tailEnd/>
          </a:ln>
          <a:effectLst/>
        </p:spPr>
        <p:txBody>
          <a:bodyPr wrap="none" lIns="82019" tIns="41005" rIns="82019" bIns="41005" anchor="b">
            <a:spAutoFit/>
          </a:bodyPr>
          <a:lstStyle/>
          <a:p>
            <a:pPr algn="r" defTabSz="813334"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3334"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14" name="Rectangle 4"/>
          <p:cNvSpPr>
            <a:spLocks noChangeArrowheads="1"/>
          </p:cNvSpPr>
          <p:nvPr userDrawn="1"/>
        </p:nvSpPr>
        <p:spPr bwMode="ltGray">
          <a:xfrm>
            <a:off x="292099" y="4861328"/>
            <a:ext cx="3420515" cy="209837"/>
          </a:xfrm>
          <a:prstGeom prst="rect">
            <a:avLst/>
          </a:prstGeom>
          <a:noFill/>
          <a:ln w="9525">
            <a:noFill/>
            <a:miter lim="800000"/>
            <a:headEnd/>
            <a:tailEnd/>
          </a:ln>
          <a:effectLst/>
        </p:spPr>
        <p:txBody>
          <a:bodyPr wrap="square" lIns="82019" tIns="41005" rIns="82019" bIns="41005" anchor="b" anchorCtr="0">
            <a:spAutoFit/>
          </a:bodyPr>
          <a:lstStyle/>
          <a:p>
            <a:pPr defTabSz="813334"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1768467979"/>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p:cSld name="Small photo_top left">
    <p:bg>
      <p:bgRef idx="1001">
        <a:schemeClr val="bg2"/>
      </p:bgRef>
    </p:bg>
    <p:spTree>
      <p:nvGrpSpPr>
        <p:cNvPr id="1" name=""/>
        <p:cNvGrpSpPr/>
        <p:nvPr/>
      </p:nvGrpSpPr>
      <p:grpSpPr>
        <a:xfrm>
          <a:off x="0" y="0"/>
          <a:ext cx="0" cy="0"/>
          <a:chOff x="0" y="0"/>
          <a:chExt cx="0" cy="0"/>
        </a:xfrm>
      </p:grpSpPr>
      <p:sp>
        <p:nvSpPr>
          <p:cNvPr id="32" name="Rectangle 31"/>
          <p:cNvSpPr/>
          <p:nvPr/>
        </p:nvSpPr>
        <p:spPr>
          <a:xfrm>
            <a:off x="338330" y="233172"/>
            <a:ext cx="3273552" cy="184480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defTabSz="608756" fontAlgn="auto">
              <a:spcBef>
                <a:spcPts val="0"/>
              </a:spcBef>
              <a:spcAft>
                <a:spcPts val="0"/>
              </a:spcAft>
            </a:pPr>
            <a:endParaRPr lang="en-US" sz="2400">
              <a:solidFill>
                <a:srgbClr val="FFFFFF"/>
              </a:solidFill>
              <a:latin typeface="CiscoSansTT ExtraLight"/>
            </a:endParaRPr>
          </a:p>
        </p:txBody>
      </p:sp>
      <p:sp>
        <p:nvSpPr>
          <p:cNvPr id="26" name="Picture Placeholder 25"/>
          <p:cNvSpPr>
            <a:spLocks noGrp="1"/>
          </p:cNvSpPr>
          <p:nvPr>
            <p:ph type="pic" sz="quarter" idx="10"/>
          </p:nvPr>
        </p:nvSpPr>
        <p:spPr>
          <a:xfrm>
            <a:off x="338330" y="233172"/>
            <a:ext cx="3273552" cy="1844802"/>
          </a:xfrm>
          <a:prstGeom prst="rect">
            <a:avLst/>
          </a:prstGeom>
          <a:solidFill>
            <a:schemeClr val="bg1">
              <a:alpha val="30000"/>
            </a:schemeClr>
          </a:solidFill>
          <a:ln>
            <a:solidFill>
              <a:schemeClr val="bg2"/>
            </a:solidFill>
          </a:ln>
          <a:effectLst/>
        </p:spPr>
        <p:txBody>
          <a:bodyPr vert="horz" lIns="91330" tIns="45666" rIns="91330" bIns="45666" rtlCol="0" anchor="ctr" anchorCtr="0">
            <a:normAutofit/>
          </a:bodyPr>
          <a:lstStyle>
            <a:lvl1pPr marL="0" indent="0" algn="ctr" defTabSz="913256"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tx1"/>
                </a:solidFill>
                <a:latin typeface="+mj-lt"/>
                <a:ea typeface="+mn-ea"/>
                <a:cs typeface="+mn-cs"/>
              </a:defRPr>
            </a:lvl1pPr>
          </a:lstStyle>
          <a:p>
            <a:r>
              <a:rPr lang="en-US" smtClean="0"/>
              <a:t>Drag picture to placeholder or click icon to add</a:t>
            </a:r>
            <a:endParaRPr lang="en-US" dirty="0"/>
          </a:p>
        </p:txBody>
      </p:sp>
      <p:sp>
        <p:nvSpPr>
          <p:cNvPr id="9" name="Title 8"/>
          <p:cNvSpPr>
            <a:spLocks noGrp="1"/>
          </p:cNvSpPr>
          <p:nvPr>
            <p:ph type="title" hasCustomPrompt="1"/>
          </p:nvPr>
        </p:nvSpPr>
        <p:spPr>
          <a:xfrm>
            <a:off x="238093" y="2571750"/>
            <a:ext cx="7009298" cy="1066446"/>
          </a:xfrm>
        </p:spPr>
        <p:txBody>
          <a:bodyPr anchor="t">
            <a:noAutofit/>
          </a:bodyPr>
          <a:lstStyle>
            <a:lvl1pPr marL="0" marR="0" indent="0" algn="l" defTabSz="913256" rtl="0" eaLnBrk="1" fontAlgn="auto" latinLnBrk="0" hangingPunct="1">
              <a:lnSpc>
                <a:spcPct val="80000"/>
              </a:lnSpc>
              <a:spcBef>
                <a:spcPct val="0"/>
              </a:spcBef>
              <a:spcAft>
                <a:spcPts val="0"/>
              </a:spcAft>
              <a:buClrTx/>
              <a:buSzTx/>
              <a:buFontTx/>
              <a:buNone/>
              <a:tabLst/>
              <a:defRPr sz="6000">
                <a:solidFill>
                  <a:schemeClr val="tx1"/>
                </a:solidFill>
                <a:latin typeface="+mj-lt"/>
              </a:defRPr>
            </a:lvl1pPr>
          </a:lstStyle>
          <a:p>
            <a:r>
              <a:rPr lang="en-US" dirty="0" smtClean="0"/>
              <a:t>Large photo </a:t>
            </a:r>
            <a:br>
              <a:rPr lang="en-US" dirty="0" smtClean="0"/>
            </a:br>
            <a:r>
              <a:rPr lang="en-US" dirty="0" smtClean="0"/>
              <a:t>caption here.</a:t>
            </a:r>
          </a:p>
        </p:txBody>
      </p:sp>
      <p:sp>
        <p:nvSpPr>
          <p:cNvPr id="8" name="Rectangle 4"/>
          <p:cNvSpPr>
            <a:spLocks noChangeArrowheads="1"/>
          </p:cNvSpPr>
          <p:nvPr userDrawn="1"/>
        </p:nvSpPr>
        <p:spPr bwMode="ltGray">
          <a:xfrm>
            <a:off x="292090" y="4861304"/>
            <a:ext cx="3420515" cy="209841"/>
          </a:xfrm>
          <a:prstGeom prst="rect">
            <a:avLst/>
          </a:prstGeom>
          <a:noFill/>
          <a:ln w="9525">
            <a:noFill/>
            <a:miter lim="800000"/>
            <a:headEnd/>
            <a:tailEnd/>
          </a:ln>
          <a:effectLst/>
        </p:spPr>
        <p:txBody>
          <a:bodyPr wrap="square" lIns="82023" tIns="41007" rIns="82023" bIns="41007" anchor="b" anchorCtr="0">
            <a:spAutoFit/>
          </a:bodyPr>
          <a:lstStyle/>
          <a:p>
            <a:pPr defTabSz="813369" fontAlgn="auto">
              <a:spcBef>
                <a:spcPts val="0"/>
              </a:spcBef>
              <a:spcAft>
                <a:spcPts val="0"/>
              </a:spcAft>
            </a:pPr>
            <a:r>
              <a:rPr lang="en-US" sz="800" dirty="0" smtClean="0">
                <a:solidFill>
                  <a:srgbClr val="272848"/>
                </a:solidFill>
                <a:latin typeface="CiscoSansTT ExtraLight"/>
                <a:ea typeface="+mn-ea"/>
              </a:rPr>
              <a:t>© 2013  Cisco and/or its affiliates. All rights reserved.</a:t>
            </a:r>
            <a:endParaRPr lang="en-US" sz="800" dirty="0">
              <a:solidFill>
                <a:srgbClr val="272848"/>
              </a:solidFill>
              <a:latin typeface="CiscoSansTT ExtraLight"/>
              <a:ea typeface="+mn-ea"/>
            </a:endParaRPr>
          </a:p>
        </p:txBody>
      </p:sp>
      <p:sp>
        <p:nvSpPr>
          <p:cNvPr id="10" name="Rectangle 7"/>
          <p:cNvSpPr>
            <a:spLocks noChangeArrowheads="1"/>
          </p:cNvSpPr>
          <p:nvPr userDrawn="1"/>
        </p:nvSpPr>
        <p:spPr bwMode="ltGray">
          <a:xfrm>
            <a:off x="8586248" y="4856918"/>
            <a:ext cx="295151" cy="209841"/>
          </a:xfrm>
          <a:prstGeom prst="rect">
            <a:avLst/>
          </a:prstGeom>
          <a:noFill/>
          <a:ln w="9525" algn="ctr">
            <a:noFill/>
            <a:miter lim="800000"/>
            <a:headEnd/>
            <a:tailEnd/>
          </a:ln>
          <a:effectLst/>
        </p:spPr>
        <p:txBody>
          <a:bodyPr wrap="none" lIns="82023" tIns="41007" rIns="82023" bIns="41007" anchor="b">
            <a:spAutoFit/>
          </a:bodyPr>
          <a:lstStyle/>
          <a:p>
            <a:pPr algn="r" defTabSz="813369" fontAlgn="auto">
              <a:spcBef>
                <a:spcPts val="0"/>
              </a:spcBef>
              <a:spcAft>
                <a:spcPts val="0"/>
              </a:spcAft>
            </a:pPr>
            <a:fld id="{DFCF27A5-1A5B-48D3-A060-2758FFBB1ADD}" type="slidenum">
              <a:rPr lang="en-US" sz="800">
                <a:solidFill>
                  <a:srgbClr val="272848"/>
                </a:solidFill>
                <a:latin typeface="CiscoSansTT Light"/>
                <a:ea typeface="+mn-ea"/>
              </a:rPr>
              <a:pPr algn="r" defTabSz="813369" fontAlgn="auto">
                <a:spcBef>
                  <a:spcPts val="0"/>
                </a:spcBef>
                <a:spcAft>
                  <a:spcPts val="0"/>
                </a:spcAft>
              </a:pPr>
              <a:t>‹#›</a:t>
            </a:fld>
            <a:endParaRPr lang="en-US" sz="800" dirty="0">
              <a:solidFill>
                <a:srgbClr val="272848"/>
              </a:solidFill>
              <a:latin typeface="CiscoSansTT Light"/>
              <a:ea typeface="+mn-ea"/>
            </a:endParaRPr>
          </a:p>
        </p:txBody>
      </p:sp>
      <p:sp>
        <p:nvSpPr>
          <p:cNvPr id="14" name="Rectangle 5"/>
          <p:cNvSpPr>
            <a:spLocks noChangeArrowheads="1"/>
          </p:cNvSpPr>
          <p:nvPr userDrawn="1"/>
        </p:nvSpPr>
        <p:spPr bwMode="ltGray">
          <a:xfrm>
            <a:off x="7556981" y="4876837"/>
            <a:ext cx="1018717" cy="209837"/>
          </a:xfrm>
          <a:prstGeom prst="rect">
            <a:avLst/>
          </a:prstGeom>
          <a:noFill/>
          <a:ln w="9525">
            <a:noFill/>
            <a:miter lim="800000"/>
            <a:headEnd/>
            <a:tailEnd/>
          </a:ln>
          <a:effectLst/>
        </p:spPr>
        <p:txBody>
          <a:bodyPr wrap="none" lIns="82019" tIns="41005" rIns="82019" bIns="41005" anchor="b">
            <a:spAutoFit/>
          </a:bodyPr>
          <a:lstStyle/>
          <a:p>
            <a:pPr algn="r" defTabSz="813334"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15" name="Rectangle 7"/>
          <p:cNvSpPr>
            <a:spLocks noChangeArrowheads="1"/>
          </p:cNvSpPr>
          <p:nvPr userDrawn="1"/>
        </p:nvSpPr>
        <p:spPr bwMode="ltGray">
          <a:xfrm>
            <a:off x="8586230" y="4873759"/>
            <a:ext cx="295143" cy="209837"/>
          </a:xfrm>
          <a:prstGeom prst="rect">
            <a:avLst/>
          </a:prstGeom>
          <a:noFill/>
          <a:ln w="9525" algn="ctr">
            <a:noFill/>
            <a:miter lim="800000"/>
            <a:headEnd/>
            <a:tailEnd/>
          </a:ln>
          <a:effectLst/>
        </p:spPr>
        <p:txBody>
          <a:bodyPr wrap="none" lIns="82019" tIns="41005" rIns="82019" bIns="41005" anchor="b">
            <a:spAutoFit/>
          </a:bodyPr>
          <a:lstStyle/>
          <a:p>
            <a:pPr algn="r" defTabSz="813334"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3334"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11" name="Rectangle 4"/>
          <p:cNvSpPr>
            <a:spLocks noChangeArrowheads="1"/>
          </p:cNvSpPr>
          <p:nvPr userDrawn="1"/>
        </p:nvSpPr>
        <p:spPr bwMode="ltGray">
          <a:xfrm>
            <a:off x="292099" y="4861328"/>
            <a:ext cx="3420515" cy="209837"/>
          </a:xfrm>
          <a:prstGeom prst="rect">
            <a:avLst/>
          </a:prstGeom>
          <a:noFill/>
          <a:ln w="9525">
            <a:noFill/>
            <a:miter lim="800000"/>
            <a:headEnd/>
            <a:tailEnd/>
          </a:ln>
          <a:effectLst/>
        </p:spPr>
        <p:txBody>
          <a:bodyPr wrap="square" lIns="82019" tIns="41005" rIns="82019" bIns="41005" anchor="b" anchorCtr="0">
            <a:spAutoFit/>
          </a:bodyPr>
          <a:lstStyle/>
          <a:p>
            <a:pPr defTabSz="813334"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2387447482"/>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p:cSld name="Portrait photo_right side">
    <p:bg>
      <p:bgRef idx="1001">
        <a:schemeClr val="bg2"/>
      </p:bgRef>
    </p:bg>
    <p:spTree>
      <p:nvGrpSpPr>
        <p:cNvPr id="1" name=""/>
        <p:cNvGrpSpPr/>
        <p:nvPr/>
      </p:nvGrpSpPr>
      <p:grpSpPr>
        <a:xfrm>
          <a:off x="0" y="0"/>
          <a:ext cx="0" cy="0"/>
          <a:chOff x="0" y="0"/>
          <a:chExt cx="0" cy="0"/>
        </a:xfrm>
      </p:grpSpPr>
      <p:sp>
        <p:nvSpPr>
          <p:cNvPr id="40" name="Rectangle 39"/>
          <p:cNvSpPr/>
          <p:nvPr/>
        </p:nvSpPr>
        <p:spPr>
          <a:xfrm>
            <a:off x="4992624" y="644652"/>
            <a:ext cx="3630168" cy="3771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defTabSz="608756" fontAlgn="auto">
              <a:spcBef>
                <a:spcPts val="0"/>
              </a:spcBef>
              <a:spcAft>
                <a:spcPts val="0"/>
              </a:spcAft>
            </a:pPr>
            <a:endParaRPr lang="en-US" sz="2400">
              <a:solidFill>
                <a:srgbClr val="FFFFFF"/>
              </a:solidFill>
              <a:latin typeface="CiscoSansTT ExtraLight"/>
            </a:endParaRPr>
          </a:p>
        </p:txBody>
      </p:sp>
      <p:sp>
        <p:nvSpPr>
          <p:cNvPr id="26" name="Picture Placeholder 25"/>
          <p:cNvSpPr>
            <a:spLocks noGrp="1"/>
          </p:cNvSpPr>
          <p:nvPr>
            <p:ph type="pic" sz="quarter" idx="10"/>
          </p:nvPr>
        </p:nvSpPr>
        <p:spPr>
          <a:xfrm>
            <a:off x="4992624" y="644652"/>
            <a:ext cx="3630168" cy="3771900"/>
          </a:xfrm>
          <a:prstGeom prst="rect">
            <a:avLst/>
          </a:prstGeom>
          <a:solidFill>
            <a:schemeClr val="bg1">
              <a:alpha val="30000"/>
            </a:schemeClr>
          </a:solidFill>
          <a:ln>
            <a:solidFill>
              <a:schemeClr val="bg2"/>
            </a:solidFill>
          </a:ln>
          <a:effectLst/>
        </p:spPr>
        <p:txBody>
          <a:bodyPr lIns="121751" tIns="60872" rIns="121751" bIns="60872" anchor="ctr" anchorCtr="0"/>
          <a:lstStyle>
            <a:lvl1pPr algn="ctr">
              <a:buFontTx/>
              <a:buNone/>
              <a:defRPr>
                <a:solidFill>
                  <a:schemeClr val="tx1"/>
                </a:solidFill>
                <a:latin typeface="+mj-lt"/>
              </a:defRPr>
            </a:lvl1pPr>
          </a:lstStyle>
          <a:p>
            <a:r>
              <a:rPr lang="en-US" smtClean="0"/>
              <a:t>Drag picture to placeholder or click icon to add</a:t>
            </a:r>
            <a:endParaRPr lang="en-US" dirty="0"/>
          </a:p>
        </p:txBody>
      </p:sp>
      <p:sp>
        <p:nvSpPr>
          <p:cNvPr id="9" name="Title 8"/>
          <p:cNvSpPr>
            <a:spLocks noGrp="1"/>
          </p:cNvSpPr>
          <p:nvPr>
            <p:ph type="title"/>
          </p:nvPr>
        </p:nvSpPr>
        <p:spPr>
          <a:xfrm>
            <a:off x="254870" y="546745"/>
            <a:ext cx="4349918" cy="813986"/>
          </a:xfrm>
        </p:spPr>
        <p:txBody>
          <a:bodyPr anchor="t">
            <a:noAutofit/>
          </a:bodyPr>
          <a:lstStyle>
            <a:lvl1pPr>
              <a:lnSpc>
                <a:spcPct val="90000"/>
              </a:lnSpc>
              <a:defRPr sz="3300">
                <a:solidFill>
                  <a:schemeClr val="tx1"/>
                </a:solidFill>
                <a:latin typeface="+mj-lt"/>
              </a:defRPr>
            </a:lvl1pPr>
          </a:lstStyle>
          <a:p>
            <a:r>
              <a:rPr lang="en-US" smtClean="0"/>
              <a:t>Click to edit Master title style</a:t>
            </a:r>
            <a:endParaRPr lang="en-US" dirty="0"/>
          </a:p>
        </p:txBody>
      </p:sp>
      <p:sp>
        <p:nvSpPr>
          <p:cNvPr id="8" name="Rectangle 4"/>
          <p:cNvSpPr>
            <a:spLocks noChangeArrowheads="1"/>
          </p:cNvSpPr>
          <p:nvPr userDrawn="1"/>
        </p:nvSpPr>
        <p:spPr bwMode="ltGray">
          <a:xfrm>
            <a:off x="265722" y="4861304"/>
            <a:ext cx="3420515" cy="209841"/>
          </a:xfrm>
          <a:prstGeom prst="rect">
            <a:avLst/>
          </a:prstGeom>
          <a:noFill/>
          <a:ln w="9525">
            <a:noFill/>
            <a:miter lim="800000"/>
            <a:headEnd/>
            <a:tailEnd/>
          </a:ln>
          <a:effectLst/>
        </p:spPr>
        <p:txBody>
          <a:bodyPr wrap="square" lIns="82023" tIns="41007" rIns="82023" bIns="41007" anchor="b" anchorCtr="0">
            <a:spAutoFit/>
          </a:bodyPr>
          <a:lstStyle/>
          <a:p>
            <a:pPr defTabSz="813369" fontAlgn="auto">
              <a:spcBef>
                <a:spcPts val="0"/>
              </a:spcBef>
              <a:spcAft>
                <a:spcPts val="0"/>
              </a:spcAft>
            </a:pPr>
            <a:r>
              <a:rPr lang="en-US" sz="800" dirty="0" smtClean="0">
                <a:solidFill>
                  <a:srgbClr val="272848"/>
                </a:solidFill>
                <a:latin typeface="CiscoSansTT Light"/>
                <a:ea typeface="+mn-ea"/>
              </a:rPr>
              <a:t>© 2013  Cisco and/or its affiliates. All rights reserved.</a:t>
            </a:r>
            <a:endParaRPr lang="en-US" sz="800" dirty="0">
              <a:solidFill>
                <a:srgbClr val="272848"/>
              </a:solidFill>
              <a:latin typeface="CiscoSansTT Light"/>
              <a:ea typeface="+mn-ea"/>
            </a:endParaRPr>
          </a:p>
        </p:txBody>
      </p:sp>
      <p:sp>
        <p:nvSpPr>
          <p:cNvPr id="10" name="Rectangle 7"/>
          <p:cNvSpPr>
            <a:spLocks noChangeArrowheads="1"/>
          </p:cNvSpPr>
          <p:nvPr userDrawn="1"/>
        </p:nvSpPr>
        <p:spPr bwMode="ltGray">
          <a:xfrm>
            <a:off x="8586248" y="4856918"/>
            <a:ext cx="295151" cy="209841"/>
          </a:xfrm>
          <a:prstGeom prst="rect">
            <a:avLst/>
          </a:prstGeom>
          <a:noFill/>
          <a:ln w="9525" algn="ctr">
            <a:noFill/>
            <a:miter lim="800000"/>
            <a:headEnd/>
            <a:tailEnd/>
          </a:ln>
          <a:effectLst/>
        </p:spPr>
        <p:txBody>
          <a:bodyPr wrap="none" lIns="82023" tIns="41007" rIns="82023" bIns="41007" anchor="b">
            <a:spAutoFit/>
          </a:bodyPr>
          <a:lstStyle/>
          <a:p>
            <a:pPr algn="r" defTabSz="813369" fontAlgn="auto">
              <a:spcBef>
                <a:spcPts val="0"/>
              </a:spcBef>
              <a:spcAft>
                <a:spcPts val="0"/>
              </a:spcAft>
            </a:pPr>
            <a:fld id="{DFCF27A5-1A5B-48D3-A060-2758FFBB1ADD}" type="slidenum">
              <a:rPr lang="en-US" sz="800">
                <a:solidFill>
                  <a:srgbClr val="272848"/>
                </a:solidFill>
                <a:latin typeface="CiscoSansTT Light"/>
                <a:ea typeface="+mn-ea"/>
              </a:rPr>
              <a:pPr algn="r" defTabSz="813369" fontAlgn="auto">
                <a:spcBef>
                  <a:spcPts val="0"/>
                </a:spcBef>
                <a:spcAft>
                  <a:spcPts val="0"/>
                </a:spcAft>
              </a:pPr>
              <a:t>‹#›</a:t>
            </a:fld>
            <a:endParaRPr lang="en-US" sz="800" dirty="0">
              <a:solidFill>
                <a:srgbClr val="272848"/>
              </a:solidFill>
              <a:latin typeface="CiscoSansTT Light"/>
              <a:ea typeface="+mn-ea"/>
            </a:endParaRPr>
          </a:p>
        </p:txBody>
      </p:sp>
      <p:sp>
        <p:nvSpPr>
          <p:cNvPr id="11" name="Rectangle 5"/>
          <p:cNvSpPr>
            <a:spLocks noChangeArrowheads="1"/>
          </p:cNvSpPr>
          <p:nvPr userDrawn="1"/>
        </p:nvSpPr>
        <p:spPr bwMode="ltGray">
          <a:xfrm>
            <a:off x="7556981" y="4876837"/>
            <a:ext cx="1018717" cy="209837"/>
          </a:xfrm>
          <a:prstGeom prst="rect">
            <a:avLst/>
          </a:prstGeom>
          <a:noFill/>
          <a:ln w="9525">
            <a:noFill/>
            <a:miter lim="800000"/>
            <a:headEnd/>
            <a:tailEnd/>
          </a:ln>
          <a:effectLst/>
        </p:spPr>
        <p:txBody>
          <a:bodyPr wrap="none" lIns="82019" tIns="41005" rIns="82019" bIns="41005" anchor="b">
            <a:spAutoFit/>
          </a:bodyPr>
          <a:lstStyle/>
          <a:p>
            <a:pPr algn="r" defTabSz="813334"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12" name="Rectangle 7"/>
          <p:cNvSpPr>
            <a:spLocks noChangeArrowheads="1"/>
          </p:cNvSpPr>
          <p:nvPr userDrawn="1"/>
        </p:nvSpPr>
        <p:spPr bwMode="ltGray">
          <a:xfrm>
            <a:off x="8586230" y="4873759"/>
            <a:ext cx="295143" cy="209837"/>
          </a:xfrm>
          <a:prstGeom prst="rect">
            <a:avLst/>
          </a:prstGeom>
          <a:noFill/>
          <a:ln w="9525" algn="ctr">
            <a:noFill/>
            <a:miter lim="800000"/>
            <a:headEnd/>
            <a:tailEnd/>
          </a:ln>
          <a:effectLst/>
        </p:spPr>
        <p:txBody>
          <a:bodyPr wrap="none" lIns="82019" tIns="41005" rIns="82019" bIns="41005" anchor="b">
            <a:spAutoFit/>
          </a:bodyPr>
          <a:lstStyle/>
          <a:p>
            <a:pPr algn="r" defTabSz="813334"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3334"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14" name="Rectangle 4"/>
          <p:cNvSpPr>
            <a:spLocks noChangeArrowheads="1"/>
          </p:cNvSpPr>
          <p:nvPr userDrawn="1"/>
        </p:nvSpPr>
        <p:spPr bwMode="ltGray">
          <a:xfrm>
            <a:off x="292099" y="4861328"/>
            <a:ext cx="3420515" cy="209837"/>
          </a:xfrm>
          <a:prstGeom prst="rect">
            <a:avLst/>
          </a:prstGeom>
          <a:noFill/>
          <a:ln w="9525">
            <a:noFill/>
            <a:miter lim="800000"/>
            <a:headEnd/>
            <a:tailEnd/>
          </a:ln>
          <a:effectLst/>
        </p:spPr>
        <p:txBody>
          <a:bodyPr wrap="square" lIns="82019" tIns="41005" rIns="82019" bIns="41005" anchor="b" anchorCtr="0">
            <a:spAutoFit/>
          </a:bodyPr>
          <a:lstStyle/>
          <a:p>
            <a:pPr defTabSz="813334"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453208660"/>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349" y="1"/>
            <a:ext cx="9144000" cy="5143500"/>
          </a:xfrm>
          <a:prstGeom prst="rect">
            <a:avLst/>
          </a:prstGeom>
        </p:spPr>
        <p:txBody>
          <a:bodyPr vert="horz" lIns="121751" tIns="60872" rIns="121751" bIns="60872"/>
          <a:lstStyle>
            <a:lvl1pPr marL="0" indent="0" algn="ctr">
              <a:buNone/>
              <a:defRPr sz="2000" baseline="0">
                <a:latin typeface="+mn-lt"/>
                <a:cs typeface="CiscoSans ExtraLight"/>
              </a:defRPr>
            </a:lvl1pPr>
          </a:lstStyle>
          <a:p>
            <a:r>
              <a:rPr lang="en-US" smtClean="0"/>
              <a:t>Drag picture to placeholder or click icon to add</a:t>
            </a:r>
            <a:endParaRPr lang="en-US" dirty="0"/>
          </a:p>
        </p:txBody>
      </p:sp>
    </p:spTree>
    <p:extLst>
      <p:ext uri="{BB962C8B-B14F-4D97-AF65-F5344CB8AC3E}">
        <p14:creationId xmlns:p14="http://schemas.microsoft.com/office/powerpoint/2010/main" val="4227233050"/>
      </p:ext>
    </p:extLst>
  </p:cSld>
  <p:clrMapOvr>
    <a:masterClrMapping/>
  </p:clrMapOvr>
  <p:transition spd="slow">
    <p:wipe/>
  </p:transition>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2_Full bleed photo">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42"/>
            <a:ext cx="9144001" cy="5008415"/>
          </a:xfrm>
          <a:prstGeom prst="rect">
            <a:avLst/>
          </a:prstGeom>
        </p:spPr>
        <p:txBody>
          <a:bodyPr vert="horz" lIns="121751" tIns="60872" rIns="121751" bIns="60872"/>
          <a:lstStyle>
            <a:lvl1pPr marL="0" indent="0" algn="ctr">
              <a:buNone/>
              <a:defRPr sz="2000" baseline="0">
                <a:solidFill>
                  <a:schemeClr val="bg1"/>
                </a:solidFill>
                <a:latin typeface="+mn-lt"/>
                <a:cs typeface="CiscoSans ExtraLight"/>
              </a:defRPr>
            </a:lvl1pPr>
          </a:lstStyle>
          <a:p>
            <a:r>
              <a:rPr lang="en-US" smtClean="0"/>
              <a:t>Drag picture to placeholder or click icon to add</a:t>
            </a:r>
            <a:endParaRPr lang="en-US" dirty="0"/>
          </a:p>
        </p:txBody>
      </p:sp>
      <p:cxnSp>
        <p:nvCxnSpPr>
          <p:cNvPr id="7" name="Straight Connector 6"/>
          <p:cNvCxnSpPr/>
          <p:nvPr userDrawn="1"/>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085600"/>
      </p:ext>
    </p:extLst>
  </p:cSld>
  <p:clrMapOvr>
    <a:masterClrMapping/>
  </p:clrMapOvr>
  <p:transition spd="slow">
    <p:wipe/>
  </p:transition>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Wide screen video">
    <p:bg>
      <p:bgRef idx="1001">
        <a:schemeClr val="bg2"/>
      </p:bgRef>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2916767" y="582930"/>
            <a:ext cx="5899416" cy="3319272"/>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326" tIns="45664" rIns="91326" bIns="45664" rtlCol="0" anchor="ctr">
            <a:normAutofit/>
          </a:bodyPr>
          <a:lstStyle>
            <a:lvl1pPr marL="0" indent="0" algn="ctr" defTabSz="913218" rtl="0" eaLnBrk="1" latinLnBrk="0" hangingPunct="1">
              <a:lnSpc>
                <a:spcPct val="95000"/>
              </a:lnSpc>
              <a:spcBef>
                <a:spcPts val="1440"/>
              </a:spcBef>
              <a:buClr>
                <a:srgbClr val="92D050"/>
              </a:buClr>
              <a:buSzPct val="90000"/>
              <a:buFont typeface="Arial" pitchFamily="34" charset="0"/>
              <a:buNone/>
              <a:tabLst/>
              <a:defRPr lang="en-US" sz="1900" kern="1200" baseline="0" smtClean="0">
                <a:solidFill>
                  <a:schemeClr val="lt1"/>
                </a:solidFill>
                <a:latin typeface="+mn-lt"/>
                <a:ea typeface="+mn-ea"/>
                <a:cs typeface="CiscoSans"/>
              </a:defRPr>
            </a:lvl1pPr>
          </a:lstStyle>
          <a:p>
            <a:r>
              <a:rPr lang="en-US" smtClean="0"/>
              <a:t>Click icon to add media</a:t>
            </a:r>
            <a:endParaRPr lang="en-US" dirty="0"/>
          </a:p>
        </p:txBody>
      </p:sp>
      <p:sp>
        <p:nvSpPr>
          <p:cNvPr id="37" name="Rectangle 5"/>
          <p:cNvSpPr>
            <a:spLocks noChangeArrowheads="1"/>
          </p:cNvSpPr>
          <p:nvPr userDrawn="1"/>
        </p:nvSpPr>
        <p:spPr bwMode="ltGray">
          <a:xfrm>
            <a:off x="7556981" y="4876837"/>
            <a:ext cx="1018717" cy="209837"/>
          </a:xfrm>
          <a:prstGeom prst="rect">
            <a:avLst/>
          </a:prstGeom>
          <a:noFill/>
          <a:ln w="9525">
            <a:noFill/>
            <a:miter lim="800000"/>
            <a:headEnd/>
            <a:tailEnd/>
          </a:ln>
          <a:effectLst/>
        </p:spPr>
        <p:txBody>
          <a:bodyPr wrap="none" lIns="82019" tIns="41005" rIns="82019" bIns="41005" anchor="b">
            <a:spAutoFit/>
          </a:bodyPr>
          <a:lstStyle/>
          <a:p>
            <a:pPr algn="r" defTabSz="813334"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38" name="Rectangle 7"/>
          <p:cNvSpPr>
            <a:spLocks noChangeArrowheads="1"/>
          </p:cNvSpPr>
          <p:nvPr userDrawn="1"/>
        </p:nvSpPr>
        <p:spPr bwMode="ltGray">
          <a:xfrm>
            <a:off x="8586230" y="4873759"/>
            <a:ext cx="295143" cy="209837"/>
          </a:xfrm>
          <a:prstGeom prst="rect">
            <a:avLst/>
          </a:prstGeom>
          <a:noFill/>
          <a:ln w="9525" algn="ctr">
            <a:noFill/>
            <a:miter lim="800000"/>
            <a:headEnd/>
            <a:tailEnd/>
          </a:ln>
          <a:effectLst/>
        </p:spPr>
        <p:txBody>
          <a:bodyPr wrap="none" lIns="82019" tIns="41005" rIns="82019" bIns="41005" anchor="b">
            <a:spAutoFit/>
          </a:bodyPr>
          <a:lstStyle/>
          <a:p>
            <a:pPr algn="r" defTabSz="813334"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3334"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39" name="Rectangle 4"/>
          <p:cNvSpPr>
            <a:spLocks noChangeArrowheads="1"/>
          </p:cNvSpPr>
          <p:nvPr userDrawn="1"/>
        </p:nvSpPr>
        <p:spPr bwMode="ltGray">
          <a:xfrm>
            <a:off x="292099" y="4861328"/>
            <a:ext cx="3420515" cy="209837"/>
          </a:xfrm>
          <a:prstGeom prst="rect">
            <a:avLst/>
          </a:prstGeom>
          <a:noFill/>
          <a:ln w="9525">
            <a:noFill/>
            <a:miter lim="800000"/>
            <a:headEnd/>
            <a:tailEnd/>
          </a:ln>
          <a:effectLst/>
        </p:spPr>
        <p:txBody>
          <a:bodyPr wrap="square" lIns="82019" tIns="41005" rIns="82019" bIns="41005" anchor="b" anchorCtr="0">
            <a:spAutoFit/>
          </a:bodyPr>
          <a:lstStyle/>
          <a:p>
            <a:pPr defTabSz="813334"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36973460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_Photo">
    <p:spTree>
      <p:nvGrpSpPr>
        <p:cNvPr id="1" name=""/>
        <p:cNvGrpSpPr/>
        <p:nvPr/>
      </p:nvGrpSpPr>
      <p:grpSpPr>
        <a:xfrm>
          <a:off x="0" y="0"/>
          <a:ext cx="0" cy="0"/>
          <a:chOff x="0" y="0"/>
          <a:chExt cx="0" cy="0"/>
        </a:xfrm>
      </p:grpSpPr>
      <p:pic>
        <p:nvPicPr>
          <p:cNvPr id="7" name="Picture 5" descr="ducks.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6350"/>
            <a:ext cx="9153526" cy="515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5479" y="320677"/>
            <a:ext cx="949325" cy="58578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ubtitle 2"/>
          <p:cNvSpPr>
            <a:spLocks noGrp="1"/>
          </p:cNvSpPr>
          <p:nvPr>
            <p:ph type="subTitle" idx="1"/>
          </p:nvPr>
        </p:nvSpPr>
        <p:spPr>
          <a:xfrm>
            <a:off x="469525" y="3793227"/>
            <a:ext cx="8296421" cy="288131"/>
          </a:xfrm>
          <a:prstGeom prst="rect">
            <a:avLst/>
          </a:prstGeom>
        </p:spPr>
        <p:txBody>
          <a:bodyPr lIns="91360" tIns="45680" rIns="91360" bIns="45680" anchor="b" anchorCtr="0">
            <a:noAutofit/>
          </a:bodyPr>
          <a:lstStyle>
            <a:lvl1pPr marL="0" indent="0" algn="l">
              <a:buNone/>
              <a:defRPr sz="1400" b="0" i="0">
                <a:solidFill>
                  <a:srgbClr val="4D4D4D"/>
                </a:solidFill>
                <a:latin typeface="+mn-lt"/>
                <a:cs typeface="CiscoSans"/>
              </a:defRPr>
            </a:lvl1pPr>
            <a:lvl2pPr marL="342593" indent="0" algn="ctr">
              <a:buNone/>
              <a:defRPr>
                <a:solidFill>
                  <a:schemeClr val="tx1">
                    <a:tint val="75000"/>
                  </a:schemeClr>
                </a:solidFill>
              </a:defRPr>
            </a:lvl2pPr>
            <a:lvl3pPr marL="685216" indent="0" algn="ctr">
              <a:buNone/>
              <a:defRPr>
                <a:solidFill>
                  <a:schemeClr val="tx1">
                    <a:tint val="75000"/>
                  </a:schemeClr>
                </a:solidFill>
              </a:defRPr>
            </a:lvl3pPr>
            <a:lvl4pPr marL="1027821" indent="0" algn="ctr">
              <a:buNone/>
              <a:defRPr>
                <a:solidFill>
                  <a:schemeClr val="tx1">
                    <a:tint val="75000"/>
                  </a:schemeClr>
                </a:solidFill>
              </a:defRPr>
            </a:lvl4pPr>
            <a:lvl5pPr marL="1370432" indent="0" algn="ctr">
              <a:buNone/>
              <a:defRPr>
                <a:solidFill>
                  <a:schemeClr val="tx1">
                    <a:tint val="75000"/>
                  </a:schemeClr>
                </a:solidFill>
              </a:defRPr>
            </a:lvl5pPr>
            <a:lvl6pPr marL="1713047" indent="0" algn="ctr">
              <a:buNone/>
              <a:defRPr>
                <a:solidFill>
                  <a:schemeClr val="tx1">
                    <a:tint val="75000"/>
                  </a:schemeClr>
                </a:solidFill>
              </a:defRPr>
            </a:lvl6pPr>
            <a:lvl7pPr marL="2055647" indent="0" algn="ctr">
              <a:buNone/>
              <a:defRPr>
                <a:solidFill>
                  <a:schemeClr val="tx1">
                    <a:tint val="75000"/>
                  </a:schemeClr>
                </a:solidFill>
              </a:defRPr>
            </a:lvl7pPr>
            <a:lvl8pPr marL="2398240" indent="0" algn="ctr">
              <a:buNone/>
              <a:defRPr>
                <a:solidFill>
                  <a:schemeClr val="tx1">
                    <a:tint val="75000"/>
                  </a:schemeClr>
                </a:solidFill>
              </a:defRPr>
            </a:lvl8pPr>
            <a:lvl9pPr marL="2740838" indent="0" algn="ctr">
              <a:buNone/>
              <a:defRPr>
                <a:solidFill>
                  <a:schemeClr val="tx1">
                    <a:tint val="75000"/>
                  </a:schemeClr>
                </a:solidFill>
              </a:defRPr>
            </a:lvl9pPr>
          </a:lstStyle>
          <a:p>
            <a:r>
              <a:rPr lang="en-US" smtClean="0"/>
              <a:t>Click to edit Master subtitle style</a:t>
            </a:r>
            <a:endParaRPr lang="en-US" dirty="0"/>
          </a:p>
        </p:txBody>
      </p:sp>
      <p:sp>
        <p:nvSpPr>
          <p:cNvPr id="12" name="Text Placeholder 38"/>
          <p:cNvSpPr>
            <a:spLocks noGrp="1"/>
          </p:cNvSpPr>
          <p:nvPr>
            <p:ph type="body" sz="quarter" idx="11"/>
          </p:nvPr>
        </p:nvSpPr>
        <p:spPr>
          <a:xfrm>
            <a:off x="469525" y="4078580"/>
            <a:ext cx="8296421" cy="288131"/>
          </a:xfrm>
          <a:prstGeom prst="rect">
            <a:avLst/>
          </a:prstGeom>
        </p:spPr>
        <p:txBody>
          <a:bodyPr lIns="91360" tIns="45680" rIns="91360" bIns="4568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3" name="Text Placeholder 40"/>
          <p:cNvSpPr>
            <a:spLocks noGrp="1"/>
          </p:cNvSpPr>
          <p:nvPr>
            <p:ph type="body" sz="quarter" idx="12"/>
          </p:nvPr>
        </p:nvSpPr>
        <p:spPr>
          <a:xfrm>
            <a:off x="469525" y="4363933"/>
            <a:ext cx="8296421" cy="288131"/>
          </a:xfrm>
          <a:prstGeom prst="rect">
            <a:avLst/>
          </a:prstGeom>
        </p:spPr>
        <p:txBody>
          <a:bodyPr lIns="91360" tIns="45680" rIns="91360" bIns="4568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4" name="Text Placeholder 2"/>
          <p:cNvSpPr>
            <a:spLocks noGrp="1"/>
          </p:cNvSpPr>
          <p:nvPr>
            <p:ph type="body" sz="quarter" idx="13"/>
          </p:nvPr>
        </p:nvSpPr>
        <p:spPr>
          <a:xfrm>
            <a:off x="463321" y="3211463"/>
            <a:ext cx="8302625" cy="299001"/>
          </a:xfrm>
          <a:prstGeom prst="rect">
            <a:avLst/>
          </a:prstGeom>
        </p:spPr>
        <p:txBody>
          <a:bodyPr lIns="91360" tIns="45680" rIns="91360" bIns="45680"/>
          <a:lstStyle>
            <a:lvl1pPr marL="0" indent="0">
              <a:buFont typeface="Arial" panose="020B0604020202020204" pitchFamily="34" charset="0"/>
              <a:buNone/>
              <a:defRPr sz="2200" baseline="0">
                <a:solidFill>
                  <a:srgbClr val="4D4D4D"/>
                </a:solidFill>
                <a:latin typeface="+mj-lt"/>
              </a:defRPr>
            </a:lvl1pPr>
            <a:lvl2pPr marL="304559" indent="0">
              <a:buNone/>
              <a:defRPr/>
            </a:lvl2pPr>
            <a:lvl3pPr marL="427089" indent="0">
              <a:buNone/>
              <a:defRPr/>
            </a:lvl3pPr>
            <a:lvl4pPr marL="516308" indent="0">
              <a:buNone/>
              <a:defRPr/>
            </a:lvl4pPr>
            <a:lvl5pPr marL="600776" indent="0">
              <a:buNone/>
              <a:defRPr/>
            </a:lvl5pPr>
          </a:lstStyle>
          <a:p>
            <a:pPr lvl="0"/>
            <a:r>
              <a:rPr lang="en-US" smtClean="0"/>
              <a:t>Click to edit Master text styles</a:t>
            </a:r>
          </a:p>
        </p:txBody>
      </p:sp>
      <p:sp>
        <p:nvSpPr>
          <p:cNvPr id="10" name="Title 1"/>
          <p:cNvSpPr>
            <a:spLocks noGrp="1"/>
          </p:cNvSpPr>
          <p:nvPr>
            <p:ph type="ctrTitle"/>
          </p:nvPr>
        </p:nvSpPr>
        <p:spPr>
          <a:xfrm>
            <a:off x="425767"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234263452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0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2" y="228600"/>
            <a:ext cx="7972425" cy="1190136"/>
          </a:xfrm>
          <a:effectLst/>
        </p:spPr>
        <p:txBody>
          <a:bodyPr anchor="b">
            <a:noAutofit/>
          </a:bodyPr>
          <a:lstStyle>
            <a:lvl1pPr algn="l">
              <a:defRPr sz="3300" b="0" i="0">
                <a:solidFill>
                  <a:schemeClr val="tx2"/>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90" y="1418766"/>
            <a:ext cx="7900988" cy="522137"/>
          </a:xfrm>
        </p:spPr>
        <p:txBody>
          <a:bodyPr anchor="t">
            <a:noAutofit/>
          </a:bodyPr>
          <a:lstStyle>
            <a:lvl1pPr marL="0" indent="0" algn="l">
              <a:lnSpc>
                <a:spcPct val="100000"/>
              </a:lnSpc>
              <a:buNone/>
              <a:defRPr sz="1800" b="0" i="0">
                <a:solidFill>
                  <a:schemeClr val="bg1">
                    <a:lumMod val="50000"/>
                  </a:schemeClr>
                </a:solidFill>
                <a:latin typeface="+mj-lt"/>
                <a:cs typeface="CiscoSansTT Thin"/>
              </a:defRPr>
            </a:lvl1pPr>
            <a:lvl2pPr marL="342635" indent="0" algn="ctr">
              <a:buNone/>
              <a:defRPr sz="1500"/>
            </a:lvl2pPr>
            <a:lvl3pPr marL="685295" indent="0" algn="ctr">
              <a:buNone/>
              <a:defRPr sz="1400"/>
            </a:lvl3pPr>
            <a:lvl4pPr marL="1027943" indent="0" algn="ctr">
              <a:buNone/>
              <a:defRPr sz="1200"/>
            </a:lvl4pPr>
            <a:lvl5pPr marL="1370591" indent="0" algn="ctr">
              <a:buNone/>
              <a:defRPr sz="1200"/>
            </a:lvl5pPr>
            <a:lvl6pPr marL="1713251" indent="0" algn="ctr">
              <a:buNone/>
              <a:defRPr sz="1200"/>
            </a:lvl6pPr>
            <a:lvl7pPr marL="2055886" indent="0" algn="ctr">
              <a:buNone/>
              <a:defRPr sz="1200"/>
            </a:lvl7pPr>
            <a:lvl8pPr marL="2398520" indent="0" algn="ctr">
              <a:buNone/>
              <a:defRPr sz="1200"/>
            </a:lvl8pPr>
            <a:lvl9pPr marL="2741156"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6"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4"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3705416969"/>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userDrawn="1">
          <p15:clr>
            <a:srgbClr val="FBAE40"/>
          </p15:clr>
        </p15:guide>
        <p15:guide id="2" pos="72" userDrawn="1">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Standard video">
    <p:bg>
      <p:bgRef idx="1001">
        <a:schemeClr val="bg2"/>
      </p:bgRef>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4391620" y="584004"/>
            <a:ext cx="4424562" cy="3319272"/>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326" tIns="45664" rIns="91326" bIns="45664" rtlCol="0" anchor="ctr">
            <a:normAutofit/>
          </a:bodyPr>
          <a:lstStyle>
            <a:lvl1pPr marL="0" indent="0" algn="ctr" defTabSz="913218" rtl="0" eaLnBrk="1" latinLnBrk="0" hangingPunct="1">
              <a:lnSpc>
                <a:spcPct val="95000"/>
              </a:lnSpc>
              <a:spcBef>
                <a:spcPts val="1440"/>
              </a:spcBef>
              <a:buClr>
                <a:srgbClr val="92D050"/>
              </a:buClr>
              <a:buSzPct val="90000"/>
              <a:buFont typeface="Arial" pitchFamily="34" charset="0"/>
              <a:buNone/>
              <a:tabLst/>
              <a:defRPr lang="en-US" sz="1900" kern="1200">
                <a:solidFill>
                  <a:schemeClr val="lt1"/>
                </a:solidFill>
                <a:latin typeface="+mn-lt"/>
                <a:ea typeface="+mn-ea"/>
                <a:cs typeface="CiscoSans"/>
              </a:defRPr>
            </a:lvl1pPr>
          </a:lstStyle>
          <a:p>
            <a:r>
              <a:rPr lang="en-US" smtClean="0"/>
              <a:t>Click icon to add media</a:t>
            </a:r>
            <a:endParaRPr lang="en-US" dirty="0"/>
          </a:p>
        </p:txBody>
      </p:sp>
      <p:sp>
        <p:nvSpPr>
          <p:cNvPr id="19" name="Rectangle 5"/>
          <p:cNvSpPr>
            <a:spLocks noChangeArrowheads="1"/>
          </p:cNvSpPr>
          <p:nvPr userDrawn="1"/>
        </p:nvSpPr>
        <p:spPr bwMode="ltGray">
          <a:xfrm>
            <a:off x="7556981" y="4876837"/>
            <a:ext cx="1018717" cy="209837"/>
          </a:xfrm>
          <a:prstGeom prst="rect">
            <a:avLst/>
          </a:prstGeom>
          <a:noFill/>
          <a:ln w="9525">
            <a:noFill/>
            <a:miter lim="800000"/>
            <a:headEnd/>
            <a:tailEnd/>
          </a:ln>
          <a:effectLst/>
        </p:spPr>
        <p:txBody>
          <a:bodyPr wrap="none" lIns="82019" tIns="41005" rIns="82019" bIns="41005" anchor="b">
            <a:spAutoFit/>
          </a:bodyPr>
          <a:lstStyle/>
          <a:p>
            <a:pPr algn="r" defTabSz="813334"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22" name="Rectangle 7"/>
          <p:cNvSpPr>
            <a:spLocks noChangeArrowheads="1"/>
          </p:cNvSpPr>
          <p:nvPr userDrawn="1"/>
        </p:nvSpPr>
        <p:spPr bwMode="ltGray">
          <a:xfrm>
            <a:off x="8586230" y="4873759"/>
            <a:ext cx="295143" cy="209837"/>
          </a:xfrm>
          <a:prstGeom prst="rect">
            <a:avLst/>
          </a:prstGeom>
          <a:noFill/>
          <a:ln w="9525" algn="ctr">
            <a:noFill/>
            <a:miter lim="800000"/>
            <a:headEnd/>
            <a:tailEnd/>
          </a:ln>
          <a:effectLst/>
        </p:spPr>
        <p:txBody>
          <a:bodyPr wrap="none" lIns="82019" tIns="41005" rIns="82019" bIns="41005" anchor="b">
            <a:spAutoFit/>
          </a:bodyPr>
          <a:lstStyle/>
          <a:p>
            <a:pPr algn="r" defTabSz="813334"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3334"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6" name="Rectangle 4"/>
          <p:cNvSpPr>
            <a:spLocks noChangeArrowheads="1"/>
          </p:cNvSpPr>
          <p:nvPr userDrawn="1"/>
        </p:nvSpPr>
        <p:spPr bwMode="ltGray">
          <a:xfrm>
            <a:off x="292099" y="4861328"/>
            <a:ext cx="3420515" cy="209837"/>
          </a:xfrm>
          <a:prstGeom prst="rect">
            <a:avLst/>
          </a:prstGeom>
          <a:noFill/>
          <a:ln w="9525">
            <a:noFill/>
            <a:miter lim="800000"/>
            <a:headEnd/>
            <a:tailEnd/>
          </a:ln>
          <a:effectLst/>
        </p:spPr>
        <p:txBody>
          <a:bodyPr wrap="square" lIns="82019" tIns="41005" rIns="82019" bIns="41005" anchor="b" anchorCtr="0">
            <a:spAutoFit/>
          </a:bodyPr>
          <a:lstStyle/>
          <a:p>
            <a:pPr defTabSz="813334"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27580050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p:cSld name="Blank_gradient only">
    <p:bg>
      <p:bgRef idx="1001">
        <a:schemeClr val="bg2"/>
      </p:bgRef>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556981" y="4690703"/>
            <a:ext cx="1018717" cy="209837"/>
          </a:xfrm>
          <a:prstGeom prst="rect">
            <a:avLst/>
          </a:prstGeom>
          <a:noFill/>
          <a:ln w="9525">
            <a:noFill/>
            <a:miter lim="800000"/>
            <a:headEnd/>
            <a:tailEnd/>
          </a:ln>
          <a:effectLst/>
        </p:spPr>
        <p:txBody>
          <a:bodyPr wrap="none" lIns="82019" tIns="41005" rIns="82019" bIns="41005" anchor="b">
            <a:spAutoFit/>
          </a:bodyPr>
          <a:lstStyle/>
          <a:p>
            <a:pPr algn="r" defTabSz="813334"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7" name="Rectangle 7"/>
          <p:cNvSpPr>
            <a:spLocks noChangeArrowheads="1"/>
          </p:cNvSpPr>
          <p:nvPr userDrawn="1"/>
        </p:nvSpPr>
        <p:spPr bwMode="ltGray">
          <a:xfrm>
            <a:off x="8586230" y="4687625"/>
            <a:ext cx="295143" cy="209837"/>
          </a:xfrm>
          <a:prstGeom prst="rect">
            <a:avLst/>
          </a:prstGeom>
          <a:noFill/>
          <a:ln w="9525" algn="ctr">
            <a:noFill/>
            <a:miter lim="800000"/>
            <a:headEnd/>
            <a:tailEnd/>
          </a:ln>
          <a:effectLst/>
        </p:spPr>
        <p:txBody>
          <a:bodyPr wrap="none" lIns="82019" tIns="41005" rIns="82019" bIns="41005" anchor="b">
            <a:spAutoFit/>
          </a:bodyPr>
          <a:lstStyle/>
          <a:p>
            <a:pPr algn="r" defTabSz="813334"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3334"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8" name="Rectangle 4"/>
          <p:cNvSpPr>
            <a:spLocks noChangeArrowheads="1"/>
          </p:cNvSpPr>
          <p:nvPr userDrawn="1"/>
        </p:nvSpPr>
        <p:spPr bwMode="ltGray">
          <a:xfrm>
            <a:off x="292099" y="4692002"/>
            <a:ext cx="3420515" cy="209837"/>
          </a:xfrm>
          <a:prstGeom prst="rect">
            <a:avLst/>
          </a:prstGeom>
          <a:noFill/>
          <a:ln w="9525">
            <a:noFill/>
            <a:miter lim="800000"/>
            <a:headEnd/>
            <a:tailEnd/>
          </a:ln>
          <a:effectLst/>
        </p:spPr>
        <p:txBody>
          <a:bodyPr wrap="square" lIns="82019" tIns="41005" rIns="82019" bIns="41005" anchor="b" anchorCtr="0">
            <a:spAutoFit/>
          </a:bodyPr>
          <a:lstStyle/>
          <a:p>
            <a:pPr defTabSz="813334"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9" name="Straight Connector 8"/>
          <p:cNvCxnSpPr/>
          <p:nvPr userDrawn="1"/>
        </p:nvCxnSpPr>
        <p:spPr>
          <a:xfrm>
            <a:off x="0"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109422"/>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p:cSld name="1_Blank_gradient only">
    <p:bg>
      <p:bgPr>
        <a:solidFill>
          <a:schemeClr val="accent5"/>
        </a:soli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556981" y="4690703"/>
            <a:ext cx="1018717" cy="209837"/>
          </a:xfrm>
          <a:prstGeom prst="rect">
            <a:avLst/>
          </a:prstGeom>
          <a:noFill/>
          <a:ln w="9525">
            <a:noFill/>
            <a:miter lim="800000"/>
            <a:headEnd/>
            <a:tailEnd/>
          </a:ln>
          <a:effectLst/>
        </p:spPr>
        <p:txBody>
          <a:bodyPr wrap="none" lIns="82019" tIns="41005" rIns="82019" bIns="41005" anchor="b">
            <a:spAutoFit/>
          </a:bodyPr>
          <a:lstStyle/>
          <a:p>
            <a:pPr algn="r" defTabSz="813334"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7" name="Rectangle 7"/>
          <p:cNvSpPr>
            <a:spLocks noChangeArrowheads="1"/>
          </p:cNvSpPr>
          <p:nvPr userDrawn="1"/>
        </p:nvSpPr>
        <p:spPr bwMode="ltGray">
          <a:xfrm>
            <a:off x="8586230" y="4687625"/>
            <a:ext cx="295143" cy="209837"/>
          </a:xfrm>
          <a:prstGeom prst="rect">
            <a:avLst/>
          </a:prstGeom>
          <a:noFill/>
          <a:ln w="9525" algn="ctr">
            <a:noFill/>
            <a:miter lim="800000"/>
            <a:headEnd/>
            <a:tailEnd/>
          </a:ln>
          <a:effectLst/>
        </p:spPr>
        <p:txBody>
          <a:bodyPr wrap="none" lIns="82019" tIns="41005" rIns="82019" bIns="41005" anchor="b">
            <a:spAutoFit/>
          </a:bodyPr>
          <a:lstStyle/>
          <a:p>
            <a:pPr algn="r" defTabSz="813334"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3334"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9" name="Rectangle 4"/>
          <p:cNvSpPr>
            <a:spLocks noChangeArrowheads="1"/>
          </p:cNvSpPr>
          <p:nvPr userDrawn="1"/>
        </p:nvSpPr>
        <p:spPr bwMode="ltGray">
          <a:xfrm>
            <a:off x="292099" y="4692002"/>
            <a:ext cx="3420515" cy="209837"/>
          </a:xfrm>
          <a:prstGeom prst="rect">
            <a:avLst/>
          </a:prstGeom>
          <a:noFill/>
          <a:ln w="9525">
            <a:noFill/>
            <a:miter lim="800000"/>
            <a:headEnd/>
            <a:tailEnd/>
          </a:ln>
          <a:effectLst/>
        </p:spPr>
        <p:txBody>
          <a:bodyPr wrap="square" lIns="82019" tIns="41005" rIns="82019" bIns="41005" anchor="b" anchorCtr="0">
            <a:spAutoFit/>
          </a:bodyPr>
          <a:lstStyle/>
          <a:p>
            <a:pPr defTabSz="813334"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8" name="Straight Connector 7"/>
          <p:cNvCxnSpPr/>
          <p:nvPr userDrawn="1"/>
        </p:nvCxnSpPr>
        <p:spPr>
          <a:xfrm>
            <a:off x="0"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5164157"/>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p:cSld name="2_Blank_gradient only">
    <p:bg>
      <p:bgPr>
        <a:gradFill>
          <a:gsLst>
            <a:gs pos="0">
              <a:schemeClr val="accent1"/>
            </a:gs>
            <a:gs pos="100000">
              <a:schemeClr val="accent6"/>
            </a:gs>
          </a:gsLst>
          <a:lin ang="0" scaled="0"/>
        </a:gra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556981" y="4690703"/>
            <a:ext cx="1018717" cy="209837"/>
          </a:xfrm>
          <a:prstGeom prst="rect">
            <a:avLst/>
          </a:prstGeom>
          <a:noFill/>
          <a:ln w="9525">
            <a:noFill/>
            <a:miter lim="800000"/>
            <a:headEnd/>
            <a:tailEnd/>
          </a:ln>
          <a:effectLst/>
        </p:spPr>
        <p:txBody>
          <a:bodyPr wrap="none" lIns="82019" tIns="41005" rIns="82019" bIns="41005" anchor="b">
            <a:spAutoFit/>
          </a:bodyPr>
          <a:lstStyle/>
          <a:p>
            <a:pPr algn="r" defTabSz="813334"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7" name="Rectangle 7"/>
          <p:cNvSpPr>
            <a:spLocks noChangeArrowheads="1"/>
          </p:cNvSpPr>
          <p:nvPr userDrawn="1"/>
        </p:nvSpPr>
        <p:spPr bwMode="ltGray">
          <a:xfrm>
            <a:off x="8586230" y="4687625"/>
            <a:ext cx="295143" cy="209837"/>
          </a:xfrm>
          <a:prstGeom prst="rect">
            <a:avLst/>
          </a:prstGeom>
          <a:noFill/>
          <a:ln w="9525" algn="ctr">
            <a:noFill/>
            <a:miter lim="800000"/>
            <a:headEnd/>
            <a:tailEnd/>
          </a:ln>
          <a:effectLst/>
        </p:spPr>
        <p:txBody>
          <a:bodyPr wrap="none" lIns="82019" tIns="41005" rIns="82019" bIns="41005" anchor="b">
            <a:spAutoFit/>
          </a:bodyPr>
          <a:lstStyle/>
          <a:p>
            <a:pPr algn="r" defTabSz="813334"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3334"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9" name="Rectangle 4"/>
          <p:cNvSpPr>
            <a:spLocks noChangeArrowheads="1"/>
          </p:cNvSpPr>
          <p:nvPr userDrawn="1"/>
        </p:nvSpPr>
        <p:spPr bwMode="ltGray">
          <a:xfrm>
            <a:off x="292099" y="4692002"/>
            <a:ext cx="3420515" cy="209837"/>
          </a:xfrm>
          <a:prstGeom prst="rect">
            <a:avLst/>
          </a:prstGeom>
          <a:noFill/>
          <a:ln w="9525">
            <a:noFill/>
            <a:miter lim="800000"/>
            <a:headEnd/>
            <a:tailEnd/>
          </a:ln>
          <a:effectLst/>
        </p:spPr>
        <p:txBody>
          <a:bodyPr wrap="square" lIns="82019" tIns="41005" rIns="82019" bIns="41005" anchor="b" anchorCtr="0">
            <a:spAutoFit/>
          </a:bodyPr>
          <a:lstStyle/>
          <a:p>
            <a:pPr defTabSz="813334"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8" name="Straight Connector 7"/>
          <p:cNvCxnSpPr/>
          <p:nvPr userDrawn="1"/>
        </p:nvCxnSpPr>
        <p:spPr>
          <a:xfrm>
            <a:off x="0"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702995"/>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097898"/>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Closing Slide_green">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grpSp>
        <p:nvGrpSpPr>
          <p:cNvPr id="50" name="Group 5"/>
          <p:cNvGrpSpPr>
            <a:grpSpLocks/>
          </p:cNvGrpSpPr>
          <p:nvPr userDrawn="1"/>
        </p:nvGrpSpPr>
        <p:grpSpPr bwMode="auto">
          <a:xfrm>
            <a:off x="3947936" y="4088852"/>
            <a:ext cx="1240920" cy="659747"/>
            <a:chOff x="384" y="331"/>
            <a:chExt cx="912" cy="485"/>
          </a:xfrm>
        </p:grpSpPr>
        <p:sp>
          <p:nvSpPr>
            <p:cNvPr id="5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5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5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54"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55"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56"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57"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58"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59"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60"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61"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62"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63"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64"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65"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grpSp>
    </p:spTree>
    <p:extLst>
      <p:ext uri="{BB962C8B-B14F-4D97-AF65-F5344CB8AC3E}">
        <p14:creationId xmlns:p14="http://schemas.microsoft.com/office/powerpoint/2010/main" val="407472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Closing Slide-green thank you">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64" name="TextBox 63"/>
          <p:cNvSpPr txBox="1"/>
          <p:nvPr userDrawn="1"/>
        </p:nvSpPr>
        <p:spPr>
          <a:xfrm>
            <a:off x="626178" y="2300018"/>
            <a:ext cx="3291419" cy="861720"/>
          </a:xfrm>
          <a:prstGeom prst="rect">
            <a:avLst/>
          </a:prstGeom>
          <a:noFill/>
        </p:spPr>
        <p:txBody>
          <a:bodyPr wrap="none" lIns="121751" tIns="60872" rIns="121751" bIns="60872" rtlCol="0">
            <a:spAutoFit/>
          </a:bodyPr>
          <a:lstStyle/>
          <a:p>
            <a:pPr defTabSz="608756" fontAlgn="auto">
              <a:spcBef>
                <a:spcPts val="0"/>
              </a:spcBef>
              <a:spcAft>
                <a:spcPts val="0"/>
              </a:spcAft>
            </a:pPr>
            <a:r>
              <a:rPr lang="en-US" sz="4800" dirty="0" smtClean="0">
                <a:solidFill>
                  <a:srgbClr val="FFFFFF"/>
                </a:solidFill>
                <a:latin typeface="CiscoSansTT ExtraLight"/>
                <a:ea typeface="+mn-ea"/>
              </a:rPr>
              <a:t>Thank you.</a:t>
            </a:r>
            <a:endParaRPr lang="en-US" sz="4800" dirty="0">
              <a:solidFill>
                <a:srgbClr val="FFFFFF"/>
              </a:solidFill>
              <a:latin typeface="CiscoSansTT ExtraLight"/>
              <a:ea typeface="+mn-ea"/>
            </a:endParaRPr>
          </a:p>
        </p:txBody>
      </p:sp>
      <p:sp>
        <p:nvSpPr>
          <p:cNvPr id="65" name="Rectangle 64"/>
          <p:cNvSpPr>
            <a:spLocks noChangeArrowheads="1"/>
          </p:cNvSpPr>
          <p:nvPr userDrawn="1"/>
        </p:nvSpPr>
        <p:spPr bwMode="black">
          <a:xfrm>
            <a:off x="6286242" y="2851221"/>
            <a:ext cx="116616" cy="441827"/>
          </a:xfrm>
          <a:prstGeom prst="rect">
            <a:avLst/>
          </a:prstGeom>
          <a:solidFill>
            <a:schemeClr val="tx1"/>
          </a:solidFill>
          <a:ln w="9525">
            <a:noFill/>
            <a:miter lim="800000"/>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66" name="Freeform 65"/>
          <p:cNvSpPr>
            <a:spLocks/>
          </p:cNvSpPr>
          <p:nvPr userDrawn="1"/>
        </p:nvSpPr>
        <p:spPr bwMode="black">
          <a:xfrm>
            <a:off x="6965598" y="2840180"/>
            <a:ext cx="337642" cy="466299"/>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67" name="Freeform 66"/>
          <p:cNvSpPr>
            <a:spLocks/>
          </p:cNvSpPr>
          <p:nvPr userDrawn="1"/>
        </p:nvSpPr>
        <p:spPr bwMode="black">
          <a:xfrm>
            <a:off x="5798085" y="2840180"/>
            <a:ext cx="337642" cy="466299"/>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68" name="Freeform 67"/>
          <p:cNvSpPr>
            <a:spLocks noEditPoints="1"/>
          </p:cNvSpPr>
          <p:nvPr userDrawn="1"/>
        </p:nvSpPr>
        <p:spPr bwMode="black">
          <a:xfrm>
            <a:off x="7425279" y="2840180"/>
            <a:ext cx="463750" cy="466299"/>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69" name="Freeform 68"/>
          <p:cNvSpPr>
            <a:spLocks/>
          </p:cNvSpPr>
          <p:nvPr userDrawn="1"/>
        </p:nvSpPr>
        <p:spPr bwMode="black">
          <a:xfrm>
            <a:off x="6553411" y="2840180"/>
            <a:ext cx="302387" cy="466299"/>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70" name="Freeform 69"/>
          <p:cNvSpPr>
            <a:spLocks/>
          </p:cNvSpPr>
          <p:nvPr userDrawn="1"/>
        </p:nvSpPr>
        <p:spPr bwMode="black">
          <a:xfrm>
            <a:off x="5566260" y="2225056"/>
            <a:ext cx="109835" cy="22703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71" name="Freeform 70"/>
          <p:cNvSpPr>
            <a:spLocks/>
          </p:cNvSpPr>
          <p:nvPr userDrawn="1"/>
        </p:nvSpPr>
        <p:spPr bwMode="black">
          <a:xfrm>
            <a:off x="5874072" y="2072767"/>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72" name="Freeform 71"/>
          <p:cNvSpPr>
            <a:spLocks/>
          </p:cNvSpPr>
          <p:nvPr userDrawn="1"/>
        </p:nvSpPr>
        <p:spPr bwMode="black">
          <a:xfrm>
            <a:off x="6176448" y="1863409"/>
            <a:ext cx="109835" cy="69876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73" name="Freeform 72"/>
          <p:cNvSpPr>
            <a:spLocks/>
          </p:cNvSpPr>
          <p:nvPr userDrawn="1"/>
        </p:nvSpPr>
        <p:spPr bwMode="black">
          <a:xfrm>
            <a:off x="6484271" y="207276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74" name="Freeform 73"/>
          <p:cNvSpPr>
            <a:spLocks/>
          </p:cNvSpPr>
          <p:nvPr userDrawn="1"/>
        </p:nvSpPr>
        <p:spPr bwMode="black">
          <a:xfrm>
            <a:off x="6785247" y="2225021"/>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75" name="Freeform 74"/>
          <p:cNvSpPr>
            <a:spLocks/>
          </p:cNvSpPr>
          <p:nvPr userDrawn="1"/>
        </p:nvSpPr>
        <p:spPr bwMode="black">
          <a:xfrm>
            <a:off x="7093102" y="2072753"/>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76" name="Freeform 75"/>
          <p:cNvSpPr>
            <a:spLocks/>
          </p:cNvSpPr>
          <p:nvPr userDrawn="1"/>
        </p:nvSpPr>
        <p:spPr bwMode="black">
          <a:xfrm>
            <a:off x="7400911" y="1863397"/>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77" name="Freeform 76"/>
          <p:cNvSpPr>
            <a:spLocks/>
          </p:cNvSpPr>
          <p:nvPr userDrawn="1"/>
        </p:nvSpPr>
        <p:spPr bwMode="black">
          <a:xfrm>
            <a:off x="7703299" y="2072753"/>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78" name="Freeform 77"/>
          <p:cNvSpPr>
            <a:spLocks/>
          </p:cNvSpPr>
          <p:nvPr userDrawn="1"/>
        </p:nvSpPr>
        <p:spPr bwMode="black">
          <a:xfrm>
            <a:off x="8011105" y="2225021"/>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Tree>
    <p:extLst>
      <p:ext uri="{BB962C8B-B14F-4D97-AF65-F5344CB8AC3E}">
        <p14:creationId xmlns:p14="http://schemas.microsoft.com/office/powerpoint/2010/main" val="6642751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700"/>
                                        <p:tgtEl>
                                          <p:spTgt spid="7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700"/>
                                        <p:tgtEl>
                                          <p:spTgt spid="7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700"/>
                                        <p:tgtEl>
                                          <p:spTgt spid="7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fade">
                                      <p:cBhvr>
                                        <p:cTn id="20" dur="700"/>
                                        <p:tgtEl>
                                          <p:spTgt spid="7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700"/>
                                        <p:tgtEl>
                                          <p:spTgt spid="7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700"/>
                                        <p:tgtEl>
                                          <p:spTgt spid="7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700"/>
                                        <p:tgtEl>
                                          <p:spTgt spid="7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700"/>
                                        <p:tgtEl>
                                          <p:spTgt spid="7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700"/>
                                        <p:tgtEl>
                                          <p:spTgt spid="7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7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7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7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7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7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7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7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7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77"/>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700"/>
                                        <p:tgtEl>
                                          <p:spTgt spid="67"/>
                                        </p:tgtEl>
                                      </p:cBhvr>
                                    </p:animEffect>
                                  </p:childTnLst>
                                </p:cTn>
                              </p:par>
                              <p:par>
                                <p:cTn id="58" presetID="10" presetClass="entr" presetSubtype="0" fill="hold" nodeType="withEffect">
                                  <p:stCondLst>
                                    <p:cond delay="10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700"/>
                                        <p:tgtEl>
                                          <p:spTgt spid="65"/>
                                        </p:tgtEl>
                                      </p:cBhvr>
                                    </p:animEffect>
                                  </p:childTnLst>
                                </p:cTn>
                              </p:par>
                              <p:par>
                                <p:cTn id="61" presetID="10" presetClass="entr" presetSubtype="0" fill="hold" nodeType="withEffect">
                                  <p:stCondLst>
                                    <p:cond delay="20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700"/>
                                        <p:tgtEl>
                                          <p:spTgt spid="69"/>
                                        </p:tgtEl>
                                      </p:cBhvr>
                                    </p:animEffect>
                                  </p:childTnLst>
                                </p:cTn>
                              </p:par>
                              <p:par>
                                <p:cTn id="64" presetID="10" presetClass="entr" presetSubtype="0" fill="hold" nodeType="withEffect">
                                  <p:stCondLst>
                                    <p:cond delay="30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700"/>
                                        <p:tgtEl>
                                          <p:spTgt spid="66"/>
                                        </p:tgtEl>
                                      </p:cBhvr>
                                    </p:animEffect>
                                  </p:childTnLst>
                                </p:cTn>
                              </p:par>
                              <p:par>
                                <p:cTn id="67" presetID="10" presetClass="entr" presetSubtype="0" fill="hold" nodeType="withEffect">
                                  <p:stCondLst>
                                    <p:cond delay="40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7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Closing Slide-red">
    <p:bg>
      <p:bgRef idx="1001">
        <a:schemeClr val="bg2"/>
      </p:bgRef>
    </p:bg>
    <p:spTree>
      <p:nvGrpSpPr>
        <p:cNvPr id="1" name=""/>
        <p:cNvGrpSpPr/>
        <p:nvPr/>
      </p:nvGrpSpPr>
      <p:grpSpPr>
        <a:xfrm>
          <a:off x="0" y="0"/>
          <a:ext cx="0" cy="0"/>
          <a:chOff x="0" y="0"/>
          <a:chExt cx="0" cy="0"/>
        </a:xfrm>
      </p:grpSpPr>
      <p:grpSp>
        <p:nvGrpSpPr>
          <p:cNvPr id="18" name="Group 5"/>
          <p:cNvGrpSpPr>
            <a:grpSpLocks/>
          </p:cNvGrpSpPr>
          <p:nvPr userDrawn="1"/>
        </p:nvGrpSpPr>
        <p:grpSpPr bwMode="auto">
          <a:xfrm>
            <a:off x="3947936" y="4088852"/>
            <a:ext cx="1240920" cy="659747"/>
            <a:chOff x="384" y="331"/>
            <a:chExt cx="912" cy="485"/>
          </a:xfrm>
        </p:grpSpPr>
        <p:sp>
          <p:nvSpPr>
            <p:cNvPr id="19"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20"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21"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22"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23"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40"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41"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42"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43"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44"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45"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46"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47"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48"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49"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grpSp>
    </p:spTree>
    <p:extLst>
      <p:ext uri="{BB962C8B-B14F-4D97-AF65-F5344CB8AC3E}">
        <p14:creationId xmlns:p14="http://schemas.microsoft.com/office/powerpoint/2010/main" val="41344821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Closing_Thanks">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448" y="940758"/>
            <a:ext cx="8694007" cy="2878673"/>
          </a:xfrm>
          <a:prstGeom prst="rect">
            <a:avLst/>
          </a:prstGeom>
        </p:spPr>
        <p:txBody>
          <a:bodyPr anchor="ctr" anchorCtr="0">
            <a:noAutofit/>
          </a:bodyPr>
          <a:lstStyle>
            <a:lvl1pPr algn="ctr">
              <a:lnSpc>
                <a:spcPct val="90000"/>
              </a:lnSpc>
              <a:defRPr sz="16000" b="0" i="1" spc="0" baseline="0">
                <a:solidFill>
                  <a:srgbClr val="FFFFFF"/>
                </a:solidFill>
                <a:latin typeface="+mj-lt"/>
                <a:cs typeface="CiscoSans Thin"/>
              </a:defRPr>
            </a:lvl1pPr>
          </a:lstStyle>
          <a:p>
            <a:r>
              <a:rPr lang="en-US" dirty="0" smtClean="0"/>
              <a:t>Thanks</a:t>
            </a:r>
            <a:endParaRPr lang="en-US" dirty="0"/>
          </a:p>
        </p:txBody>
      </p:sp>
      <p:grpSp>
        <p:nvGrpSpPr>
          <p:cNvPr id="20" name="Group 5"/>
          <p:cNvGrpSpPr>
            <a:grpSpLocks/>
          </p:cNvGrpSpPr>
          <p:nvPr userDrawn="1"/>
        </p:nvGrpSpPr>
        <p:grpSpPr bwMode="auto">
          <a:xfrm>
            <a:off x="3947936" y="4088852"/>
            <a:ext cx="1240920" cy="659747"/>
            <a:chOff x="384" y="331"/>
            <a:chExt cx="912" cy="485"/>
          </a:xfrm>
        </p:grpSpPr>
        <p:sp>
          <p:nvSpPr>
            <p:cNvPr id="2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2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2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40"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41"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42"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43"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44"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45"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46"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47"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48"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49"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50"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sp>
          <p:nvSpPr>
            <p:cNvPr id="51"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913218" eaLnBrk="0" hangingPunct="0">
                <a:lnSpc>
                  <a:spcPct val="90000"/>
                </a:lnSpc>
                <a:defRPr/>
              </a:pPr>
              <a:endParaRPr lang="en-US" sz="2400" smtClean="0">
                <a:solidFill>
                  <a:srgbClr val="FFFFFF"/>
                </a:solidFill>
                <a:ea typeface="+mn-ea"/>
              </a:endParaRPr>
            </a:p>
          </p:txBody>
        </p:sp>
      </p:grpSp>
      <p:cxnSp>
        <p:nvCxnSpPr>
          <p:cNvPr id="24" name="Straight Connector 23"/>
          <p:cNvCxnSpPr/>
          <p:nvPr userDrawn="1"/>
        </p:nvCxnSpPr>
        <p:spPr>
          <a:xfrm>
            <a:off x="0"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24920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Closing Slide-red thank you">
    <p:bg>
      <p:bgRef idx="1001">
        <a:schemeClr val="bg2"/>
      </p:bgRef>
    </p:bg>
    <p:spTree>
      <p:nvGrpSpPr>
        <p:cNvPr id="1" name=""/>
        <p:cNvGrpSpPr/>
        <p:nvPr/>
      </p:nvGrpSpPr>
      <p:grpSpPr>
        <a:xfrm>
          <a:off x="0" y="0"/>
          <a:ext cx="0" cy="0"/>
          <a:chOff x="0" y="0"/>
          <a:chExt cx="0" cy="0"/>
        </a:xfrm>
      </p:grpSpPr>
      <p:sp>
        <p:nvSpPr>
          <p:cNvPr id="20" name="TextBox 19"/>
          <p:cNvSpPr txBox="1"/>
          <p:nvPr userDrawn="1"/>
        </p:nvSpPr>
        <p:spPr>
          <a:xfrm>
            <a:off x="626178" y="2300018"/>
            <a:ext cx="3291419" cy="861720"/>
          </a:xfrm>
          <a:prstGeom prst="rect">
            <a:avLst/>
          </a:prstGeom>
          <a:noFill/>
        </p:spPr>
        <p:txBody>
          <a:bodyPr wrap="none" lIns="121751" tIns="60872" rIns="121751" bIns="60872" rtlCol="0">
            <a:spAutoFit/>
          </a:bodyPr>
          <a:lstStyle/>
          <a:p>
            <a:pPr defTabSz="608756" fontAlgn="auto">
              <a:spcBef>
                <a:spcPts val="0"/>
              </a:spcBef>
              <a:spcAft>
                <a:spcPts val="0"/>
              </a:spcAft>
            </a:pPr>
            <a:r>
              <a:rPr lang="en-US" sz="4800" dirty="0" smtClean="0">
                <a:solidFill>
                  <a:srgbClr val="FFFFFF"/>
                </a:solidFill>
                <a:latin typeface="CiscoSansTT ExtraLight"/>
                <a:ea typeface="+mn-ea"/>
              </a:rPr>
              <a:t>Thank you.</a:t>
            </a:r>
            <a:endParaRPr lang="en-US" sz="4800" dirty="0">
              <a:solidFill>
                <a:srgbClr val="FFFFFF"/>
              </a:solidFill>
              <a:latin typeface="CiscoSansTT ExtraLight"/>
              <a:ea typeface="+mn-ea"/>
            </a:endParaRPr>
          </a:p>
        </p:txBody>
      </p:sp>
      <p:sp>
        <p:nvSpPr>
          <p:cNvPr id="21" name="Rectangle 20"/>
          <p:cNvSpPr>
            <a:spLocks noChangeArrowheads="1"/>
          </p:cNvSpPr>
          <p:nvPr userDrawn="1"/>
        </p:nvSpPr>
        <p:spPr bwMode="black">
          <a:xfrm>
            <a:off x="6286242" y="2851221"/>
            <a:ext cx="116616" cy="441827"/>
          </a:xfrm>
          <a:prstGeom prst="rect">
            <a:avLst/>
          </a:prstGeom>
          <a:solidFill>
            <a:schemeClr val="tx1"/>
          </a:solidFill>
          <a:ln w="9525">
            <a:noFill/>
            <a:miter lim="800000"/>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22" name="Freeform 21"/>
          <p:cNvSpPr>
            <a:spLocks/>
          </p:cNvSpPr>
          <p:nvPr userDrawn="1"/>
        </p:nvSpPr>
        <p:spPr bwMode="black">
          <a:xfrm>
            <a:off x="6965598" y="2840180"/>
            <a:ext cx="337642" cy="466299"/>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23" name="Freeform 22"/>
          <p:cNvSpPr>
            <a:spLocks/>
          </p:cNvSpPr>
          <p:nvPr userDrawn="1"/>
        </p:nvSpPr>
        <p:spPr bwMode="black">
          <a:xfrm>
            <a:off x="5798085" y="2840180"/>
            <a:ext cx="337642" cy="466299"/>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40" name="Freeform 39"/>
          <p:cNvSpPr>
            <a:spLocks noEditPoints="1"/>
          </p:cNvSpPr>
          <p:nvPr userDrawn="1"/>
        </p:nvSpPr>
        <p:spPr bwMode="black">
          <a:xfrm>
            <a:off x="7425279" y="2840180"/>
            <a:ext cx="463750" cy="466299"/>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41" name="Freeform 40"/>
          <p:cNvSpPr>
            <a:spLocks/>
          </p:cNvSpPr>
          <p:nvPr userDrawn="1"/>
        </p:nvSpPr>
        <p:spPr bwMode="black">
          <a:xfrm>
            <a:off x="6553411" y="2840180"/>
            <a:ext cx="302387" cy="466299"/>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42" name="Freeform 41"/>
          <p:cNvSpPr>
            <a:spLocks/>
          </p:cNvSpPr>
          <p:nvPr userDrawn="1"/>
        </p:nvSpPr>
        <p:spPr bwMode="black">
          <a:xfrm>
            <a:off x="5566260" y="2225056"/>
            <a:ext cx="109835" cy="22703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43" name="Freeform 42"/>
          <p:cNvSpPr>
            <a:spLocks/>
          </p:cNvSpPr>
          <p:nvPr userDrawn="1"/>
        </p:nvSpPr>
        <p:spPr bwMode="black">
          <a:xfrm>
            <a:off x="5874072" y="2072767"/>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44" name="Freeform 43"/>
          <p:cNvSpPr>
            <a:spLocks/>
          </p:cNvSpPr>
          <p:nvPr userDrawn="1"/>
        </p:nvSpPr>
        <p:spPr bwMode="black">
          <a:xfrm>
            <a:off x="6176448" y="1863409"/>
            <a:ext cx="109835" cy="69876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45" name="Freeform 44"/>
          <p:cNvSpPr>
            <a:spLocks/>
          </p:cNvSpPr>
          <p:nvPr userDrawn="1"/>
        </p:nvSpPr>
        <p:spPr bwMode="black">
          <a:xfrm>
            <a:off x="6484271" y="207276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46" name="Freeform 45"/>
          <p:cNvSpPr>
            <a:spLocks/>
          </p:cNvSpPr>
          <p:nvPr userDrawn="1"/>
        </p:nvSpPr>
        <p:spPr bwMode="black">
          <a:xfrm>
            <a:off x="6785247" y="2225021"/>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47" name="Freeform 46"/>
          <p:cNvSpPr>
            <a:spLocks/>
          </p:cNvSpPr>
          <p:nvPr userDrawn="1"/>
        </p:nvSpPr>
        <p:spPr bwMode="black">
          <a:xfrm>
            <a:off x="7093102" y="2072753"/>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48" name="Freeform 47"/>
          <p:cNvSpPr>
            <a:spLocks/>
          </p:cNvSpPr>
          <p:nvPr userDrawn="1"/>
        </p:nvSpPr>
        <p:spPr bwMode="black">
          <a:xfrm>
            <a:off x="7400911" y="1863397"/>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49" name="Freeform 48"/>
          <p:cNvSpPr>
            <a:spLocks/>
          </p:cNvSpPr>
          <p:nvPr userDrawn="1"/>
        </p:nvSpPr>
        <p:spPr bwMode="black">
          <a:xfrm>
            <a:off x="7703299" y="2072753"/>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50" name="Freeform 49"/>
          <p:cNvSpPr>
            <a:spLocks/>
          </p:cNvSpPr>
          <p:nvPr userDrawn="1"/>
        </p:nvSpPr>
        <p:spPr bwMode="black">
          <a:xfrm>
            <a:off x="8011105" y="2225021"/>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Tree>
    <p:extLst>
      <p:ext uri="{BB962C8B-B14F-4D97-AF65-F5344CB8AC3E}">
        <p14:creationId xmlns:p14="http://schemas.microsoft.com/office/powerpoint/2010/main" val="27198976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700"/>
                                        <p:tgtEl>
                                          <p:spTgt spid="42"/>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00"/>
                                        <p:tgtEl>
                                          <p:spTgt spid="43"/>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700"/>
                                        <p:tgtEl>
                                          <p:spTgt spid="4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700"/>
                                        <p:tgtEl>
                                          <p:spTgt spid="45"/>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700"/>
                                        <p:tgtEl>
                                          <p:spTgt spid="4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00"/>
                                        <p:tgtEl>
                                          <p:spTgt spid="47"/>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700"/>
                                        <p:tgtEl>
                                          <p:spTgt spid="4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700"/>
                                        <p:tgtEl>
                                          <p:spTgt spid="4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700"/>
                                        <p:tgtEl>
                                          <p:spTgt spid="50"/>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2"/>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4"/>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6"/>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8"/>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50"/>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3"/>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5"/>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7"/>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9"/>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700"/>
                                        <p:tgtEl>
                                          <p:spTgt spid="23"/>
                                        </p:tgtEl>
                                      </p:cBhvr>
                                    </p:animEffect>
                                  </p:childTnLst>
                                </p:cTn>
                              </p:par>
                              <p:par>
                                <p:cTn id="58" presetID="10" presetClass="entr" presetSubtype="0" fill="hold" nodeType="withEffect">
                                  <p:stCondLst>
                                    <p:cond delay="10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700"/>
                                        <p:tgtEl>
                                          <p:spTgt spid="21"/>
                                        </p:tgtEl>
                                      </p:cBhvr>
                                    </p:animEffect>
                                  </p:childTnLst>
                                </p:cTn>
                              </p:par>
                              <p:par>
                                <p:cTn id="61" presetID="10" presetClass="entr" presetSubtype="0" fill="hold" nodeType="withEffect">
                                  <p:stCondLst>
                                    <p:cond delay="20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700"/>
                                        <p:tgtEl>
                                          <p:spTgt spid="41"/>
                                        </p:tgtEl>
                                      </p:cBhvr>
                                    </p:animEffect>
                                  </p:childTnLst>
                                </p:cTn>
                              </p:par>
                              <p:par>
                                <p:cTn id="64" presetID="10" presetClass="entr" presetSubtype="0" fill="hold" nodeType="withEffect">
                                  <p:stCondLst>
                                    <p:cond delay="3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700"/>
                                        <p:tgtEl>
                                          <p:spTgt spid="22"/>
                                        </p:tgtEl>
                                      </p:cBhvr>
                                    </p:animEffect>
                                  </p:childTnLst>
                                </p:cTn>
                              </p:par>
                              <p:par>
                                <p:cTn id="67" presetID="10" presetClass="entr" presetSubtype="0" fill="hold" nodeType="withEffect">
                                  <p:stCondLst>
                                    <p:cond delay="40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7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02">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2" name="Title 1"/>
          <p:cNvSpPr>
            <a:spLocks noGrp="1"/>
          </p:cNvSpPr>
          <p:nvPr>
            <p:ph type="ctrTitle"/>
          </p:nvPr>
        </p:nvSpPr>
        <p:spPr>
          <a:xfrm>
            <a:off x="742952" y="228600"/>
            <a:ext cx="7972425" cy="1190136"/>
          </a:xfrm>
          <a:effectLst/>
        </p:spPr>
        <p:txBody>
          <a:bodyPr anchor="b">
            <a:noAutofit/>
          </a:bodyPr>
          <a:lstStyle>
            <a:lvl1pPr algn="l">
              <a:defRPr sz="3300" b="0" i="0">
                <a:solidFill>
                  <a:schemeClr val="bg2"/>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90" y="1418766"/>
            <a:ext cx="7900988" cy="522137"/>
          </a:xfrm>
        </p:spPr>
        <p:txBody>
          <a:bodyPr anchor="t">
            <a:noAutofit/>
          </a:bodyPr>
          <a:lstStyle>
            <a:lvl1pPr marL="0" indent="0" algn="l">
              <a:lnSpc>
                <a:spcPct val="100000"/>
              </a:lnSpc>
              <a:buNone/>
              <a:defRPr sz="1800" b="0" i="0">
                <a:solidFill>
                  <a:schemeClr val="accent3"/>
                </a:solidFill>
                <a:latin typeface="+mj-lt"/>
                <a:cs typeface="CiscoSansTT Thin"/>
              </a:defRPr>
            </a:lvl1pPr>
            <a:lvl2pPr marL="342635" indent="0" algn="ctr">
              <a:buNone/>
              <a:defRPr sz="1500"/>
            </a:lvl2pPr>
            <a:lvl3pPr marL="685295" indent="0" algn="ctr">
              <a:buNone/>
              <a:defRPr sz="1400"/>
            </a:lvl3pPr>
            <a:lvl4pPr marL="1027943" indent="0" algn="ctr">
              <a:buNone/>
              <a:defRPr sz="1200"/>
            </a:lvl4pPr>
            <a:lvl5pPr marL="1370591" indent="0" algn="ctr">
              <a:buNone/>
              <a:defRPr sz="1200"/>
            </a:lvl5pPr>
            <a:lvl6pPr marL="1713251" indent="0" algn="ctr">
              <a:buNone/>
              <a:defRPr sz="1200"/>
            </a:lvl6pPr>
            <a:lvl7pPr marL="2055886" indent="0" algn="ctr">
              <a:buNone/>
              <a:defRPr sz="1200"/>
            </a:lvl7pPr>
            <a:lvl8pPr marL="2398520" indent="0" algn="ctr">
              <a:buNone/>
              <a:defRPr sz="1200"/>
            </a:lvl8pPr>
            <a:lvl9pPr marL="2741156"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6"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40184" y="4632752"/>
            <a:ext cx="659237" cy="251363"/>
          </a:xfrm>
          <a:prstGeom prst="rect">
            <a:avLst/>
          </a:prstGeom>
          <a:effectLst>
            <a:outerShdw blurRad="381000" algn="ctr" rotWithShape="0">
              <a:prstClr val="black">
                <a:alpha val="50000"/>
              </a:prstClr>
            </a:outerShdw>
          </a:effectLst>
        </p:spPr>
      </p:pic>
      <p:sp>
        <p:nvSpPr>
          <p:cNvPr id="8" name="Footer Placeholder 4"/>
          <p:cNvSpPr txBox="1">
            <a:spLocks/>
          </p:cNvSpPr>
          <p:nvPr userDrawn="1"/>
        </p:nvSpPr>
        <p:spPr>
          <a:xfrm>
            <a:off x="7217534"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415542725"/>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p15:clr>
            <a:srgbClr val="FBAE40"/>
          </p15:clr>
        </p15:guide>
        <p15:guide id="2" pos="72">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grpSp>
        <p:nvGrpSpPr>
          <p:cNvPr id="4" name="Group 3"/>
          <p:cNvGrpSpPr/>
          <p:nvPr userDrawn="1"/>
        </p:nvGrpSpPr>
        <p:grpSpPr>
          <a:xfrm>
            <a:off x="0" y="1"/>
            <a:ext cx="9144000" cy="5143500"/>
            <a:chOff x="0" y="0"/>
            <a:chExt cx="12188825" cy="6858000"/>
          </a:xfrm>
        </p:grpSpPr>
        <p:sp>
          <p:nvSpPr>
            <p:cNvPr id="11" name="Rectangle 10"/>
            <p:cNvSpPr/>
            <p:nvPr userDrawn="1"/>
          </p:nvSpPr>
          <p:spPr>
            <a:xfrm>
              <a:off x="0" y="0"/>
              <a:ext cx="12188825" cy="6858000"/>
            </a:xfrm>
            <a:prstGeom prst="rect">
              <a:avLst/>
            </a:prstGeom>
            <a:blipFill>
              <a:blip r:embed="rId2" cstate="screen">
                <a:extLst>
                  <a:ext uri="{28A0092B-C50C-407E-A947-70E740481C1C}">
                    <a14:useLocalDpi xmlns:a14="http://schemas.microsoft.com/office/drawing/2010/main"/>
                  </a:ext>
                </a:extLst>
              </a:blip>
              <a:srcRect/>
              <a:stretch>
                <a:fillRect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7663" fontAlgn="auto">
                <a:spcBef>
                  <a:spcPts val="0"/>
                </a:spcBef>
                <a:spcAft>
                  <a:spcPts val="0"/>
                </a:spcAft>
              </a:pPr>
              <a:endParaRPr lang="en-US" sz="2400">
                <a:solidFill>
                  <a:srgbClr val="FFFFFF"/>
                </a:solidFill>
              </a:endParaRPr>
            </a:p>
          </p:txBody>
        </p:sp>
        <p:sp>
          <p:nvSpPr>
            <p:cNvPr id="7" name="Rectangle 6"/>
            <p:cNvSpPr/>
            <p:nvPr userDrawn="1"/>
          </p:nvSpPr>
          <p:spPr>
            <a:xfrm>
              <a:off x="0" y="6477000"/>
              <a:ext cx="12188825" cy="381000"/>
            </a:xfrm>
            <a:prstGeom prst="rect">
              <a:avLst/>
            </a:prstGeom>
            <a:gradFill flip="none" rotWithShape="1">
              <a:gsLst>
                <a:gs pos="100000">
                  <a:schemeClr val="accent1">
                    <a:lumMod val="85000"/>
                  </a:schemeClr>
                </a:gs>
                <a:gs pos="0">
                  <a:schemeClr val="accent1">
                    <a:lumMod val="3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63" fontAlgn="auto">
                <a:spcBef>
                  <a:spcPts val="0"/>
                </a:spcBef>
                <a:spcAft>
                  <a:spcPts val="0"/>
                </a:spcAft>
              </a:pPr>
              <a:endParaRPr lang="en-US" sz="2400">
                <a:solidFill>
                  <a:srgbClr val="FFFFFF"/>
                </a:solidFill>
              </a:endParaRPr>
            </a:p>
          </p:txBody>
        </p:sp>
        <p:sp>
          <p:nvSpPr>
            <p:cNvPr id="13" name="Rectangle 12"/>
            <p:cNvSpPr/>
            <p:nvPr userDrawn="1"/>
          </p:nvSpPr>
          <p:spPr>
            <a:xfrm>
              <a:off x="0" y="1143001"/>
              <a:ext cx="12188825" cy="5333999"/>
            </a:xfrm>
            <a:prstGeom prst="rect">
              <a:avLst/>
            </a:prstGeom>
            <a:gradFill flip="none" rotWithShape="1">
              <a:gsLst>
                <a:gs pos="0">
                  <a:schemeClr val="tx2">
                    <a:lumMod val="15000"/>
                  </a:schemeClr>
                </a:gs>
                <a:gs pos="100000">
                  <a:schemeClr val="tx2">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7663" fontAlgn="auto">
                <a:spcBef>
                  <a:spcPts val="0"/>
                </a:spcBef>
                <a:spcAft>
                  <a:spcPts val="0"/>
                </a:spcAft>
              </a:pPr>
              <a:endParaRPr lang="en-US" sz="2400">
                <a:solidFill>
                  <a:srgbClr val="FFFFFF"/>
                </a:solidFill>
              </a:endParaRPr>
            </a:p>
          </p:txBody>
        </p:sp>
      </p:grpSp>
      <p:sp>
        <p:nvSpPr>
          <p:cNvPr id="3" name="Content Placeholder 2"/>
          <p:cNvSpPr>
            <a:spLocks noGrp="1"/>
          </p:cNvSpPr>
          <p:nvPr>
            <p:ph idx="1"/>
          </p:nvPr>
        </p:nvSpPr>
        <p:spPr>
          <a:xfrm>
            <a:off x="284637" y="1160272"/>
            <a:ext cx="8574736" cy="3394472"/>
          </a:xfrm>
          <a:prstGeom prst="rect">
            <a:avLst/>
          </a:prstGeom>
        </p:spPr>
        <p:txBody>
          <a:bodyPr lIns="91346" tIns="45673" rIns="91346" bIns="45673">
            <a:normAutofit/>
          </a:bodyPr>
          <a:lstStyle>
            <a:lvl1pPr marL="285429" indent="-285429">
              <a:buClr>
                <a:schemeClr val="accent1">
                  <a:lumMod val="60000"/>
                  <a:lumOff val="40000"/>
                </a:schemeClr>
              </a:buClr>
              <a:defRPr sz="2800"/>
            </a:lvl1pPr>
            <a:lvl2pPr marL="799193" indent="-342494">
              <a:buClr>
                <a:schemeClr val="accent1">
                  <a:lumMod val="60000"/>
                  <a:lumOff val="40000"/>
                </a:schemeClr>
              </a:buClr>
              <a:defRPr sz="2400">
                <a:solidFill>
                  <a:schemeClr val="tx1">
                    <a:lumMod val="40000"/>
                    <a:lumOff val="60000"/>
                  </a:schemeClr>
                </a:solidFill>
              </a:defRPr>
            </a:lvl2pPr>
            <a:lvl3pPr>
              <a:buClr>
                <a:schemeClr val="accent1">
                  <a:lumMod val="60000"/>
                  <a:lumOff val="40000"/>
                </a:schemeClr>
              </a:buClr>
              <a:defRPr sz="2000">
                <a:solidFill>
                  <a:schemeClr val="tx1">
                    <a:lumMod val="40000"/>
                    <a:lumOff val="60000"/>
                  </a:schemeClr>
                </a:solidFill>
              </a:defRPr>
            </a:lvl3pPr>
            <a:lvl4pPr>
              <a:buClr>
                <a:schemeClr val="accent1">
                  <a:lumMod val="60000"/>
                  <a:lumOff val="40000"/>
                </a:schemeClr>
              </a:buClr>
              <a:defRPr sz="1900">
                <a:solidFill>
                  <a:schemeClr val="tx1">
                    <a:lumMod val="40000"/>
                    <a:lumOff val="60000"/>
                  </a:schemeClr>
                </a:solidFill>
              </a:defRPr>
            </a:lvl4pPr>
            <a:lvl5pPr>
              <a:buClr>
                <a:schemeClr val="accent1">
                  <a:lumMod val="60000"/>
                  <a:lumOff val="40000"/>
                </a:schemeClr>
              </a:buClr>
              <a:defRPr sz="1900">
                <a:solidFill>
                  <a:schemeClr val="tx1">
                    <a:lumMod val="40000"/>
                    <a:lumOff val="6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a:xfrm>
            <a:off x="234500" y="224502"/>
            <a:ext cx="8675077" cy="427050"/>
          </a:xfrm>
        </p:spPr>
        <p:txBody>
          <a:bodyPr/>
          <a:lstStyle>
            <a:lvl1pPr algn="l">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6" name="Date Placeholder 5"/>
          <p:cNvSpPr>
            <a:spLocks noGrp="1"/>
          </p:cNvSpPr>
          <p:nvPr>
            <p:ph type="dt" sz="half" idx="10"/>
          </p:nvPr>
        </p:nvSpPr>
        <p:spPr>
          <a:xfrm>
            <a:off x="233974" y="4959958"/>
            <a:ext cx="2133600" cy="138500"/>
          </a:xfrm>
          <a:prstGeom prst="rect">
            <a:avLst/>
          </a:prstGeom>
        </p:spPr>
        <p:txBody>
          <a:bodyPr lIns="91342" tIns="45672" rIns="91342" bIns="45672"/>
          <a:lstStyle/>
          <a:p>
            <a:pPr defTabSz="1217663" fontAlgn="auto">
              <a:spcBef>
                <a:spcPts val="0"/>
              </a:spcBef>
              <a:spcAft>
                <a:spcPts val="0"/>
              </a:spcAft>
            </a:pPr>
            <a:r>
              <a:rPr lang="en-US" sz="2400" smtClean="0">
                <a:solidFill>
                  <a:srgbClr val="000000"/>
                </a:solidFill>
                <a:latin typeface="CiscoSansTT Light"/>
                <a:ea typeface="+mn-ea"/>
              </a:rPr>
              <a:t>© 2013 Cisco and/or its affiliates. All rights reserved.</a:t>
            </a:r>
            <a:endParaRPr lang="en-US" sz="2400" dirty="0">
              <a:solidFill>
                <a:srgbClr val="000000"/>
              </a:solidFill>
              <a:latin typeface="CiscoSansTT Light"/>
              <a:ea typeface="+mn-ea"/>
            </a:endParaRPr>
          </a:p>
        </p:txBody>
      </p:sp>
      <p:sp>
        <p:nvSpPr>
          <p:cNvPr id="12" name="Footer Placeholder 11"/>
          <p:cNvSpPr>
            <a:spLocks noGrp="1"/>
          </p:cNvSpPr>
          <p:nvPr>
            <p:ph type="ftr" sz="quarter" idx="11"/>
          </p:nvPr>
        </p:nvSpPr>
        <p:spPr>
          <a:xfrm>
            <a:off x="7944771" y="4959958"/>
            <a:ext cx="703385" cy="138500"/>
          </a:xfrm>
          <a:prstGeom prst="rect">
            <a:avLst/>
          </a:prstGeom>
        </p:spPr>
        <p:txBody>
          <a:bodyPr lIns="91342" tIns="45672" rIns="91342" bIns="45672"/>
          <a:lstStyle/>
          <a:p>
            <a:pPr defTabSz="1217663" fontAlgn="auto">
              <a:spcBef>
                <a:spcPts val="0"/>
              </a:spcBef>
              <a:spcAft>
                <a:spcPts val="0"/>
              </a:spcAft>
            </a:pPr>
            <a:r>
              <a:rPr lang="en-US" sz="2400" smtClean="0">
                <a:solidFill>
                  <a:srgbClr val="000000"/>
                </a:solidFill>
                <a:latin typeface="CiscoSansTT Light"/>
                <a:ea typeface="+mn-ea"/>
              </a:rPr>
              <a:t>Cisco Confidential</a:t>
            </a:r>
            <a:endParaRPr lang="en-US" sz="2400" dirty="0">
              <a:solidFill>
                <a:srgbClr val="000000"/>
              </a:solidFill>
              <a:latin typeface="CiscoSansTT Light"/>
              <a:ea typeface="+mn-ea"/>
            </a:endParaRPr>
          </a:p>
        </p:txBody>
      </p:sp>
      <p:sp>
        <p:nvSpPr>
          <p:cNvPr id="14" name="Slide Number Placeholder 13"/>
          <p:cNvSpPr>
            <a:spLocks noGrp="1"/>
          </p:cNvSpPr>
          <p:nvPr>
            <p:ph type="sldNum" sz="quarter" idx="12"/>
          </p:nvPr>
        </p:nvSpPr>
        <p:spPr>
          <a:xfrm>
            <a:off x="8648119" y="4959958"/>
            <a:ext cx="351692" cy="138500"/>
          </a:xfrm>
          <a:prstGeom prst="rect">
            <a:avLst/>
          </a:prstGeom>
        </p:spPr>
        <p:txBody>
          <a:bodyPr lIns="91342" tIns="45672" rIns="91342" bIns="45672"/>
          <a:lstStyle/>
          <a:p>
            <a:pPr defTabSz="1217663" fontAlgn="auto">
              <a:spcBef>
                <a:spcPts val="0"/>
              </a:spcBef>
              <a:spcAft>
                <a:spcPts val="0"/>
              </a:spcAft>
            </a:pPr>
            <a:fld id="{8029CF32-728A-4EC8-B5DB-24A2A2CCE761}" type="slidenum">
              <a:rPr lang="en-US" sz="2400" smtClean="0">
                <a:solidFill>
                  <a:srgbClr val="000000"/>
                </a:solidFill>
                <a:latin typeface="CiscoSansTT Light"/>
                <a:ea typeface="+mn-ea"/>
              </a:rPr>
              <a:pPr defTabSz="1217663" fontAlgn="auto">
                <a:spcBef>
                  <a:spcPts val="0"/>
                </a:spcBef>
                <a:spcAft>
                  <a:spcPts val="0"/>
                </a:spcAft>
              </a:pPr>
              <a:t>‹#›</a:t>
            </a:fld>
            <a:endParaRPr lang="en-US" sz="2400" dirty="0">
              <a:solidFill>
                <a:srgbClr val="000000"/>
              </a:solidFill>
              <a:latin typeface="CiscoSansTT Light"/>
              <a:ea typeface="+mn-ea"/>
            </a:endParaRPr>
          </a:p>
        </p:txBody>
      </p:sp>
    </p:spTree>
    <p:extLst>
      <p:ext uri="{BB962C8B-B14F-4D97-AF65-F5344CB8AC3E}">
        <p14:creationId xmlns:p14="http://schemas.microsoft.com/office/powerpoint/2010/main" val="3486177055"/>
      </p:ext>
    </p:extLst>
  </p:cSld>
  <p:clrMapOvr>
    <a:masterClrMapping/>
  </p:clrMapOvr>
  <p:transition spd="slow">
    <p:wipe dir="r"/>
  </p:transition>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userDrawn="1">
  <p:cSld name="5_Title Slide gradient">
    <p:bg>
      <p:bgPr>
        <a:solidFill>
          <a:schemeClr val="accent1"/>
        </a:soli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4" y="2108882"/>
            <a:ext cx="8301718" cy="64473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2426" y="3621062"/>
            <a:ext cx="8112126" cy="288131"/>
          </a:xfrm>
          <a:prstGeom prst="rect">
            <a:avLst/>
          </a:prstGeom>
        </p:spPr>
        <p:txBody>
          <a:bodyPr lIns="121751" tIns="60872" rIns="121751" bIns="60872" anchor="b" anchorCtr="0">
            <a:noAutofit/>
          </a:bodyPr>
          <a:lstStyle>
            <a:lvl1pPr marL="0" indent="0" algn="l">
              <a:buNone/>
              <a:defRPr sz="1600" b="0" i="0">
                <a:solidFill>
                  <a:schemeClr val="bg1"/>
                </a:solidFill>
                <a:latin typeface="+mn-lt"/>
                <a:cs typeface="CiscoSans"/>
              </a:defRPr>
            </a:lvl1pPr>
            <a:lvl2pPr marL="456587" indent="0" algn="ctr">
              <a:buNone/>
              <a:defRPr>
                <a:solidFill>
                  <a:schemeClr val="tx1">
                    <a:tint val="75000"/>
                  </a:schemeClr>
                </a:solidFill>
              </a:defRPr>
            </a:lvl2pPr>
            <a:lvl3pPr marL="913218" indent="0" algn="ctr">
              <a:buNone/>
              <a:defRPr>
                <a:solidFill>
                  <a:schemeClr val="tx1">
                    <a:tint val="75000"/>
                  </a:schemeClr>
                </a:solidFill>
              </a:defRPr>
            </a:lvl3pPr>
            <a:lvl4pPr marL="1369821" indent="0" algn="ctr">
              <a:buNone/>
              <a:defRPr>
                <a:solidFill>
                  <a:schemeClr val="tx1">
                    <a:tint val="75000"/>
                  </a:schemeClr>
                </a:solidFill>
              </a:defRPr>
            </a:lvl4pPr>
            <a:lvl5pPr marL="1826435" indent="0" algn="ctr">
              <a:buNone/>
              <a:defRPr>
                <a:solidFill>
                  <a:schemeClr val="tx1">
                    <a:tint val="75000"/>
                  </a:schemeClr>
                </a:solidFill>
              </a:defRPr>
            </a:lvl5pPr>
            <a:lvl6pPr marL="2283021" indent="0" algn="ctr">
              <a:buNone/>
              <a:defRPr>
                <a:solidFill>
                  <a:schemeClr val="tx1">
                    <a:tint val="75000"/>
                  </a:schemeClr>
                </a:solidFill>
              </a:defRPr>
            </a:lvl6pPr>
            <a:lvl7pPr marL="2739617" indent="0" algn="ctr">
              <a:buNone/>
              <a:defRPr>
                <a:solidFill>
                  <a:schemeClr val="tx1">
                    <a:tint val="75000"/>
                  </a:schemeClr>
                </a:solidFill>
              </a:defRPr>
            </a:lvl7pPr>
            <a:lvl8pPr marL="3196230" indent="0" algn="ctr">
              <a:buNone/>
              <a:defRPr>
                <a:solidFill>
                  <a:schemeClr val="tx1">
                    <a:tint val="75000"/>
                  </a:schemeClr>
                </a:solidFill>
              </a:defRPr>
            </a:lvl8pPr>
            <a:lvl9pPr marL="3652844"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1848" y="3873728"/>
            <a:ext cx="8112650" cy="288131"/>
          </a:xfrm>
          <a:prstGeom prst="rect">
            <a:avLst/>
          </a:prstGeom>
        </p:spPr>
        <p:txBody>
          <a:bodyPr lIns="121751" tIns="60872" rIns="121751" bIns="60872"/>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8" y="4453720"/>
            <a:ext cx="8112650" cy="288131"/>
          </a:xfrm>
          <a:prstGeom prst="rect">
            <a:avLst/>
          </a:prstGeom>
        </p:spPr>
        <p:txBody>
          <a:bodyPr lIns="121751" tIns="60872" rIns="121751" bIns="60872"/>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52613" y="2622512"/>
            <a:ext cx="8302625" cy="299001"/>
          </a:xfrm>
          <a:prstGeom prst="rect">
            <a:avLst/>
          </a:prstGeom>
        </p:spPr>
        <p:txBody>
          <a:bodyPr lIns="121751" tIns="60872" rIns="121751" bIns="60872"/>
          <a:lstStyle>
            <a:lvl1pPr marL="0" indent="0">
              <a:buFont typeface="Arial" panose="020B0604020202020204" pitchFamily="34" charset="0"/>
              <a:buNone/>
              <a:defRPr sz="2400" baseline="0">
                <a:solidFill>
                  <a:schemeClr val="bg1"/>
                </a:solidFill>
                <a:latin typeface="+mj-lt"/>
              </a:defRPr>
            </a:lvl1pPr>
            <a:lvl2pPr marL="405895" indent="0">
              <a:buNone/>
              <a:defRPr/>
            </a:lvl2pPr>
            <a:lvl3pPr marL="569197" indent="0">
              <a:buNone/>
              <a:defRPr/>
            </a:lvl3pPr>
            <a:lvl4pPr marL="688114" indent="0">
              <a:buNone/>
              <a:defRPr/>
            </a:lvl4pPr>
            <a:lvl5pPr marL="800681" indent="0">
              <a:buNone/>
              <a:defRPr/>
            </a:lvl5pPr>
          </a:lstStyle>
          <a:p>
            <a:pPr lvl="0"/>
            <a:r>
              <a:rPr lang="en-GB" dirty="0" smtClean="0"/>
              <a:t>Subhead goes here</a:t>
            </a:r>
            <a:endParaRPr lang="en-GB" dirty="0"/>
          </a:p>
        </p:txBody>
      </p:sp>
      <p:grpSp>
        <p:nvGrpSpPr>
          <p:cNvPr id="28" name="Group 67"/>
          <p:cNvGrpSpPr/>
          <p:nvPr userDrawn="1"/>
        </p:nvGrpSpPr>
        <p:grpSpPr>
          <a:xfrm>
            <a:off x="285217" y="307885"/>
            <a:ext cx="862739" cy="459830"/>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grpSp>
    </p:spTree>
    <p:extLst>
      <p:ext uri="{BB962C8B-B14F-4D97-AF65-F5344CB8AC3E}">
        <p14:creationId xmlns:p14="http://schemas.microsoft.com/office/powerpoint/2010/main" val="11550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userDrawn="1">
  <p:cSld name="2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104"/>
            <a:ext cx="8659976" cy="728783"/>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Bullet Title Goes Here</a:t>
            </a:r>
            <a:endParaRPr lang="en-US" dirty="0"/>
          </a:p>
        </p:txBody>
      </p:sp>
      <p:sp>
        <p:nvSpPr>
          <p:cNvPr id="4" name="Rectangle 5"/>
          <p:cNvSpPr>
            <a:spLocks noChangeArrowheads="1"/>
          </p:cNvSpPr>
          <p:nvPr userDrawn="1"/>
        </p:nvSpPr>
        <p:spPr bwMode="ltGray">
          <a:xfrm>
            <a:off x="7556981" y="4690703"/>
            <a:ext cx="1018717" cy="209837"/>
          </a:xfrm>
          <a:prstGeom prst="rect">
            <a:avLst/>
          </a:prstGeom>
          <a:noFill/>
          <a:ln w="9525">
            <a:noFill/>
            <a:miter lim="800000"/>
            <a:headEnd/>
            <a:tailEnd/>
          </a:ln>
          <a:effectLst/>
        </p:spPr>
        <p:txBody>
          <a:bodyPr wrap="none" lIns="82019" tIns="41005" rIns="82019" bIns="41005" anchor="b">
            <a:spAutoFit/>
          </a:bodyPr>
          <a:lstStyle/>
          <a:p>
            <a:pPr algn="r" defTabSz="813334"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5" name="Rectangle 7"/>
          <p:cNvSpPr>
            <a:spLocks noChangeArrowheads="1"/>
          </p:cNvSpPr>
          <p:nvPr userDrawn="1"/>
        </p:nvSpPr>
        <p:spPr bwMode="ltGray">
          <a:xfrm>
            <a:off x="8586230" y="4687625"/>
            <a:ext cx="295143" cy="209837"/>
          </a:xfrm>
          <a:prstGeom prst="rect">
            <a:avLst/>
          </a:prstGeom>
          <a:noFill/>
          <a:ln w="9525" algn="ctr">
            <a:noFill/>
            <a:miter lim="800000"/>
            <a:headEnd/>
            <a:tailEnd/>
          </a:ln>
          <a:effectLst/>
        </p:spPr>
        <p:txBody>
          <a:bodyPr wrap="none" lIns="82019" tIns="41005" rIns="82019" bIns="41005" anchor="b">
            <a:spAutoFit/>
          </a:bodyPr>
          <a:lstStyle/>
          <a:p>
            <a:pPr algn="r" defTabSz="813334"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3334"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6" name="Rectangle 4"/>
          <p:cNvSpPr>
            <a:spLocks noChangeArrowheads="1"/>
          </p:cNvSpPr>
          <p:nvPr userDrawn="1"/>
        </p:nvSpPr>
        <p:spPr bwMode="ltGray">
          <a:xfrm>
            <a:off x="292099" y="4692002"/>
            <a:ext cx="3420515" cy="209837"/>
          </a:xfrm>
          <a:prstGeom prst="rect">
            <a:avLst/>
          </a:prstGeom>
          <a:noFill/>
          <a:ln w="9525">
            <a:noFill/>
            <a:miter lim="800000"/>
            <a:headEnd/>
            <a:tailEnd/>
          </a:ln>
          <a:effectLst/>
        </p:spPr>
        <p:txBody>
          <a:bodyPr wrap="square" lIns="82019" tIns="41005" rIns="82019" bIns="41005" anchor="b" anchorCtr="0">
            <a:spAutoFit/>
          </a:bodyPr>
          <a:lstStyle/>
          <a:p>
            <a:pPr defTabSz="813334"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7" name="Straight Connector 6"/>
          <p:cNvCxnSpPr/>
          <p:nvPr userDrawn="1"/>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6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3_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104"/>
            <a:ext cx="8659976" cy="728783"/>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77423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userDrawn="1">
  <p:cSld name="1_Closing Slide-red thank you">
    <p:bg>
      <p:bgRef idx="1001">
        <a:schemeClr val="bg2"/>
      </p:bgRef>
    </p:bg>
    <p:spTree>
      <p:nvGrpSpPr>
        <p:cNvPr id="1" name=""/>
        <p:cNvGrpSpPr/>
        <p:nvPr/>
      </p:nvGrpSpPr>
      <p:grpSpPr>
        <a:xfrm>
          <a:off x="0" y="0"/>
          <a:ext cx="0" cy="0"/>
          <a:chOff x="0" y="0"/>
          <a:chExt cx="0" cy="0"/>
        </a:xfrm>
      </p:grpSpPr>
      <p:sp>
        <p:nvSpPr>
          <p:cNvPr id="20" name="TextBox 19"/>
          <p:cNvSpPr txBox="1"/>
          <p:nvPr userDrawn="1"/>
        </p:nvSpPr>
        <p:spPr>
          <a:xfrm>
            <a:off x="626178" y="2300018"/>
            <a:ext cx="3291419" cy="861720"/>
          </a:xfrm>
          <a:prstGeom prst="rect">
            <a:avLst/>
          </a:prstGeom>
          <a:noFill/>
        </p:spPr>
        <p:txBody>
          <a:bodyPr wrap="none" lIns="121751" tIns="60872" rIns="121751" bIns="60872" rtlCol="0">
            <a:spAutoFit/>
          </a:bodyPr>
          <a:lstStyle/>
          <a:p>
            <a:pPr defTabSz="608756" fontAlgn="auto">
              <a:spcBef>
                <a:spcPts val="0"/>
              </a:spcBef>
              <a:spcAft>
                <a:spcPts val="0"/>
              </a:spcAft>
            </a:pPr>
            <a:r>
              <a:rPr lang="en-US" sz="4800" dirty="0" smtClean="0">
                <a:solidFill>
                  <a:srgbClr val="FFFFFF"/>
                </a:solidFill>
                <a:latin typeface="CiscoSansTT ExtraLight"/>
                <a:ea typeface="+mn-ea"/>
              </a:rPr>
              <a:t>Thank you.</a:t>
            </a:r>
            <a:endParaRPr lang="en-US" sz="4800" dirty="0">
              <a:solidFill>
                <a:srgbClr val="FFFFFF"/>
              </a:solidFill>
              <a:latin typeface="CiscoSansTT ExtraLight"/>
              <a:ea typeface="+mn-ea"/>
            </a:endParaRPr>
          </a:p>
        </p:txBody>
      </p:sp>
      <p:sp>
        <p:nvSpPr>
          <p:cNvPr id="21" name="Rectangle 20"/>
          <p:cNvSpPr>
            <a:spLocks noChangeArrowheads="1"/>
          </p:cNvSpPr>
          <p:nvPr userDrawn="1"/>
        </p:nvSpPr>
        <p:spPr bwMode="black">
          <a:xfrm>
            <a:off x="6286242" y="2851221"/>
            <a:ext cx="116616" cy="441827"/>
          </a:xfrm>
          <a:prstGeom prst="rect">
            <a:avLst/>
          </a:prstGeom>
          <a:solidFill>
            <a:schemeClr val="tx1"/>
          </a:solidFill>
          <a:ln w="9525">
            <a:noFill/>
            <a:miter lim="800000"/>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22" name="Freeform 21"/>
          <p:cNvSpPr>
            <a:spLocks/>
          </p:cNvSpPr>
          <p:nvPr userDrawn="1"/>
        </p:nvSpPr>
        <p:spPr bwMode="black">
          <a:xfrm>
            <a:off x="6965598" y="2840180"/>
            <a:ext cx="337642" cy="466299"/>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23" name="Freeform 22"/>
          <p:cNvSpPr>
            <a:spLocks/>
          </p:cNvSpPr>
          <p:nvPr userDrawn="1"/>
        </p:nvSpPr>
        <p:spPr bwMode="black">
          <a:xfrm>
            <a:off x="5798085" y="2840180"/>
            <a:ext cx="337642" cy="466299"/>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40" name="Freeform 39"/>
          <p:cNvSpPr>
            <a:spLocks noEditPoints="1"/>
          </p:cNvSpPr>
          <p:nvPr userDrawn="1"/>
        </p:nvSpPr>
        <p:spPr bwMode="black">
          <a:xfrm>
            <a:off x="7425279" y="2840180"/>
            <a:ext cx="463750" cy="466299"/>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41" name="Freeform 40"/>
          <p:cNvSpPr>
            <a:spLocks/>
          </p:cNvSpPr>
          <p:nvPr userDrawn="1"/>
        </p:nvSpPr>
        <p:spPr bwMode="black">
          <a:xfrm>
            <a:off x="6553411" y="2840180"/>
            <a:ext cx="302387" cy="466299"/>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42" name="Freeform 41"/>
          <p:cNvSpPr>
            <a:spLocks/>
          </p:cNvSpPr>
          <p:nvPr userDrawn="1"/>
        </p:nvSpPr>
        <p:spPr bwMode="black">
          <a:xfrm>
            <a:off x="5566260" y="2225056"/>
            <a:ext cx="109835" cy="22703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43" name="Freeform 42"/>
          <p:cNvSpPr>
            <a:spLocks/>
          </p:cNvSpPr>
          <p:nvPr userDrawn="1"/>
        </p:nvSpPr>
        <p:spPr bwMode="black">
          <a:xfrm>
            <a:off x="5874072" y="2072767"/>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44" name="Freeform 43"/>
          <p:cNvSpPr>
            <a:spLocks/>
          </p:cNvSpPr>
          <p:nvPr userDrawn="1"/>
        </p:nvSpPr>
        <p:spPr bwMode="black">
          <a:xfrm>
            <a:off x="6176448" y="1863409"/>
            <a:ext cx="109835" cy="69876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45" name="Freeform 44"/>
          <p:cNvSpPr>
            <a:spLocks/>
          </p:cNvSpPr>
          <p:nvPr userDrawn="1"/>
        </p:nvSpPr>
        <p:spPr bwMode="black">
          <a:xfrm>
            <a:off x="6484271" y="207276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46" name="Freeform 45"/>
          <p:cNvSpPr>
            <a:spLocks/>
          </p:cNvSpPr>
          <p:nvPr userDrawn="1"/>
        </p:nvSpPr>
        <p:spPr bwMode="black">
          <a:xfrm>
            <a:off x="6785247" y="2225021"/>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47" name="Freeform 46"/>
          <p:cNvSpPr>
            <a:spLocks/>
          </p:cNvSpPr>
          <p:nvPr userDrawn="1"/>
        </p:nvSpPr>
        <p:spPr bwMode="black">
          <a:xfrm>
            <a:off x="7093102" y="2072753"/>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48" name="Freeform 47"/>
          <p:cNvSpPr>
            <a:spLocks/>
          </p:cNvSpPr>
          <p:nvPr userDrawn="1"/>
        </p:nvSpPr>
        <p:spPr bwMode="black">
          <a:xfrm>
            <a:off x="7400911" y="1863397"/>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49" name="Freeform 48"/>
          <p:cNvSpPr>
            <a:spLocks/>
          </p:cNvSpPr>
          <p:nvPr userDrawn="1"/>
        </p:nvSpPr>
        <p:spPr bwMode="black">
          <a:xfrm>
            <a:off x="7703299" y="2072753"/>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50" name="Freeform 49"/>
          <p:cNvSpPr>
            <a:spLocks/>
          </p:cNvSpPr>
          <p:nvPr userDrawn="1"/>
        </p:nvSpPr>
        <p:spPr bwMode="black">
          <a:xfrm>
            <a:off x="8011105" y="2225021"/>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Tree>
    <p:extLst>
      <p:ext uri="{BB962C8B-B14F-4D97-AF65-F5344CB8AC3E}">
        <p14:creationId xmlns:p14="http://schemas.microsoft.com/office/powerpoint/2010/main" val="1355184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700"/>
                                        <p:tgtEl>
                                          <p:spTgt spid="42"/>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00"/>
                                        <p:tgtEl>
                                          <p:spTgt spid="43"/>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700"/>
                                        <p:tgtEl>
                                          <p:spTgt spid="4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700"/>
                                        <p:tgtEl>
                                          <p:spTgt spid="45"/>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700"/>
                                        <p:tgtEl>
                                          <p:spTgt spid="4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00"/>
                                        <p:tgtEl>
                                          <p:spTgt spid="47"/>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700"/>
                                        <p:tgtEl>
                                          <p:spTgt spid="4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700"/>
                                        <p:tgtEl>
                                          <p:spTgt spid="4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700"/>
                                        <p:tgtEl>
                                          <p:spTgt spid="50"/>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2"/>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4"/>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6"/>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8"/>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50"/>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3"/>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5"/>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7"/>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9"/>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700"/>
                                        <p:tgtEl>
                                          <p:spTgt spid="23"/>
                                        </p:tgtEl>
                                      </p:cBhvr>
                                    </p:animEffect>
                                  </p:childTnLst>
                                </p:cTn>
                              </p:par>
                              <p:par>
                                <p:cTn id="58" presetID="10" presetClass="entr" presetSubtype="0" fill="hold" nodeType="withEffect">
                                  <p:stCondLst>
                                    <p:cond delay="10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700"/>
                                        <p:tgtEl>
                                          <p:spTgt spid="21"/>
                                        </p:tgtEl>
                                      </p:cBhvr>
                                    </p:animEffect>
                                  </p:childTnLst>
                                </p:cTn>
                              </p:par>
                              <p:par>
                                <p:cTn id="61" presetID="10" presetClass="entr" presetSubtype="0" fill="hold" nodeType="withEffect">
                                  <p:stCondLst>
                                    <p:cond delay="20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700"/>
                                        <p:tgtEl>
                                          <p:spTgt spid="41"/>
                                        </p:tgtEl>
                                      </p:cBhvr>
                                    </p:animEffect>
                                  </p:childTnLst>
                                </p:cTn>
                              </p:par>
                              <p:par>
                                <p:cTn id="64" presetID="10" presetClass="entr" presetSubtype="0" fill="hold" nodeType="withEffect">
                                  <p:stCondLst>
                                    <p:cond delay="3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700"/>
                                        <p:tgtEl>
                                          <p:spTgt spid="22"/>
                                        </p:tgtEl>
                                      </p:cBhvr>
                                    </p:animEffect>
                                  </p:childTnLst>
                                </p:cTn>
                              </p:par>
                              <p:par>
                                <p:cTn id="67" presetID="10" presetClass="entr" presetSubtype="0" fill="hold" nodeType="withEffect">
                                  <p:stCondLst>
                                    <p:cond delay="40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7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userDrawn="1">
  <p:cSld name="4_Seg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57" y="562621"/>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7556981" y="4690703"/>
            <a:ext cx="1018717" cy="209837"/>
          </a:xfrm>
          <a:prstGeom prst="rect">
            <a:avLst/>
          </a:prstGeom>
          <a:noFill/>
          <a:ln w="9525">
            <a:noFill/>
            <a:miter lim="800000"/>
            <a:headEnd/>
            <a:tailEnd/>
          </a:ln>
          <a:effectLst/>
        </p:spPr>
        <p:txBody>
          <a:bodyPr wrap="none" lIns="82019" tIns="41005" rIns="82019" bIns="41005" anchor="b">
            <a:spAutoFit/>
          </a:bodyPr>
          <a:lstStyle/>
          <a:p>
            <a:pPr algn="r" defTabSz="813334"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7" name="Rectangle 7"/>
          <p:cNvSpPr>
            <a:spLocks noChangeArrowheads="1"/>
          </p:cNvSpPr>
          <p:nvPr userDrawn="1"/>
        </p:nvSpPr>
        <p:spPr bwMode="ltGray">
          <a:xfrm>
            <a:off x="8586230" y="4687625"/>
            <a:ext cx="295143" cy="209837"/>
          </a:xfrm>
          <a:prstGeom prst="rect">
            <a:avLst/>
          </a:prstGeom>
          <a:noFill/>
          <a:ln w="9525" algn="ctr">
            <a:noFill/>
            <a:miter lim="800000"/>
            <a:headEnd/>
            <a:tailEnd/>
          </a:ln>
          <a:effectLst/>
        </p:spPr>
        <p:txBody>
          <a:bodyPr wrap="none" lIns="82019" tIns="41005" rIns="82019" bIns="41005" anchor="b">
            <a:spAutoFit/>
          </a:bodyPr>
          <a:lstStyle/>
          <a:p>
            <a:pPr algn="r" defTabSz="813334"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3334"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10" name="Rectangle 4"/>
          <p:cNvSpPr>
            <a:spLocks noChangeArrowheads="1"/>
          </p:cNvSpPr>
          <p:nvPr userDrawn="1"/>
        </p:nvSpPr>
        <p:spPr bwMode="ltGray">
          <a:xfrm>
            <a:off x="292099" y="4692002"/>
            <a:ext cx="3420515" cy="209837"/>
          </a:xfrm>
          <a:prstGeom prst="rect">
            <a:avLst/>
          </a:prstGeom>
          <a:noFill/>
          <a:ln w="9525">
            <a:noFill/>
            <a:miter lim="800000"/>
            <a:headEnd/>
            <a:tailEnd/>
          </a:ln>
          <a:effectLst/>
        </p:spPr>
        <p:txBody>
          <a:bodyPr wrap="square" lIns="82019" tIns="41005" rIns="82019" bIns="41005" anchor="b" anchorCtr="0">
            <a:spAutoFit/>
          </a:bodyPr>
          <a:lstStyle/>
          <a:p>
            <a:pPr defTabSz="813334"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8" name="Straight Connector 7"/>
          <p:cNvCxnSpPr/>
          <p:nvPr userDrawn="1"/>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768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userDrawn="1">
  <p:cSld name="6_Title Slide gradient">
    <p:bg>
      <p:bgPr>
        <a:solidFill>
          <a:schemeClr val="accent1"/>
        </a:soli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4" y="2108882"/>
            <a:ext cx="8301718" cy="64473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2426" y="3621062"/>
            <a:ext cx="8112126" cy="288131"/>
          </a:xfrm>
          <a:prstGeom prst="rect">
            <a:avLst/>
          </a:prstGeom>
        </p:spPr>
        <p:txBody>
          <a:bodyPr lIns="121751" tIns="60872" rIns="121751" bIns="60872" anchor="b" anchorCtr="0">
            <a:noAutofit/>
          </a:bodyPr>
          <a:lstStyle>
            <a:lvl1pPr marL="0" indent="0" algn="l">
              <a:buNone/>
              <a:defRPr sz="1600" b="0" i="0">
                <a:solidFill>
                  <a:schemeClr val="bg1"/>
                </a:solidFill>
                <a:latin typeface="+mn-lt"/>
                <a:cs typeface="CiscoSans"/>
              </a:defRPr>
            </a:lvl1pPr>
            <a:lvl2pPr marL="456587" indent="0" algn="ctr">
              <a:buNone/>
              <a:defRPr>
                <a:solidFill>
                  <a:schemeClr val="tx1">
                    <a:tint val="75000"/>
                  </a:schemeClr>
                </a:solidFill>
              </a:defRPr>
            </a:lvl2pPr>
            <a:lvl3pPr marL="913218" indent="0" algn="ctr">
              <a:buNone/>
              <a:defRPr>
                <a:solidFill>
                  <a:schemeClr val="tx1">
                    <a:tint val="75000"/>
                  </a:schemeClr>
                </a:solidFill>
              </a:defRPr>
            </a:lvl3pPr>
            <a:lvl4pPr marL="1369821" indent="0" algn="ctr">
              <a:buNone/>
              <a:defRPr>
                <a:solidFill>
                  <a:schemeClr val="tx1">
                    <a:tint val="75000"/>
                  </a:schemeClr>
                </a:solidFill>
              </a:defRPr>
            </a:lvl4pPr>
            <a:lvl5pPr marL="1826435" indent="0" algn="ctr">
              <a:buNone/>
              <a:defRPr>
                <a:solidFill>
                  <a:schemeClr val="tx1">
                    <a:tint val="75000"/>
                  </a:schemeClr>
                </a:solidFill>
              </a:defRPr>
            </a:lvl5pPr>
            <a:lvl6pPr marL="2283021" indent="0" algn="ctr">
              <a:buNone/>
              <a:defRPr>
                <a:solidFill>
                  <a:schemeClr val="tx1">
                    <a:tint val="75000"/>
                  </a:schemeClr>
                </a:solidFill>
              </a:defRPr>
            </a:lvl6pPr>
            <a:lvl7pPr marL="2739617" indent="0" algn="ctr">
              <a:buNone/>
              <a:defRPr>
                <a:solidFill>
                  <a:schemeClr val="tx1">
                    <a:tint val="75000"/>
                  </a:schemeClr>
                </a:solidFill>
              </a:defRPr>
            </a:lvl7pPr>
            <a:lvl8pPr marL="3196230" indent="0" algn="ctr">
              <a:buNone/>
              <a:defRPr>
                <a:solidFill>
                  <a:schemeClr val="tx1">
                    <a:tint val="75000"/>
                  </a:schemeClr>
                </a:solidFill>
              </a:defRPr>
            </a:lvl8pPr>
            <a:lvl9pPr marL="3652844"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1848" y="3873728"/>
            <a:ext cx="8112650" cy="288131"/>
          </a:xfrm>
          <a:prstGeom prst="rect">
            <a:avLst/>
          </a:prstGeom>
        </p:spPr>
        <p:txBody>
          <a:bodyPr lIns="121751" tIns="60872" rIns="121751" bIns="60872"/>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8" y="4453720"/>
            <a:ext cx="8112650" cy="288131"/>
          </a:xfrm>
          <a:prstGeom prst="rect">
            <a:avLst/>
          </a:prstGeom>
        </p:spPr>
        <p:txBody>
          <a:bodyPr lIns="121751" tIns="60872" rIns="121751" bIns="60872"/>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52613" y="2622512"/>
            <a:ext cx="8302625" cy="299001"/>
          </a:xfrm>
          <a:prstGeom prst="rect">
            <a:avLst/>
          </a:prstGeom>
        </p:spPr>
        <p:txBody>
          <a:bodyPr lIns="121751" tIns="60872" rIns="121751" bIns="60872"/>
          <a:lstStyle>
            <a:lvl1pPr marL="0" indent="0">
              <a:buFont typeface="Arial" panose="020B0604020202020204" pitchFamily="34" charset="0"/>
              <a:buNone/>
              <a:defRPr sz="2400" baseline="0">
                <a:solidFill>
                  <a:schemeClr val="bg1"/>
                </a:solidFill>
                <a:latin typeface="+mj-lt"/>
              </a:defRPr>
            </a:lvl1pPr>
            <a:lvl2pPr marL="405895" indent="0">
              <a:buNone/>
              <a:defRPr/>
            </a:lvl2pPr>
            <a:lvl3pPr marL="569197" indent="0">
              <a:buNone/>
              <a:defRPr/>
            </a:lvl3pPr>
            <a:lvl4pPr marL="688114" indent="0">
              <a:buNone/>
              <a:defRPr/>
            </a:lvl4pPr>
            <a:lvl5pPr marL="800681" indent="0">
              <a:buNone/>
              <a:defRPr/>
            </a:lvl5pPr>
          </a:lstStyle>
          <a:p>
            <a:pPr lvl="0"/>
            <a:r>
              <a:rPr lang="en-GB" dirty="0" smtClean="0"/>
              <a:t>Subhead goes here</a:t>
            </a:r>
            <a:endParaRPr lang="en-GB" dirty="0"/>
          </a:p>
        </p:txBody>
      </p:sp>
      <p:grpSp>
        <p:nvGrpSpPr>
          <p:cNvPr id="28" name="Group 67"/>
          <p:cNvGrpSpPr/>
          <p:nvPr userDrawn="1"/>
        </p:nvGrpSpPr>
        <p:grpSpPr>
          <a:xfrm>
            <a:off x="285217" y="307885"/>
            <a:ext cx="862739" cy="459830"/>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08756" fontAlgn="auto">
                <a:spcBef>
                  <a:spcPts val="0"/>
                </a:spcBef>
                <a:spcAft>
                  <a:spcPts val="0"/>
                </a:spcAft>
              </a:pPr>
              <a:endParaRPr lang="en-US" sz="2400">
                <a:solidFill>
                  <a:srgbClr val="FFFFFF"/>
                </a:solidFill>
                <a:latin typeface="CiscoSansTT ExtraLight"/>
                <a:ea typeface="+mn-ea"/>
              </a:endParaRPr>
            </a:p>
          </p:txBody>
        </p:sp>
      </p:grpSp>
    </p:spTree>
    <p:extLst>
      <p:ext uri="{BB962C8B-B14F-4D97-AF65-F5344CB8AC3E}">
        <p14:creationId xmlns:p14="http://schemas.microsoft.com/office/powerpoint/2010/main" val="248637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userDrawn="1">
  <p:cSld name="4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104"/>
            <a:ext cx="8659976" cy="728783"/>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Bullet Title Goes Here</a:t>
            </a:r>
            <a:endParaRPr lang="en-US" dirty="0"/>
          </a:p>
        </p:txBody>
      </p:sp>
      <p:sp>
        <p:nvSpPr>
          <p:cNvPr id="4" name="Rectangle 5"/>
          <p:cNvSpPr>
            <a:spLocks noChangeArrowheads="1"/>
          </p:cNvSpPr>
          <p:nvPr userDrawn="1"/>
        </p:nvSpPr>
        <p:spPr bwMode="ltGray">
          <a:xfrm>
            <a:off x="7556981" y="4690703"/>
            <a:ext cx="1018717" cy="209837"/>
          </a:xfrm>
          <a:prstGeom prst="rect">
            <a:avLst/>
          </a:prstGeom>
          <a:noFill/>
          <a:ln w="9525">
            <a:noFill/>
            <a:miter lim="800000"/>
            <a:headEnd/>
            <a:tailEnd/>
          </a:ln>
          <a:effectLst/>
        </p:spPr>
        <p:txBody>
          <a:bodyPr wrap="none" lIns="82019" tIns="41005" rIns="82019" bIns="41005" anchor="b">
            <a:spAutoFit/>
          </a:bodyPr>
          <a:lstStyle/>
          <a:p>
            <a:pPr algn="r" defTabSz="813334"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5" name="Rectangle 7"/>
          <p:cNvSpPr>
            <a:spLocks noChangeArrowheads="1"/>
          </p:cNvSpPr>
          <p:nvPr userDrawn="1"/>
        </p:nvSpPr>
        <p:spPr bwMode="ltGray">
          <a:xfrm>
            <a:off x="8586230" y="4687625"/>
            <a:ext cx="295143" cy="209837"/>
          </a:xfrm>
          <a:prstGeom prst="rect">
            <a:avLst/>
          </a:prstGeom>
          <a:noFill/>
          <a:ln w="9525" algn="ctr">
            <a:noFill/>
            <a:miter lim="800000"/>
            <a:headEnd/>
            <a:tailEnd/>
          </a:ln>
          <a:effectLst/>
        </p:spPr>
        <p:txBody>
          <a:bodyPr wrap="none" lIns="82019" tIns="41005" rIns="82019" bIns="41005" anchor="b">
            <a:spAutoFit/>
          </a:bodyPr>
          <a:lstStyle/>
          <a:p>
            <a:pPr algn="r" defTabSz="813334"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3334"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6" name="Rectangle 4"/>
          <p:cNvSpPr>
            <a:spLocks noChangeArrowheads="1"/>
          </p:cNvSpPr>
          <p:nvPr userDrawn="1"/>
        </p:nvSpPr>
        <p:spPr bwMode="ltGray">
          <a:xfrm>
            <a:off x="292099" y="4692002"/>
            <a:ext cx="3420515" cy="209837"/>
          </a:xfrm>
          <a:prstGeom prst="rect">
            <a:avLst/>
          </a:prstGeom>
          <a:noFill/>
          <a:ln w="9525">
            <a:noFill/>
            <a:miter lim="800000"/>
            <a:headEnd/>
            <a:tailEnd/>
          </a:ln>
          <a:effectLst/>
        </p:spPr>
        <p:txBody>
          <a:bodyPr wrap="square" lIns="82019" tIns="41005" rIns="82019" bIns="41005" anchor="b" anchorCtr="0">
            <a:spAutoFit/>
          </a:bodyPr>
          <a:lstStyle/>
          <a:p>
            <a:pPr defTabSz="813334"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7" name="Straight Connector 6"/>
          <p:cNvCxnSpPr/>
          <p:nvPr userDrawn="1"/>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24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5_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104"/>
            <a:ext cx="8659976" cy="728783"/>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68127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userDrawn="1">
  <p:cSld name="2_Closing Slide-red thank you">
    <p:bg>
      <p:bgRef idx="1001">
        <a:schemeClr val="bg2"/>
      </p:bgRef>
    </p:bg>
    <p:spTree>
      <p:nvGrpSpPr>
        <p:cNvPr id="1" name=""/>
        <p:cNvGrpSpPr/>
        <p:nvPr/>
      </p:nvGrpSpPr>
      <p:grpSpPr>
        <a:xfrm>
          <a:off x="0" y="0"/>
          <a:ext cx="0" cy="0"/>
          <a:chOff x="0" y="0"/>
          <a:chExt cx="0" cy="0"/>
        </a:xfrm>
      </p:grpSpPr>
      <p:sp>
        <p:nvSpPr>
          <p:cNvPr id="20" name="TextBox 19"/>
          <p:cNvSpPr txBox="1"/>
          <p:nvPr userDrawn="1"/>
        </p:nvSpPr>
        <p:spPr>
          <a:xfrm>
            <a:off x="626178" y="2300018"/>
            <a:ext cx="3291419" cy="861720"/>
          </a:xfrm>
          <a:prstGeom prst="rect">
            <a:avLst/>
          </a:prstGeom>
          <a:noFill/>
        </p:spPr>
        <p:txBody>
          <a:bodyPr wrap="none" lIns="121751" tIns="60872" rIns="121751" bIns="60872" rtlCol="0">
            <a:spAutoFit/>
          </a:bodyPr>
          <a:lstStyle/>
          <a:p>
            <a:pPr defTabSz="608756" fontAlgn="auto">
              <a:spcBef>
                <a:spcPts val="0"/>
              </a:spcBef>
              <a:spcAft>
                <a:spcPts val="0"/>
              </a:spcAft>
            </a:pPr>
            <a:r>
              <a:rPr lang="en-US" sz="4800" dirty="0" smtClean="0">
                <a:solidFill>
                  <a:srgbClr val="FFFFFF"/>
                </a:solidFill>
                <a:latin typeface="CiscoSansTT ExtraLight"/>
                <a:ea typeface="+mn-ea"/>
              </a:rPr>
              <a:t>Thank you.</a:t>
            </a:r>
            <a:endParaRPr lang="en-US" sz="4800" dirty="0">
              <a:solidFill>
                <a:srgbClr val="FFFFFF"/>
              </a:solidFill>
              <a:latin typeface="CiscoSansTT ExtraLight"/>
              <a:ea typeface="+mn-ea"/>
            </a:endParaRPr>
          </a:p>
        </p:txBody>
      </p:sp>
      <p:sp>
        <p:nvSpPr>
          <p:cNvPr id="21" name="Rectangle 20"/>
          <p:cNvSpPr>
            <a:spLocks noChangeArrowheads="1"/>
          </p:cNvSpPr>
          <p:nvPr userDrawn="1"/>
        </p:nvSpPr>
        <p:spPr bwMode="black">
          <a:xfrm>
            <a:off x="6286242" y="2851221"/>
            <a:ext cx="116616" cy="441827"/>
          </a:xfrm>
          <a:prstGeom prst="rect">
            <a:avLst/>
          </a:prstGeom>
          <a:solidFill>
            <a:schemeClr val="tx1"/>
          </a:solidFill>
          <a:ln w="9525">
            <a:noFill/>
            <a:miter lim="800000"/>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22" name="Freeform 21"/>
          <p:cNvSpPr>
            <a:spLocks/>
          </p:cNvSpPr>
          <p:nvPr userDrawn="1"/>
        </p:nvSpPr>
        <p:spPr bwMode="black">
          <a:xfrm>
            <a:off x="6965598" y="2840180"/>
            <a:ext cx="337642" cy="466299"/>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23" name="Freeform 22"/>
          <p:cNvSpPr>
            <a:spLocks/>
          </p:cNvSpPr>
          <p:nvPr userDrawn="1"/>
        </p:nvSpPr>
        <p:spPr bwMode="black">
          <a:xfrm>
            <a:off x="5798085" y="2840180"/>
            <a:ext cx="337642" cy="466299"/>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40" name="Freeform 39"/>
          <p:cNvSpPr>
            <a:spLocks noEditPoints="1"/>
          </p:cNvSpPr>
          <p:nvPr userDrawn="1"/>
        </p:nvSpPr>
        <p:spPr bwMode="black">
          <a:xfrm>
            <a:off x="7425279" y="2840180"/>
            <a:ext cx="463750" cy="466299"/>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41" name="Freeform 40"/>
          <p:cNvSpPr>
            <a:spLocks/>
          </p:cNvSpPr>
          <p:nvPr userDrawn="1"/>
        </p:nvSpPr>
        <p:spPr bwMode="black">
          <a:xfrm>
            <a:off x="6553411" y="2840180"/>
            <a:ext cx="302387" cy="466299"/>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42" name="Freeform 41"/>
          <p:cNvSpPr>
            <a:spLocks/>
          </p:cNvSpPr>
          <p:nvPr userDrawn="1"/>
        </p:nvSpPr>
        <p:spPr bwMode="black">
          <a:xfrm>
            <a:off x="5566260" y="2225056"/>
            <a:ext cx="109835" cy="22703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43" name="Freeform 42"/>
          <p:cNvSpPr>
            <a:spLocks/>
          </p:cNvSpPr>
          <p:nvPr userDrawn="1"/>
        </p:nvSpPr>
        <p:spPr bwMode="black">
          <a:xfrm>
            <a:off x="5874072" y="2072767"/>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44" name="Freeform 43"/>
          <p:cNvSpPr>
            <a:spLocks/>
          </p:cNvSpPr>
          <p:nvPr userDrawn="1"/>
        </p:nvSpPr>
        <p:spPr bwMode="black">
          <a:xfrm>
            <a:off x="6176448" y="1863409"/>
            <a:ext cx="109835" cy="69876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45" name="Freeform 44"/>
          <p:cNvSpPr>
            <a:spLocks/>
          </p:cNvSpPr>
          <p:nvPr userDrawn="1"/>
        </p:nvSpPr>
        <p:spPr bwMode="black">
          <a:xfrm>
            <a:off x="6484271" y="207276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46" name="Freeform 45"/>
          <p:cNvSpPr>
            <a:spLocks/>
          </p:cNvSpPr>
          <p:nvPr userDrawn="1"/>
        </p:nvSpPr>
        <p:spPr bwMode="black">
          <a:xfrm>
            <a:off x="6785247" y="2225021"/>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47" name="Freeform 46"/>
          <p:cNvSpPr>
            <a:spLocks/>
          </p:cNvSpPr>
          <p:nvPr userDrawn="1"/>
        </p:nvSpPr>
        <p:spPr bwMode="black">
          <a:xfrm>
            <a:off x="7093102" y="2072753"/>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48" name="Freeform 47"/>
          <p:cNvSpPr>
            <a:spLocks/>
          </p:cNvSpPr>
          <p:nvPr userDrawn="1"/>
        </p:nvSpPr>
        <p:spPr bwMode="black">
          <a:xfrm>
            <a:off x="7400911" y="1863397"/>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49" name="Freeform 48"/>
          <p:cNvSpPr>
            <a:spLocks/>
          </p:cNvSpPr>
          <p:nvPr userDrawn="1"/>
        </p:nvSpPr>
        <p:spPr bwMode="black">
          <a:xfrm>
            <a:off x="7703299" y="2072753"/>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
        <p:nvSpPr>
          <p:cNvPr id="50" name="Freeform 49"/>
          <p:cNvSpPr>
            <a:spLocks/>
          </p:cNvSpPr>
          <p:nvPr userDrawn="1"/>
        </p:nvSpPr>
        <p:spPr bwMode="black">
          <a:xfrm>
            <a:off x="8011105" y="2225021"/>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121751" tIns="60872" rIns="121751" bIns="60872"/>
          <a:lstStyle/>
          <a:p>
            <a:pPr defTabSz="608756" fontAlgn="auto">
              <a:spcBef>
                <a:spcPts val="0"/>
              </a:spcBef>
              <a:spcAft>
                <a:spcPts val="0"/>
              </a:spcAft>
            </a:pPr>
            <a:endParaRPr lang="en-US" sz="2400">
              <a:solidFill>
                <a:srgbClr val="0096D6"/>
              </a:solidFill>
              <a:latin typeface="CiscoSansTT ExtraLight"/>
              <a:ea typeface="+mn-ea"/>
            </a:endParaRPr>
          </a:p>
        </p:txBody>
      </p:sp>
    </p:spTree>
    <p:extLst>
      <p:ext uri="{BB962C8B-B14F-4D97-AF65-F5344CB8AC3E}">
        <p14:creationId xmlns:p14="http://schemas.microsoft.com/office/powerpoint/2010/main" val="5330955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700"/>
                                        <p:tgtEl>
                                          <p:spTgt spid="42"/>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00"/>
                                        <p:tgtEl>
                                          <p:spTgt spid="43"/>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700"/>
                                        <p:tgtEl>
                                          <p:spTgt spid="4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700"/>
                                        <p:tgtEl>
                                          <p:spTgt spid="45"/>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700"/>
                                        <p:tgtEl>
                                          <p:spTgt spid="4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00"/>
                                        <p:tgtEl>
                                          <p:spTgt spid="47"/>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700"/>
                                        <p:tgtEl>
                                          <p:spTgt spid="4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700"/>
                                        <p:tgtEl>
                                          <p:spTgt spid="4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700"/>
                                        <p:tgtEl>
                                          <p:spTgt spid="50"/>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2"/>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4"/>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6"/>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8"/>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50"/>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3"/>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5"/>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7"/>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9"/>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700"/>
                                        <p:tgtEl>
                                          <p:spTgt spid="23"/>
                                        </p:tgtEl>
                                      </p:cBhvr>
                                    </p:animEffect>
                                  </p:childTnLst>
                                </p:cTn>
                              </p:par>
                              <p:par>
                                <p:cTn id="58" presetID="10" presetClass="entr" presetSubtype="0" fill="hold" nodeType="withEffect">
                                  <p:stCondLst>
                                    <p:cond delay="10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700"/>
                                        <p:tgtEl>
                                          <p:spTgt spid="21"/>
                                        </p:tgtEl>
                                      </p:cBhvr>
                                    </p:animEffect>
                                  </p:childTnLst>
                                </p:cTn>
                              </p:par>
                              <p:par>
                                <p:cTn id="61" presetID="10" presetClass="entr" presetSubtype="0" fill="hold" nodeType="withEffect">
                                  <p:stCondLst>
                                    <p:cond delay="20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700"/>
                                        <p:tgtEl>
                                          <p:spTgt spid="41"/>
                                        </p:tgtEl>
                                      </p:cBhvr>
                                    </p:animEffect>
                                  </p:childTnLst>
                                </p:cTn>
                              </p:par>
                              <p:par>
                                <p:cTn id="64" presetID="10" presetClass="entr" presetSubtype="0" fill="hold" nodeType="withEffect">
                                  <p:stCondLst>
                                    <p:cond delay="3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700"/>
                                        <p:tgtEl>
                                          <p:spTgt spid="22"/>
                                        </p:tgtEl>
                                      </p:cBhvr>
                                    </p:animEffect>
                                  </p:childTnLst>
                                </p:cTn>
                              </p:par>
                              <p:par>
                                <p:cTn id="67" presetID="10" presetClass="entr" presetSubtype="0" fill="hold" nodeType="withEffect">
                                  <p:stCondLst>
                                    <p:cond delay="40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7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0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2" y="1381614"/>
            <a:ext cx="4600575" cy="1190136"/>
          </a:xfrm>
          <a:effectLst/>
        </p:spPr>
        <p:txBody>
          <a:bodyPr anchor="b">
            <a:noAutofit/>
          </a:bodyPr>
          <a:lstStyle>
            <a:lvl1pPr algn="l">
              <a:defRPr sz="3300" b="0" i="0">
                <a:solidFill>
                  <a:schemeClr val="accent3"/>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2571759"/>
            <a:ext cx="4529138" cy="522137"/>
          </a:xfrm>
        </p:spPr>
        <p:txBody>
          <a:bodyPr anchor="t">
            <a:noAutofit/>
          </a:bodyPr>
          <a:lstStyle>
            <a:lvl1pPr marL="0" indent="0" algn="l">
              <a:lnSpc>
                <a:spcPct val="100000"/>
              </a:lnSpc>
              <a:buNone/>
              <a:defRPr sz="1800" b="0" i="0">
                <a:solidFill>
                  <a:schemeClr val="bg1">
                    <a:lumMod val="50000"/>
                  </a:schemeClr>
                </a:solidFill>
                <a:latin typeface="+mj-lt"/>
                <a:cs typeface="CiscoSansTT Thin"/>
              </a:defRPr>
            </a:lvl1pPr>
            <a:lvl2pPr marL="342635" indent="0" algn="ctr">
              <a:buNone/>
              <a:defRPr sz="1500"/>
            </a:lvl2pPr>
            <a:lvl3pPr marL="685295" indent="0" algn="ctr">
              <a:buNone/>
              <a:defRPr sz="1400"/>
            </a:lvl3pPr>
            <a:lvl4pPr marL="1027943" indent="0" algn="ctr">
              <a:buNone/>
              <a:defRPr sz="1200"/>
            </a:lvl4pPr>
            <a:lvl5pPr marL="1370591" indent="0" algn="ctr">
              <a:buNone/>
              <a:defRPr sz="1200"/>
            </a:lvl5pPr>
            <a:lvl6pPr marL="1713251" indent="0" algn="ctr">
              <a:buNone/>
              <a:defRPr sz="1200"/>
            </a:lvl6pPr>
            <a:lvl7pPr marL="2055886" indent="0" algn="ctr">
              <a:buNone/>
              <a:defRPr sz="1200"/>
            </a:lvl7pPr>
            <a:lvl8pPr marL="2398520" indent="0" algn="ctr">
              <a:buNone/>
              <a:defRPr sz="1200"/>
            </a:lvl8pPr>
            <a:lvl9pPr marL="2741156"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6"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4"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720877990"/>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p15:clr>
            <a:srgbClr val="FBAE40"/>
          </p15:clr>
        </p15:guide>
        <p15:guide id="2" pos="72">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userDrawn="1">
  <p:cSld name="5_Seg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57" y="562621"/>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7556981" y="4690703"/>
            <a:ext cx="1018717" cy="209837"/>
          </a:xfrm>
          <a:prstGeom prst="rect">
            <a:avLst/>
          </a:prstGeom>
          <a:noFill/>
          <a:ln w="9525">
            <a:noFill/>
            <a:miter lim="800000"/>
            <a:headEnd/>
            <a:tailEnd/>
          </a:ln>
          <a:effectLst/>
        </p:spPr>
        <p:txBody>
          <a:bodyPr wrap="none" lIns="82019" tIns="41005" rIns="82019" bIns="41005" anchor="b">
            <a:spAutoFit/>
          </a:bodyPr>
          <a:lstStyle/>
          <a:p>
            <a:pPr algn="r" defTabSz="813334"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7" name="Rectangle 7"/>
          <p:cNvSpPr>
            <a:spLocks noChangeArrowheads="1"/>
          </p:cNvSpPr>
          <p:nvPr userDrawn="1"/>
        </p:nvSpPr>
        <p:spPr bwMode="ltGray">
          <a:xfrm>
            <a:off x="8586230" y="4687625"/>
            <a:ext cx="295143" cy="209837"/>
          </a:xfrm>
          <a:prstGeom prst="rect">
            <a:avLst/>
          </a:prstGeom>
          <a:noFill/>
          <a:ln w="9525" algn="ctr">
            <a:noFill/>
            <a:miter lim="800000"/>
            <a:headEnd/>
            <a:tailEnd/>
          </a:ln>
          <a:effectLst/>
        </p:spPr>
        <p:txBody>
          <a:bodyPr wrap="none" lIns="82019" tIns="41005" rIns="82019" bIns="41005" anchor="b">
            <a:spAutoFit/>
          </a:bodyPr>
          <a:lstStyle/>
          <a:p>
            <a:pPr algn="r" defTabSz="813334"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3334"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10" name="Rectangle 4"/>
          <p:cNvSpPr>
            <a:spLocks noChangeArrowheads="1"/>
          </p:cNvSpPr>
          <p:nvPr userDrawn="1"/>
        </p:nvSpPr>
        <p:spPr bwMode="ltGray">
          <a:xfrm>
            <a:off x="292099" y="4692002"/>
            <a:ext cx="3420515" cy="209837"/>
          </a:xfrm>
          <a:prstGeom prst="rect">
            <a:avLst/>
          </a:prstGeom>
          <a:noFill/>
          <a:ln w="9525">
            <a:noFill/>
            <a:miter lim="800000"/>
            <a:headEnd/>
            <a:tailEnd/>
          </a:ln>
          <a:effectLst/>
        </p:spPr>
        <p:txBody>
          <a:bodyPr wrap="square" lIns="82019" tIns="41005" rIns="82019" bIns="41005" anchor="b" anchorCtr="0">
            <a:spAutoFit/>
          </a:bodyPr>
          <a:lstStyle/>
          <a:p>
            <a:pPr defTabSz="813334"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8" name="Straight Connector 7"/>
          <p:cNvCxnSpPr/>
          <p:nvPr userDrawn="1"/>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431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4" y="1347788"/>
            <a:ext cx="8277344" cy="3168210"/>
          </a:xfrm>
          <a:prstGeom prst="rect">
            <a:avLst/>
          </a:prstGeom>
        </p:spPr>
        <p:txBody>
          <a:bodyPr lIns="91362" tIns="45681" rIns="91362" bIns="45681">
            <a:noAutofit/>
          </a:bodyPr>
          <a:lstStyle>
            <a:lvl1pPr marL="280727" indent="-22362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548" indent="-215684">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041" indent="-171300">
              <a:buClr>
                <a:schemeClr val="tx1"/>
              </a:buClr>
              <a:buSzPct val="80000"/>
              <a:buFont typeface="Arial"/>
              <a:buChar char="•"/>
              <a:defRPr sz="1600" b="0" i="0">
                <a:solidFill>
                  <a:srgbClr val="676767"/>
                </a:solidFill>
                <a:latin typeface="+mn-lt"/>
                <a:cs typeface="CiscoSans ExtraLight"/>
              </a:defRPr>
            </a:lvl3pPr>
            <a:lvl4pPr marL="910389" indent="-171300">
              <a:buClr>
                <a:schemeClr val="tx1"/>
              </a:buClr>
              <a:buSzPct val="80000"/>
              <a:buFont typeface="Arial"/>
              <a:buChar char="•"/>
              <a:defRPr sz="1400" b="0" i="0">
                <a:solidFill>
                  <a:srgbClr val="676767"/>
                </a:solidFill>
                <a:latin typeface="+mn-lt"/>
                <a:cs typeface="CiscoSans ExtraLight"/>
              </a:defRPr>
            </a:lvl4pPr>
            <a:lvl5pPr marL="1081676" indent="-168125">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41"/>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6" tIns="45683" rIns="91366" bIns="45683"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66842849"/>
      </p:ext>
    </p:extLst>
  </p:cSld>
  <p:clrMapOvr>
    <a:masterClrMapping/>
  </p:clrMapOvr>
  <p:transition spd="med">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41"/>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6" tIns="45683" rIns="91366" bIns="45683"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008601983"/>
      </p:ext>
    </p:extLst>
  </p:cSld>
  <p:clrMapOvr>
    <a:masterClrMapping/>
  </p:clrMapOvr>
  <p:transition spd="med">
    <p:fade/>
  </p:transition>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116" y="1643063"/>
            <a:ext cx="875982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49868268"/>
      </p:ext>
    </p:extLst>
  </p:cSld>
  <p:clrMapOvr>
    <a:masterClrMapping/>
  </p:clrMapOvr>
  <p:transition spd="slow">
    <p:wipe/>
  </p:transition>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userDrawn="1">
  <p:cSld name="2_Title_Photo">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flipH="1">
            <a:off x="0" y="18"/>
            <a:ext cx="9144000" cy="5143499"/>
          </a:xfrm>
          <a:prstGeom prst="rect">
            <a:avLst/>
          </a:prstGeom>
          <a:noFill/>
          <a:ln>
            <a:noFill/>
          </a:ln>
        </p:spPr>
      </p:pic>
      <p:sp>
        <p:nvSpPr>
          <p:cNvPr id="12" name="Rectangle 11"/>
          <p:cNvSpPr/>
          <p:nvPr userDrawn="1"/>
        </p:nvSpPr>
        <p:spPr>
          <a:xfrm rot="5400000">
            <a:off x="2000250" y="-2000251"/>
            <a:ext cx="5143500" cy="9144002"/>
          </a:xfrm>
          <a:prstGeom prst="rect">
            <a:avLst/>
          </a:prstGeom>
          <a:solidFill>
            <a:schemeClr val="bg1">
              <a:alpha val="7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82" tIns="45691" rIns="91382" bIns="45691" rtlCol="0" anchor="ctr"/>
          <a:lstStyle/>
          <a:p>
            <a:pPr algn="ctr" defTabSz="456857"/>
            <a:endParaRPr lang="en-US" dirty="0" smtClean="0">
              <a:solidFill>
                <a:srgbClr val="FFFFFF"/>
              </a:solidFill>
            </a:endParaRPr>
          </a:p>
        </p:txBody>
      </p:sp>
      <p:pic>
        <p:nvPicPr>
          <p:cNvPr id="15" name="Picture 8" descr="logo_black.ai"/>
          <p:cNvPicPr>
            <a:picLocks noChangeAspect="1"/>
          </p:cNvPicPr>
          <p:nvPr userDrawn="1"/>
        </p:nvPicPr>
        <p:blipFill>
          <a:blip r:embed="rId3">
            <a:alphaModFix amt="82000"/>
            <a:extLst>
              <a:ext uri="{28A0092B-C50C-407E-A947-70E740481C1C}">
                <a14:useLocalDpi xmlns:a14="http://schemas.microsoft.com/office/drawing/2010/main"/>
              </a:ext>
            </a:extLst>
          </a:blip>
          <a:srcRect/>
          <a:stretch>
            <a:fillRect/>
          </a:stretch>
        </p:blipFill>
        <p:spPr bwMode="auto">
          <a:xfrm>
            <a:off x="425478" y="320677"/>
            <a:ext cx="949325" cy="58578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Placeholder 2"/>
          <p:cNvSpPr>
            <a:spLocks noGrp="1"/>
          </p:cNvSpPr>
          <p:nvPr>
            <p:ph type="body" sz="quarter" idx="13" hasCustomPrompt="1"/>
          </p:nvPr>
        </p:nvSpPr>
        <p:spPr>
          <a:xfrm>
            <a:off x="463319" y="3211463"/>
            <a:ext cx="8302625" cy="299001"/>
          </a:xfrm>
          <a:prstGeom prst="rect">
            <a:avLst/>
          </a:prstGeom>
        </p:spPr>
        <p:txBody>
          <a:bodyPr lIns="91362" tIns="45681" rIns="91362" bIns="45681"/>
          <a:lstStyle>
            <a:lvl1pPr marL="0" indent="0">
              <a:buFont typeface="Arial" panose="020B0604020202020204" pitchFamily="34" charset="0"/>
              <a:buNone/>
              <a:defRPr sz="2200" baseline="0">
                <a:solidFill>
                  <a:srgbClr val="4D4D4D"/>
                </a:solidFill>
                <a:latin typeface="+mj-lt"/>
              </a:defRPr>
            </a:lvl1pPr>
            <a:lvl2pPr marL="304567" indent="0">
              <a:buNone/>
              <a:defRPr/>
            </a:lvl2pPr>
            <a:lvl3pPr marL="427100" indent="0">
              <a:buNone/>
              <a:defRPr/>
            </a:lvl3pPr>
            <a:lvl4pPr marL="516322" indent="0">
              <a:buNone/>
              <a:defRPr/>
            </a:lvl4pPr>
            <a:lvl5pPr marL="60079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7"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469523" y="3793226"/>
            <a:ext cx="8296421" cy="288131"/>
          </a:xfrm>
          <a:prstGeom prst="rect">
            <a:avLst/>
          </a:prstGeom>
        </p:spPr>
        <p:txBody>
          <a:bodyPr lIns="91362" tIns="45681" rIns="91362" bIns="45681" anchor="b" anchorCtr="0">
            <a:noAutofit/>
          </a:bodyPr>
          <a:lstStyle>
            <a:lvl1pPr marL="0" indent="0" algn="l">
              <a:buNone/>
              <a:defRPr sz="1400" b="0" i="0">
                <a:solidFill>
                  <a:srgbClr val="676767"/>
                </a:solidFill>
                <a:latin typeface="+mn-lt"/>
                <a:cs typeface="CiscoSans"/>
              </a:defRPr>
            </a:lvl1pPr>
            <a:lvl2pPr marL="342599" indent="0" algn="ctr">
              <a:buNone/>
              <a:defRPr>
                <a:solidFill>
                  <a:schemeClr val="tx1">
                    <a:tint val="75000"/>
                  </a:schemeClr>
                </a:solidFill>
              </a:defRPr>
            </a:lvl2pPr>
            <a:lvl3pPr marL="685232" indent="0" algn="ctr">
              <a:buNone/>
              <a:defRPr>
                <a:solidFill>
                  <a:schemeClr val="tx1">
                    <a:tint val="75000"/>
                  </a:schemeClr>
                </a:solidFill>
              </a:defRPr>
            </a:lvl3pPr>
            <a:lvl4pPr marL="1027847" indent="0" algn="ctr">
              <a:buNone/>
              <a:defRPr>
                <a:solidFill>
                  <a:schemeClr val="tx1">
                    <a:tint val="75000"/>
                  </a:schemeClr>
                </a:solidFill>
              </a:defRPr>
            </a:lvl4pPr>
            <a:lvl5pPr marL="1370466" indent="0" algn="ctr">
              <a:buNone/>
              <a:defRPr>
                <a:solidFill>
                  <a:schemeClr val="tx1">
                    <a:tint val="75000"/>
                  </a:schemeClr>
                </a:solidFill>
              </a:defRPr>
            </a:lvl5pPr>
            <a:lvl6pPr marL="1713089" indent="0" algn="ctr">
              <a:buNone/>
              <a:defRPr>
                <a:solidFill>
                  <a:schemeClr val="tx1">
                    <a:tint val="75000"/>
                  </a:schemeClr>
                </a:solidFill>
              </a:defRPr>
            </a:lvl6pPr>
            <a:lvl7pPr marL="2055698" indent="0" algn="ctr">
              <a:buNone/>
              <a:defRPr>
                <a:solidFill>
                  <a:schemeClr val="tx1">
                    <a:tint val="75000"/>
                  </a:schemeClr>
                </a:solidFill>
              </a:defRPr>
            </a:lvl7pPr>
            <a:lvl8pPr marL="2398300" indent="0" algn="ctr">
              <a:buNone/>
              <a:defRPr>
                <a:solidFill>
                  <a:schemeClr val="tx1">
                    <a:tint val="75000"/>
                  </a:schemeClr>
                </a:solidFill>
              </a:defRPr>
            </a:lvl8pPr>
            <a:lvl9pPr marL="2740907"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469523" y="4033223"/>
            <a:ext cx="8296421" cy="288131"/>
          </a:xfrm>
          <a:prstGeom prst="rect">
            <a:avLst/>
          </a:prstGeom>
        </p:spPr>
        <p:txBody>
          <a:bodyPr lIns="91362" tIns="45681" rIns="91362" bIns="45681"/>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23" name="Text Placeholder 40"/>
          <p:cNvSpPr>
            <a:spLocks noGrp="1"/>
          </p:cNvSpPr>
          <p:nvPr>
            <p:ph type="body" sz="quarter" idx="12" hasCustomPrompt="1"/>
          </p:nvPr>
        </p:nvSpPr>
        <p:spPr>
          <a:xfrm>
            <a:off x="469523" y="4273220"/>
            <a:ext cx="8296421" cy="288131"/>
          </a:xfrm>
          <a:prstGeom prst="rect">
            <a:avLst/>
          </a:prstGeom>
        </p:spPr>
        <p:txBody>
          <a:bodyPr lIns="91362" tIns="45681" rIns="91362" bIns="45681"/>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Tree>
    <p:extLst>
      <p:ext uri="{BB962C8B-B14F-4D97-AF65-F5344CB8AC3E}">
        <p14:creationId xmlns:p14="http://schemas.microsoft.com/office/powerpoint/2010/main" val="2196503644"/>
      </p:ext>
    </p:extLst>
  </p:cSld>
  <p:clrMapOvr>
    <a:masterClrMapping/>
  </p:clrMapOvr>
  <p:transition spd="slow">
    <p:wipe/>
  </p:transition>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0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2" y="228600"/>
            <a:ext cx="7972425" cy="1190136"/>
          </a:xfrm>
          <a:effectLst/>
        </p:spPr>
        <p:txBody>
          <a:bodyPr anchor="b">
            <a:noAutofit/>
          </a:bodyPr>
          <a:lstStyle>
            <a:lvl1pPr algn="l">
              <a:defRPr sz="3300" b="0" i="0">
                <a:solidFill>
                  <a:schemeClr val="tx2"/>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1418763"/>
            <a:ext cx="7900988" cy="522137"/>
          </a:xfrm>
        </p:spPr>
        <p:txBody>
          <a:bodyPr anchor="t">
            <a:noAutofit/>
          </a:bodyPr>
          <a:lstStyle>
            <a:lvl1pPr marL="0" indent="0" algn="l">
              <a:lnSpc>
                <a:spcPct val="100000"/>
              </a:lnSpc>
              <a:buNone/>
              <a:defRPr sz="1800" b="0" i="0">
                <a:solidFill>
                  <a:schemeClr val="bg1">
                    <a:lumMod val="50000"/>
                  </a:schemeClr>
                </a:solidFill>
                <a:latin typeface="+mj-lt"/>
                <a:cs typeface="CiscoSansTT Thin"/>
              </a:defRPr>
            </a:lvl1pPr>
            <a:lvl2pPr marL="342668" indent="0" algn="ctr">
              <a:buNone/>
              <a:defRPr sz="1500"/>
            </a:lvl2pPr>
            <a:lvl3pPr marL="685358" indent="0" algn="ctr">
              <a:buNone/>
              <a:defRPr sz="1400"/>
            </a:lvl3pPr>
            <a:lvl4pPr marL="1028037" indent="0" algn="ctr">
              <a:buNone/>
              <a:defRPr sz="1200"/>
            </a:lvl4pPr>
            <a:lvl5pPr marL="1370716" indent="0" algn="ctr">
              <a:buNone/>
              <a:defRPr sz="1200"/>
            </a:lvl5pPr>
            <a:lvl6pPr marL="1713407" indent="0" algn="ctr">
              <a:buNone/>
              <a:defRPr sz="1200"/>
            </a:lvl6pPr>
            <a:lvl7pPr marL="2056073" indent="0" algn="ctr">
              <a:buNone/>
              <a:defRPr sz="1200"/>
            </a:lvl7pPr>
            <a:lvl8pPr marL="2398740" indent="0" algn="ctr">
              <a:buNone/>
              <a:defRPr sz="1200"/>
            </a:lvl8pPr>
            <a:lvl9pPr marL="2741408"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41" tIns="34289" rIns="68541"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41" tIns="34289" rIns="68541"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1565019512"/>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userDrawn="1">
          <p15:clr>
            <a:srgbClr val="FBAE40"/>
          </p15:clr>
        </p15:guide>
        <p15:guide id="2" pos="72" userDrawn="1">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02">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2" name="Title 1"/>
          <p:cNvSpPr>
            <a:spLocks noGrp="1"/>
          </p:cNvSpPr>
          <p:nvPr>
            <p:ph type="ctrTitle"/>
          </p:nvPr>
        </p:nvSpPr>
        <p:spPr>
          <a:xfrm>
            <a:off x="742952" y="228600"/>
            <a:ext cx="7972425" cy="1190136"/>
          </a:xfrm>
          <a:effectLst/>
        </p:spPr>
        <p:txBody>
          <a:bodyPr anchor="b">
            <a:noAutofit/>
          </a:bodyPr>
          <a:lstStyle>
            <a:lvl1pPr algn="l">
              <a:defRPr sz="3300" b="0" i="0">
                <a:solidFill>
                  <a:schemeClr val="bg2"/>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1418763"/>
            <a:ext cx="7900988" cy="522137"/>
          </a:xfrm>
        </p:spPr>
        <p:txBody>
          <a:bodyPr anchor="t">
            <a:noAutofit/>
          </a:bodyPr>
          <a:lstStyle>
            <a:lvl1pPr marL="0" indent="0" algn="l">
              <a:lnSpc>
                <a:spcPct val="100000"/>
              </a:lnSpc>
              <a:buNone/>
              <a:defRPr sz="1800" b="0" i="0">
                <a:solidFill>
                  <a:schemeClr val="accent3"/>
                </a:solidFill>
                <a:latin typeface="+mj-lt"/>
                <a:cs typeface="CiscoSansTT Thin"/>
              </a:defRPr>
            </a:lvl1pPr>
            <a:lvl2pPr marL="342668" indent="0" algn="ctr">
              <a:buNone/>
              <a:defRPr sz="1500"/>
            </a:lvl2pPr>
            <a:lvl3pPr marL="685358" indent="0" algn="ctr">
              <a:buNone/>
              <a:defRPr sz="1400"/>
            </a:lvl3pPr>
            <a:lvl4pPr marL="1028037" indent="0" algn="ctr">
              <a:buNone/>
              <a:defRPr sz="1200"/>
            </a:lvl4pPr>
            <a:lvl5pPr marL="1370716" indent="0" algn="ctr">
              <a:buNone/>
              <a:defRPr sz="1200"/>
            </a:lvl5pPr>
            <a:lvl6pPr marL="1713407" indent="0" algn="ctr">
              <a:buNone/>
              <a:defRPr sz="1200"/>
            </a:lvl6pPr>
            <a:lvl7pPr marL="2056073" indent="0" algn="ctr">
              <a:buNone/>
              <a:defRPr sz="1200"/>
            </a:lvl7pPr>
            <a:lvl8pPr marL="2398740" indent="0" algn="ctr">
              <a:buNone/>
              <a:defRPr sz="1200"/>
            </a:lvl8pPr>
            <a:lvl9pPr marL="2741408"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41" tIns="34289" rIns="68541"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40182" y="4632749"/>
            <a:ext cx="659237" cy="251363"/>
          </a:xfrm>
          <a:prstGeom prst="rect">
            <a:avLst/>
          </a:prstGeom>
          <a:effectLst>
            <a:outerShdw blurRad="381000" algn="ctr" rotWithShape="0">
              <a:prstClr val="black">
                <a:alpha val="50000"/>
              </a:prstClr>
            </a:outerShdw>
          </a:effectLst>
        </p:spPr>
      </p:pic>
      <p:sp>
        <p:nvSpPr>
          <p:cNvPr id="8" name="Footer Placeholder 4"/>
          <p:cNvSpPr txBox="1">
            <a:spLocks/>
          </p:cNvSpPr>
          <p:nvPr userDrawn="1"/>
        </p:nvSpPr>
        <p:spPr>
          <a:xfrm>
            <a:off x="7217531" y="5000627"/>
            <a:ext cx="1720215" cy="142875"/>
          </a:xfrm>
          <a:prstGeom prst="rect">
            <a:avLst/>
          </a:prstGeom>
        </p:spPr>
        <p:txBody>
          <a:bodyPr vert="horz" lIns="68541" tIns="34289" rIns="68541"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3597075379"/>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p15:clr>
            <a:srgbClr val="FBAE40"/>
          </p15:clr>
        </p15:guide>
        <p15:guide id="2" pos="72">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itle" preserve="1">
  <p:cSld name="Title 0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2" y="1381614"/>
            <a:ext cx="4600575" cy="1190136"/>
          </a:xfrm>
          <a:effectLst/>
        </p:spPr>
        <p:txBody>
          <a:bodyPr anchor="b">
            <a:noAutofit/>
          </a:bodyPr>
          <a:lstStyle>
            <a:lvl1pPr algn="l">
              <a:defRPr sz="3300" b="0" i="0">
                <a:solidFill>
                  <a:schemeClr val="accent3"/>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2571759"/>
            <a:ext cx="4529138" cy="522137"/>
          </a:xfrm>
        </p:spPr>
        <p:txBody>
          <a:bodyPr anchor="t">
            <a:noAutofit/>
          </a:bodyPr>
          <a:lstStyle>
            <a:lvl1pPr marL="0" indent="0" algn="l">
              <a:lnSpc>
                <a:spcPct val="100000"/>
              </a:lnSpc>
              <a:buNone/>
              <a:defRPr sz="1800" b="0" i="0">
                <a:solidFill>
                  <a:schemeClr val="bg1">
                    <a:lumMod val="50000"/>
                  </a:schemeClr>
                </a:solidFill>
                <a:latin typeface="+mj-lt"/>
                <a:cs typeface="CiscoSansTT Thin"/>
              </a:defRPr>
            </a:lvl1pPr>
            <a:lvl2pPr marL="342668" indent="0" algn="ctr">
              <a:buNone/>
              <a:defRPr sz="1500"/>
            </a:lvl2pPr>
            <a:lvl3pPr marL="685358" indent="0" algn="ctr">
              <a:buNone/>
              <a:defRPr sz="1400"/>
            </a:lvl3pPr>
            <a:lvl4pPr marL="1028037" indent="0" algn="ctr">
              <a:buNone/>
              <a:defRPr sz="1200"/>
            </a:lvl4pPr>
            <a:lvl5pPr marL="1370716" indent="0" algn="ctr">
              <a:buNone/>
              <a:defRPr sz="1200"/>
            </a:lvl5pPr>
            <a:lvl6pPr marL="1713407" indent="0" algn="ctr">
              <a:buNone/>
              <a:defRPr sz="1200"/>
            </a:lvl6pPr>
            <a:lvl7pPr marL="2056073" indent="0" algn="ctr">
              <a:buNone/>
              <a:defRPr sz="1200"/>
            </a:lvl7pPr>
            <a:lvl8pPr marL="2398740" indent="0" algn="ctr">
              <a:buNone/>
              <a:defRPr sz="1200"/>
            </a:lvl8pPr>
            <a:lvl9pPr marL="2741408"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41" tIns="34289" rIns="68541"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41" tIns="34289" rIns="68541"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3094395049"/>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p15:clr>
            <a:srgbClr val="FBAE40"/>
          </p15:clr>
        </p15:guide>
        <p15:guide id="2" pos="72">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2" y="236812"/>
            <a:ext cx="8315325" cy="714374"/>
          </a:xfrm>
        </p:spPr>
        <p:txBody>
          <a:bodyPr anchor="t">
            <a:no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57018" indent="-257018">
              <a:buClr>
                <a:schemeClr val="accent3"/>
              </a:buClr>
              <a:defRPr/>
            </a:lvl1pPr>
            <a:lvl2pPr marL="514037" indent="-171346">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9854586"/>
      </p:ext>
    </p:extLst>
  </p:cSld>
  <p:clrMapOvr>
    <a:masterClrMapping/>
  </p:clrMapOvr>
  <p:transition spd="slow">
    <p:fade/>
  </p:transition>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400052" y="236812"/>
            <a:ext cx="8315325" cy="714374"/>
          </a:xfrm>
        </p:spPr>
        <p:txBody>
          <a:bodyPr anchor="t">
            <a:norm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400050" y="1085871"/>
            <a:ext cx="8321040" cy="3128963"/>
          </a:xfrm>
        </p:spPr>
        <p:txBody>
          <a:bodyPr/>
          <a:lstStyle>
            <a:lvl1pPr marL="257018" indent="-257018">
              <a:buClr>
                <a:schemeClr val="accent3"/>
              </a:buClr>
              <a:defRPr/>
            </a:lvl1pPr>
            <a:lvl2pPr marL="514037" indent="-171346">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01237771"/>
      </p:ext>
    </p:extLst>
  </p:cSld>
  <p:clrMapOvr>
    <a:masterClrMapping/>
  </p:clrMapOvr>
  <p:transition spd="slow">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2" y="236812"/>
            <a:ext cx="8315325" cy="714374"/>
          </a:xfrm>
        </p:spPr>
        <p:txBody>
          <a:bodyPr anchor="t">
            <a:no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56996" indent="-256996">
              <a:buClr>
                <a:schemeClr val="accent3"/>
              </a:buClr>
              <a:defRPr/>
            </a:lvl1pPr>
            <a:lvl2pPr marL="513992" indent="-171331">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73280133"/>
      </p:ext>
    </p:extLst>
  </p:cSld>
  <p:clrMapOvr>
    <a:masterClrMapping/>
  </p:clrMapOvr>
  <p:transition spd="slow">
    <p:fade/>
  </p:transition>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2" name="Rectangle 11"/>
          <p:cNvSpPr/>
          <p:nvPr userDrawn="1"/>
        </p:nvSpPr>
        <p:spPr>
          <a:xfrm>
            <a:off x="310753"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41" tIns="34289" rIns="68541" bIns="34289" rtlCol="0" anchor="ctr"/>
          <a:lstStyle/>
          <a:p>
            <a:pPr algn="ctr" defTabSz="685358" fontAlgn="auto">
              <a:spcBef>
                <a:spcPts val="0"/>
              </a:spcBef>
              <a:spcAft>
                <a:spcPts val="0"/>
              </a:spcAft>
            </a:pPr>
            <a:endParaRPr lang="en-US" sz="1400" dirty="0">
              <a:solidFill>
                <a:srgbClr val="FFFFFF"/>
              </a:solidFill>
            </a:endParaRPr>
          </a:p>
        </p:txBody>
      </p:sp>
      <p:sp>
        <p:nvSpPr>
          <p:cNvPr id="13" name="Rectangle 12"/>
          <p:cNvSpPr/>
          <p:nvPr userDrawn="1"/>
        </p:nvSpPr>
        <p:spPr>
          <a:xfrm>
            <a:off x="3323630"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41" tIns="34289" rIns="68541" bIns="34289" rtlCol="0" anchor="ctr"/>
          <a:lstStyle/>
          <a:p>
            <a:pPr algn="ctr" defTabSz="685358" fontAlgn="auto">
              <a:spcBef>
                <a:spcPts val="0"/>
              </a:spcBef>
              <a:spcAft>
                <a:spcPts val="0"/>
              </a:spcAft>
            </a:pPr>
            <a:endParaRPr lang="en-US" sz="1400" dirty="0">
              <a:solidFill>
                <a:srgbClr val="FFFFFF"/>
              </a:solidFill>
            </a:endParaRPr>
          </a:p>
        </p:txBody>
      </p:sp>
      <p:sp>
        <p:nvSpPr>
          <p:cNvPr id="14" name="Rectangle 13"/>
          <p:cNvSpPr/>
          <p:nvPr userDrawn="1"/>
        </p:nvSpPr>
        <p:spPr>
          <a:xfrm>
            <a:off x="6336506"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41" tIns="34289" rIns="68541" bIns="34289" rtlCol="0" anchor="ctr"/>
          <a:lstStyle/>
          <a:p>
            <a:pPr algn="ctr" defTabSz="685358" fontAlgn="auto">
              <a:spcBef>
                <a:spcPts val="0"/>
              </a:spcBef>
              <a:spcAft>
                <a:spcPts val="0"/>
              </a:spcAft>
            </a:pPr>
            <a:endParaRPr lang="en-US" sz="1400" dirty="0">
              <a:solidFill>
                <a:srgbClr val="FFFFFF"/>
              </a:solidFill>
            </a:endParaRPr>
          </a:p>
        </p:txBody>
      </p:sp>
      <p:sp>
        <p:nvSpPr>
          <p:cNvPr id="2" name="Title 1"/>
          <p:cNvSpPr>
            <a:spLocks noGrp="1"/>
          </p:cNvSpPr>
          <p:nvPr>
            <p:ph type="title"/>
          </p:nvPr>
        </p:nvSpPr>
        <p:spPr>
          <a:xfrm>
            <a:off x="400052" y="236812"/>
            <a:ext cx="8315325" cy="714374"/>
          </a:xfrm>
        </p:spPr>
        <p:txBody>
          <a:bodyPr anchor="t">
            <a:norm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400077" y="1507331"/>
            <a:ext cx="2307431" cy="3125391"/>
          </a:xfrm>
        </p:spPr>
        <p:txBody>
          <a:bodyPr/>
          <a:lstStyle>
            <a:lvl1pPr marL="257018" indent="-257018">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idx="10"/>
          </p:nvPr>
        </p:nvSpPr>
        <p:spPr>
          <a:xfrm>
            <a:off x="3421872" y="1507333"/>
            <a:ext cx="2307431" cy="3125390"/>
          </a:xfrm>
        </p:spPr>
        <p:txBody>
          <a:bodyPr/>
          <a:lstStyle>
            <a:lvl1pPr marL="257018" indent="-257018">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1"/>
          </p:nvPr>
        </p:nvSpPr>
        <p:spPr>
          <a:xfrm>
            <a:off x="6407970" y="1507331"/>
            <a:ext cx="2307431" cy="3125391"/>
          </a:xfrm>
        </p:spPr>
        <p:txBody>
          <a:bodyPr/>
          <a:lstStyle>
            <a:lvl1pPr marL="257018" indent="-257018">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392906"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One</a:t>
            </a:r>
            <a:endParaRPr lang="en-US" dirty="0"/>
          </a:p>
        </p:txBody>
      </p:sp>
      <p:sp>
        <p:nvSpPr>
          <p:cNvPr id="10" name="Text Placeholder 8"/>
          <p:cNvSpPr>
            <a:spLocks noGrp="1"/>
          </p:cNvSpPr>
          <p:nvPr>
            <p:ph type="body" sz="quarter" idx="13" hasCustomPrompt="1"/>
          </p:nvPr>
        </p:nvSpPr>
        <p:spPr>
          <a:xfrm>
            <a:off x="3414713"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Two</a:t>
            </a:r>
            <a:endParaRPr lang="en-US" dirty="0"/>
          </a:p>
        </p:txBody>
      </p:sp>
      <p:sp>
        <p:nvSpPr>
          <p:cNvPr id="11" name="Text Placeholder 8"/>
          <p:cNvSpPr>
            <a:spLocks noGrp="1"/>
          </p:cNvSpPr>
          <p:nvPr>
            <p:ph type="body" sz="quarter" idx="14" hasCustomPrompt="1"/>
          </p:nvPr>
        </p:nvSpPr>
        <p:spPr>
          <a:xfrm>
            <a:off x="6407945"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Three</a:t>
            </a:r>
            <a:endParaRPr lang="en-US" dirty="0"/>
          </a:p>
        </p:txBody>
      </p:sp>
    </p:spTree>
    <p:extLst>
      <p:ext uri="{BB962C8B-B14F-4D97-AF65-F5344CB8AC3E}">
        <p14:creationId xmlns:p14="http://schemas.microsoft.com/office/powerpoint/2010/main" val="3721066281"/>
      </p:ext>
    </p:extLst>
  </p:cSld>
  <p:clrMapOvr>
    <a:masterClrMapping/>
  </p:clrMapOvr>
  <p:transition spd="slow">
    <p:fade/>
  </p:transition>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Splash">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69534"/>
      </p:ext>
    </p:extLst>
  </p:cSld>
  <p:clrMapOvr>
    <a:masterClrMapping/>
  </p:clrMapOvr>
  <p:transition spd="slow">
    <p:fade/>
  </p:transition>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bg2"/>
        </a:solidFill>
        <a:effectLst/>
      </p:bgPr>
    </p:bg>
    <p:spTree>
      <p:nvGrpSpPr>
        <p:cNvPr id="1" name=""/>
        <p:cNvGrpSpPr/>
        <p:nvPr/>
      </p:nvGrpSpPr>
      <p:grpSpPr>
        <a:xfrm>
          <a:off x="0" y="0"/>
          <a:ext cx="0" cy="0"/>
          <a:chOff x="0" y="0"/>
          <a:chExt cx="0" cy="0"/>
        </a:xfrm>
      </p:grpSpPr>
      <p:sp>
        <p:nvSpPr>
          <p:cNvPr id="4" name="Footer Placeholder 4"/>
          <p:cNvSpPr txBox="1">
            <a:spLocks/>
          </p:cNvSpPr>
          <p:nvPr userDrawn="1"/>
        </p:nvSpPr>
        <p:spPr>
          <a:xfrm>
            <a:off x="157163" y="5000627"/>
            <a:ext cx="1720215" cy="142875"/>
          </a:xfrm>
          <a:prstGeom prst="rect">
            <a:avLst/>
          </a:prstGeom>
        </p:spPr>
        <p:txBody>
          <a:bodyPr vert="horz" lIns="68541" tIns="34289" rIns="68541"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41" tIns="34289" rIns="68541"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1890031784"/>
      </p:ext>
    </p:extLst>
  </p:cSld>
  <p:clrMapOvr>
    <a:masterClrMapping/>
  </p:clrMapOvr>
  <p:transition spd="slow">
    <p:fade/>
  </p:transition>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4" name="Footer Placeholder 4"/>
          <p:cNvSpPr txBox="1">
            <a:spLocks/>
          </p:cNvSpPr>
          <p:nvPr userDrawn="1"/>
        </p:nvSpPr>
        <p:spPr>
          <a:xfrm>
            <a:off x="157163" y="5000627"/>
            <a:ext cx="1720215" cy="142875"/>
          </a:xfrm>
          <a:prstGeom prst="rect">
            <a:avLst/>
          </a:prstGeom>
        </p:spPr>
        <p:txBody>
          <a:bodyPr vert="horz" lIns="68541" tIns="34289" rIns="68541"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5" name="Footer Placeholder 4"/>
          <p:cNvSpPr txBox="1">
            <a:spLocks/>
          </p:cNvSpPr>
          <p:nvPr userDrawn="1"/>
        </p:nvSpPr>
        <p:spPr>
          <a:xfrm>
            <a:off x="7217531" y="5000627"/>
            <a:ext cx="1720215" cy="142875"/>
          </a:xfrm>
          <a:prstGeom prst="rect">
            <a:avLst/>
          </a:prstGeom>
        </p:spPr>
        <p:txBody>
          <a:bodyPr vert="horz" lIns="68541" tIns="34289" rIns="68541"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56072678"/>
      </p:ext>
    </p:extLst>
  </p:cSld>
  <p:clrMapOvr>
    <a:masterClrMapping/>
  </p:clrMapOvr>
  <p:transition spd="slow">
    <p:fade/>
  </p:transition>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itleOnly" preserve="1">
  <p:cSld name="Blank Headlin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5" name="Footer Placeholder 4"/>
          <p:cNvSpPr txBox="1">
            <a:spLocks/>
          </p:cNvSpPr>
          <p:nvPr userDrawn="1"/>
        </p:nvSpPr>
        <p:spPr>
          <a:xfrm>
            <a:off x="157163" y="5000627"/>
            <a:ext cx="1720215" cy="142875"/>
          </a:xfrm>
          <a:prstGeom prst="rect">
            <a:avLst/>
          </a:prstGeom>
        </p:spPr>
        <p:txBody>
          <a:bodyPr vert="horz" lIns="68541" tIns="34289" rIns="68541"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7" name="Footer Placeholder 4"/>
          <p:cNvSpPr txBox="1">
            <a:spLocks/>
          </p:cNvSpPr>
          <p:nvPr userDrawn="1"/>
        </p:nvSpPr>
        <p:spPr>
          <a:xfrm>
            <a:off x="7217531" y="5000627"/>
            <a:ext cx="1720215" cy="142875"/>
          </a:xfrm>
          <a:prstGeom prst="rect">
            <a:avLst/>
          </a:prstGeom>
        </p:spPr>
        <p:txBody>
          <a:bodyPr vert="horz" lIns="68541" tIns="34289" rIns="68541"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2160664243"/>
      </p:ext>
    </p:extLst>
  </p:cSld>
  <p:clrMapOvr>
    <a:masterClrMapping/>
  </p:clrMapOvr>
  <p:transition spd="slow">
    <p:fade/>
  </p:transition>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276483928"/>
      </p:ext>
    </p:extLst>
  </p:cSld>
  <p:clrMapOvr>
    <a:masterClrMapping/>
  </p:clrMapOvr>
  <p:transition spd="slow">
    <p:fade/>
  </p:transition>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Significant Number">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169151" y="990558"/>
            <a:ext cx="6805751" cy="1866749"/>
          </a:xfrm>
        </p:spPr>
        <p:txBody>
          <a:bodyPr anchor="ctr">
            <a:noAutofit/>
          </a:bodyPr>
          <a:lstStyle>
            <a:lvl1pPr marL="0" indent="0" algn="ctr">
              <a:buFontTx/>
              <a:buNone/>
              <a:defRPr sz="12000">
                <a:solidFill>
                  <a:schemeClr val="accent3"/>
                </a:solidFill>
              </a:defRPr>
            </a:lvl1pPr>
            <a:lvl2pPr marL="342668" indent="0" algn="ctr">
              <a:buFontTx/>
              <a:buNone/>
              <a:defRPr/>
            </a:lvl2pPr>
            <a:lvl3pPr marL="685358" indent="0" algn="ctr">
              <a:buFontTx/>
              <a:buNone/>
              <a:defRPr/>
            </a:lvl3pPr>
            <a:lvl4pPr marL="1028037" indent="0" algn="ctr">
              <a:buFontTx/>
              <a:buNone/>
              <a:defRPr/>
            </a:lvl4pPr>
            <a:lvl5pPr marL="1370716" indent="0" algn="ctr">
              <a:buFontTx/>
              <a:buNone/>
              <a:defRPr/>
            </a:lvl5pPr>
          </a:lstStyle>
          <a:p>
            <a:pPr lvl="0"/>
            <a:r>
              <a:rPr lang="en-US" dirty="0" smtClean="0"/>
              <a:t>XXX</a:t>
            </a:r>
            <a:endParaRPr lang="en-US" dirty="0"/>
          </a:p>
        </p:txBody>
      </p:sp>
      <p:sp>
        <p:nvSpPr>
          <p:cNvPr id="7" name="Text Placeholder 6"/>
          <p:cNvSpPr>
            <a:spLocks noGrp="1"/>
          </p:cNvSpPr>
          <p:nvPr>
            <p:ph type="body" sz="quarter" idx="14" hasCustomPrompt="1"/>
          </p:nvPr>
        </p:nvSpPr>
        <p:spPr>
          <a:xfrm>
            <a:off x="1165826" y="2860467"/>
            <a:ext cx="6812349" cy="546497"/>
          </a:xfrm>
        </p:spPr>
        <p:txBody>
          <a:bodyPr>
            <a:normAutofit/>
          </a:bodyPr>
          <a:lstStyle>
            <a:lvl1pPr marL="0" indent="0" algn="ctr">
              <a:buFontTx/>
              <a:buNone/>
              <a:defRPr sz="2600" baseline="0">
                <a:solidFill>
                  <a:schemeClr val="tx2"/>
                </a:solidFill>
              </a:defRPr>
            </a:lvl1pPr>
            <a:lvl2pPr marL="342668" indent="0">
              <a:buFontTx/>
              <a:buNone/>
              <a:defRPr/>
            </a:lvl2pPr>
            <a:lvl3pPr marL="685358" indent="0">
              <a:buFontTx/>
              <a:buNone/>
              <a:defRPr/>
            </a:lvl3pPr>
            <a:lvl4pPr marL="1028037" indent="0">
              <a:buFontTx/>
              <a:buNone/>
              <a:defRPr/>
            </a:lvl4pPr>
            <a:lvl5pPr marL="1370716" indent="0">
              <a:buFontTx/>
              <a:buNone/>
              <a:defRPr/>
            </a:lvl5pPr>
          </a:lstStyle>
          <a:p>
            <a:pPr lvl="0"/>
            <a:r>
              <a:rPr lang="en-US" dirty="0" smtClean="0"/>
              <a:t>Brief descriptive label</a:t>
            </a:r>
          </a:p>
        </p:txBody>
      </p:sp>
      <p:sp>
        <p:nvSpPr>
          <p:cNvPr id="9" name="Footer Placeholder 4"/>
          <p:cNvSpPr txBox="1">
            <a:spLocks/>
          </p:cNvSpPr>
          <p:nvPr userDrawn="1"/>
        </p:nvSpPr>
        <p:spPr>
          <a:xfrm>
            <a:off x="157163" y="5000627"/>
            <a:ext cx="1720215" cy="142875"/>
          </a:xfrm>
          <a:prstGeom prst="rect">
            <a:avLst/>
          </a:prstGeom>
        </p:spPr>
        <p:txBody>
          <a:bodyPr vert="horz" lIns="68541" tIns="34289" rIns="68541"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10" name="Footer Placeholder 4"/>
          <p:cNvSpPr txBox="1">
            <a:spLocks/>
          </p:cNvSpPr>
          <p:nvPr userDrawn="1"/>
        </p:nvSpPr>
        <p:spPr>
          <a:xfrm>
            <a:off x="7217531" y="5000627"/>
            <a:ext cx="1720215" cy="142875"/>
          </a:xfrm>
          <a:prstGeom prst="rect">
            <a:avLst/>
          </a:prstGeom>
        </p:spPr>
        <p:txBody>
          <a:bodyPr vert="horz" lIns="68541" tIns="34289" rIns="68541"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solidFill>
              </a:rPr>
              <a:t>Cisco Confidential</a:t>
            </a:r>
            <a:endParaRPr lang="en-US" dirty="0">
              <a:solidFill>
                <a:srgbClr val="FFFFFF"/>
              </a:solidFill>
            </a:endParaRPr>
          </a:p>
        </p:txBody>
      </p:sp>
    </p:spTree>
    <p:extLst>
      <p:ext uri="{BB962C8B-B14F-4D97-AF65-F5344CB8AC3E}">
        <p14:creationId xmlns:p14="http://schemas.microsoft.com/office/powerpoint/2010/main" val="247697769"/>
      </p:ext>
    </p:extLst>
  </p:cSld>
  <p:clrMapOvr>
    <a:masterClrMapping/>
  </p:clrMapOvr>
  <p:transition spd="slow">
    <p:fade/>
  </p:transition>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800699" y="1030940"/>
            <a:ext cx="7547390" cy="2319069"/>
          </a:xfrm>
        </p:spPr>
        <p:txBody>
          <a:bodyPr anchor="ctr">
            <a:normAutofit/>
          </a:bodyPr>
          <a:lstStyle>
            <a:lvl1pPr marL="172537" indent="-172537">
              <a:lnSpc>
                <a:spcPct val="100000"/>
              </a:lnSpc>
              <a:buFontTx/>
              <a:buNone/>
              <a:defRPr sz="3300"/>
            </a:lvl1pPr>
            <a:lvl2pPr marL="342668" indent="0">
              <a:buFontTx/>
              <a:buNone/>
              <a:defRPr/>
            </a:lvl2pPr>
            <a:lvl3pPr marL="685358" indent="0">
              <a:buFontTx/>
              <a:buNone/>
              <a:defRPr/>
            </a:lvl3pPr>
            <a:lvl4pPr marL="1028037" indent="0">
              <a:buFontTx/>
              <a:buNone/>
              <a:defRPr/>
            </a:lvl4pPr>
            <a:lvl5pPr marL="1370716"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001773" y="3687885"/>
            <a:ext cx="7346318" cy="413147"/>
          </a:xfrm>
        </p:spPr>
        <p:txBody>
          <a:bodyPr/>
          <a:lstStyle>
            <a:lvl1pPr marL="0" indent="0">
              <a:buFontTx/>
              <a:buNone/>
              <a:defRPr>
                <a:solidFill>
                  <a:schemeClr val="accent3"/>
                </a:solidFill>
                <a:latin typeface="CiscoSans" panose="020B0503020201020303" pitchFamily="34" charset="0"/>
              </a:defRPr>
            </a:lvl1pPr>
            <a:lvl2pPr marL="342668" indent="0">
              <a:buFontTx/>
              <a:buNone/>
              <a:defRPr>
                <a:solidFill>
                  <a:srgbClr val="01929A"/>
                </a:solidFill>
                <a:latin typeface="CiscoSans" panose="020B0503020201020303" pitchFamily="34" charset="0"/>
              </a:defRPr>
            </a:lvl2pPr>
            <a:lvl3pPr marL="685358" indent="0">
              <a:buFontTx/>
              <a:buNone/>
              <a:defRPr>
                <a:solidFill>
                  <a:srgbClr val="01929A"/>
                </a:solidFill>
                <a:latin typeface="CiscoSans" panose="020B0503020201020303" pitchFamily="34" charset="0"/>
              </a:defRPr>
            </a:lvl3pPr>
            <a:lvl4pPr marL="1028037" indent="0">
              <a:buFontTx/>
              <a:buNone/>
              <a:defRPr>
                <a:solidFill>
                  <a:srgbClr val="01929A"/>
                </a:solidFill>
                <a:latin typeface="CiscoSans" panose="020B0503020201020303" pitchFamily="34" charset="0"/>
              </a:defRPr>
            </a:lvl4pPr>
            <a:lvl5pPr marL="1370716"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Tree>
    <p:extLst>
      <p:ext uri="{BB962C8B-B14F-4D97-AF65-F5344CB8AC3E}">
        <p14:creationId xmlns:p14="http://schemas.microsoft.com/office/powerpoint/2010/main" val="1745595399"/>
      </p:ext>
    </p:extLst>
  </p:cSld>
  <p:clrMapOvr>
    <a:masterClrMapping/>
  </p:clrMapOvr>
  <p:transition spd="slow">
    <p:fade/>
  </p:transition>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Theme 01">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4006" y="785087"/>
            <a:ext cx="4076700" cy="764381"/>
          </a:xfrm>
          <a:prstGeom prst="rect">
            <a:avLst/>
          </a:prstGeom>
        </p:spPr>
      </p:pic>
      <p:sp>
        <p:nvSpPr>
          <p:cNvPr id="14" name="Footer Placeholder 4"/>
          <p:cNvSpPr txBox="1">
            <a:spLocks/>
          </p:cNvSpPr>
          <p:nvPr userDrawn="1"/>
        </p:nvSpPr>
        <p:spPr>
          <a:xfrm>
            <a:off x="157163" y="5000627"/>
            <a:ext cx="1720215" cy="142875"/>
          </a:xfrm>
          <a:prstGeom prst="rect">
            <a:avLst/>
          </a:prstGeom>
        </p:spPr>
        <p:txBody>
          <a:bodyPr vert="horz" lIns="68541" tIns="34289" rIns="68541"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41" tIns="34289" rIns="68541"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4054637159"/>
      </p:ext>
    </p:extLst>
  </p:cSld>
  <p:clrMapOvr>
    <a:masterClrMapping/>
  </p:clrMapOvr>
  <p:transition spd="slow">
    <p:fade/>
  </p:transition>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Theme 02">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7" name="Footer Placeholder 4"/>
          <p:cNvSpPr txBox="1">
            <a:spLocks/>
          </p:cNvSpPr>
          <p:nvPr userDrawn="1"/>
        </p:nvSpPr>
        <p:spPr>
          <a:xfrm>
            <a:off x="157163" y="5000627"/>
            <a:ext cx="1720215" cy="142875"/>
          </a:xfrm>
          <a:prstGeom prst="rect">
            <a:avLst/>
          </a:prstGeom>
        </p:spPr>
        <p:txBody>
          <a:bodyPr vert="horz" lIns="68541" tIns="34289" rIns="68541"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2950" y="861523"/>
            <a:ext cx="4648200" cy="871538"/>
          </a:xfrm>
          <a:prstGeom prst="rect">
            <a:avLst/>
          </a:prstGeom>
        </p:spPr>
      </p:pic>
      <p:sp>
        <p:nvSpPr>
          <p:cNvPr id="8" name="Footer Placeholder 4"/>
          <p:cNvSpPr txBox="1">
            <a:spLocks/>
          </p:cNvSpPr>
          <p:nvPr userDrawn="1"/>
        </p:nvSpPr>
        <p:spPr>
          <a:xfrm>
            <a:off x="7217531" y="5000627"/>
            <a:ext cx="1720215" cy="142875"/>
          </a:xfrm>
          <a:prstGeom prst="rect">
            <a:avLst/>
          </a:prstGeom>
        </p:spPr>
        <p:txBody>
          <a:bodyPr vert="horz" lIns="68541" tIns="34289" rIns="68541"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2472194015"/>
      </p:ext>
    </p:extLst>
  </p:cSld>
  <p:clrMapOvr>
    <a:masterClrMapping/>
  </p:clrMapOvr>
  <p:transition spd="slow">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400052" y="236812"/>
            <a:ext cx="8315325" cy="714374"/>
          </a:xfrm>
        </p:spPr>
        <p:txBody>
          <a:bodyPr anchor="t">
            <a:norm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400050" y="1085871"/>
            <a:ext cx="8321040" cy="3128963"/>
          </a:xfrm>
        </p:spPr>
        <p:txBody>
          <a:bodyPr/>
          <a:lstStyle>
            <a:lvl1pPr marL="256996" indent="-256996">
              <a:buClr>
                <a:schemeClr val="accent3"/>
              </a:buClr>
              <a:defRPr/>
            </a:lvl1pPr>
            <a:lvl2pPr marL="513992" indent="-171331">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11053608"/>
      </p:ext>
    </p:extLst>
  </p:cSld>
  <p:clrMapOvr>
    <a:masterClrMapping/>
  </p:clrMapOvr>
  <p:transition spd="slow">
    <p:fade/>
  </p:transition>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Theme 03">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51435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5806" y="2064544"/>
            <a:ext cx="4648200" cy="871538"/>
          </a:xfrm>
          <a:prstGeom prst="rect">
            <a:avLst/>
          </a:prstGeom>
        </p:spPr>
      </p:pic>
      <p:sp>
        <p:nvSpPr>
          <p:cNvPr id="11" name="Footer Placeholder 4"/>
          <p:cNvSpPr txBox="1">
            <a:spLocks/>
          </p:cNvSpPr>
          <p:nvPr userDrawn="1"/>
        </p:nvSpPr>
        <p:spPr>
          <a:xfrm>
            <a:off x="157163" y="5000627"/>
            <a:ext cx="1720215" cy="142875"/>
          </a:xfrm>
          <a:prstGeom prst="rect">
            <a:avLst/>
          </a:prstGeom>
        </p:spPr>
        <p:txBody>
          <a:bodyPr vert="horz" lIns="68541" tIns="34289" rIns="68541"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6" name="Footer Placeholder 4"/>
          <p:cNvSpPr txBox="1">
            <a:spLocks/>
          </p:cNvSpPr>
          <p:nvPr userDrawn="1"/>
        </p:nvSpPr>
        <p:spPr>
          <a:xfrm>
            <a:off x="7217531" y="5000627"/>
            <a:ext cx="1720215" cy="142875"/>
          </a:xfrm>
          <a:prstGeom prst="rect">
            <a:avLst/>
          </a:prstGeom>
        </p:spPr>
        <p:txBody>
          <a:bodyPr vert="horz" lIns="68541" tIns="34289" rIns="68541"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1301117802"/>
      </p:ext>
    </p:extLst>
  </p:cSld>
  <p:clrMapOvr>
    <a:masterClrMapping/>
  </p:clrMapOvr>
  <p:transition spd="slow">
    <p:fade/>
  </p:transition>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26" y="205978"/>
            <a:ext cx="8229601" cy="857250"/>
          </a:xfrm>
          <a:prstGeom prst="rect">
            <a:avLst/>
          </a:prstGeom>
        </p:spPr>
        <p:txBody>
          <a:bodyPr lIns="68526" tIns="68526" rIns="68526" bIns="68526"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body" idx="1"/>
          </p:nvPr>
        </p:nvSpPr>
        <p:spPr>
          <a:xfrm>
            <a:off x="457200" y="1200152"/>
            <a:ext cx="3994500" cy="3725775"/>
          </a:xfrm>
          <a:prstGeom prst="rect">
            <a:avLst/>
          </a:prstGeom>
        </p:spPr>
        <p:txBody>
          <a:bodyPr lIns="68526" tIns="68526" rIns="68526" bIns="68526"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6" name="Shape 16"/>
          <p:cNvSpPr txBox="1">
            <a:spLocks noGrp="1"/>
          </p:cNvSpPr>
          <p:nvPr>
            <p:ph type="body" idx="2"/>
          </p:nvPr>
        </p:nvSpPr>
        <p:spPr>
          <a:xfrm>
            <a:off x="4692275" y="1200152"/>
            <a:ext cx="3994500" cy="3725775"/>
          </a:xfrm>
          <a:prstGeom prst="rect">
            <a:avLst/>
          </a:prstGeom>
        </p:spPr>
        <p:txBody>
          <a:bodyPr lIns="68526" tIns="68526" rIns="68526" bIns="68526"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812294017"/>
      </p:ext>
    </p:extLst>
  </p:cSld>
  <p:clrMapOvr>
    <a:masterClrMapping/>
  </p:clrMapOvr>
  <p:transition spd="slow">
    <p:fade/>
  </p:transition>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userDrawn="1">
  <p:cSld name="2_Segue">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57" y="562609"/>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cxnSp>
        <p:nvCxnSpPr>
          <p:cNvPr id="7" name="Straight Connector 6"/>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3" name="Rectangle 5"/>
          <p:cNvSpPr>
            <a:spLocks noChangeArrowheads="1"/>
          </p:cNvSpPr>
          <p:nvPr userDrawn="1"/>
        </p:nvSpPr>
        <p:spPr bwMode="ltGray">
          <a:xfrm>
            <a:off x="7828589" y="4984757"/>
            <a:ext cx="747063" cy="154481"/>
          </a:xfrm>
          <a:prstGeom prst="rect">
            <a:avLst/>
          </a:prstGeom>
          <a:noFill/>
          <a:ln w="9525">
            <a:noFill/>
            <a:miter lim="800000"/>
            <a:headEnd/>
            <a:tailEnd/>
          </a:ln>
          <a:effectLst/>
        </p:spPr>
        <p:txBody>
          <a:bodyPr wrap="none" lIns="61508" tIns="30773" rIns="61508" bIns="30773" anchor="b">
            <a:spAutoFit/>
          </a:bodyPr>
          <a:lstStyle/>
          <a:p>
            <a:pPr algn="r" defTabSz="610008" fontAlgn="auto">
              <a:spcBef>
                <a:spcPts val="0"/>
              </a:spcBef>
              <a:spcAft>
                <a:spcPts val="0"/>
              </a:spcAft>
            </a:pPr>
            <a:r>
              <a:rPr lang="en-US" sz="600" dirty="0">
                <a:solidFill>
                  <a:srgbClr val="FFFFFF"/>
                </a:solidFill>
                <a:latin typeface="Arial" pitchFamily="34" charset="0"/>
                <a:ea typeface="+mn-ea"/>
                <a:cs typeface="Arial" pitchFamily="34" charset="0"/>
              </a:rPr>
              <a:t>Cisco </a:t>
            </a:r>
            <a:r>
              <a:rPr lang="en-US" sz="600" dirty="0" smtClean="0">
                <a:solidFill>
                  <a:srgbClr val="FFFFFF"/>
                </a:solidFill>
                <a:latin typeface="Arial" pitchFamily="34" charset="0"/>
                <a:ea typeface="+mn-ea"/>
                <a:cs typeface="Arial" pitchFamily="34" charset="0"/>
              </a:rPr>
              <a:t>Confidential</a:t>
            </a:r>
            <a:endParaRPr lang="en-US" sz="600" dirty="0">
              <a:solidFill>
                <a:srgbClr val="FFFFFF"/>
              </a:solidFill>
              <a:latin typeface="Arial" pitchFamily="34" charset="0"/>
              <a:ea typeface="+mn-ea"/>
              <a:cs typeface="Arial" pitchFamily="34" charset="0"/>
            </a:endParaRPr>
          </a:p>
        </p:txBody>
      </p:sp>
      <p:sp>
        <p:nvSpPr>
          <p:cNvPr id="14" name="Rectangle 7"/>
          <p:cNvSpPr>
            <a:spLocks noChangeArrowheads="1"/>
          </p:cNvSpPr>
          <p:nvPr userDrawn="1"/>
        </p:nvSpPr>
        <p:spPr bwMode="ltGray">
          <a:xfrm>
            <a:off x="8660986" y="4981681"/>
            <a:ext cx="220401" cy="154479"/>
          </a:xfrm>
          <a:prstGeom prst="rect">
            <a:avLst/>
          </a:prstGeom>
          <a:noFill/>
          <a:ln w="9525" algn="ctr">
            <a:noFill/>
            <a:miter lim="800000"/>
            <a:headEnd/>
            <a:tailEnd/>
          </a:ln>
          <a:effectLst/>
        </p:spPr>
        <p:txBody>
          <a:bodyPr wrap="none" lIns="61508" tIns="30773" rIns="61508" bIns="30773" anchor="b">
            <a:spAutoFit/>
          </a:bodyPr>
          <a:lstStyle/>
          <a:p>
            <a:pPr algn="r" defTabSz="610008" fontAlgn="auto">
              <a:spcBef>
                <a:spcPts val="0"/>
              </a:spcBef>
              <a:spcAft>
                <a:spcPts val="0"/>
              </a:spcAft>
            </a:pPr>
            <a:fld id="{DFCF27A5-1A5B-48D3-A060-2758FFBB1ADD}" type="slidenum">
              <a:rPr lang="en-US" sz="600">
                <a:solidFill>
                  <a:srgbClr val="FFFFFF"/>
                </a:solidFill>
                <a:latin typeface="Arial" pitchFamily="34" charset="0"/>
                <a:ea typeface="+mn-ea"/>
                <a:cs typeface="Arial" pitchFamily="34" charset="0"/>
              </a:rPr>
              <a:pPr algn="r" defTabSz="610008" fontAlgn="auto">
                <a:spcBef>
                  <a:spcPts val="0"/>
                </a:spcBef>
                <a:spcAft>
                  <a:spcPts val="0"/>
                </a:spcAft>
              </a:pPr>
              <a:t>‹#›</a:t>
            </a:fld>
            <a:endParaRPr lang="en-US" sz="600" dirty="0">
              <a:solidFill>
                <a:srgbClr val="FFFFFF"/>
              </a:solidFill>
              <a:latin typeface="Arial" pitchFamily="34" charset="0"/>
              <a:ea typeface="+mn-ea"/>
              <a:cs typeface="Arial" pitchFamily="34" charset="0"/>
            </a:endParaRPr>
          </a:p>
        </p:txBody>
      </p:sp>
      <p:sp>
        <p:nvSpPr>
          <p:cNvPr id="15" name="Rectangle 4"/>
          <p:cNvSpPr>
            <a:spLocks noChangeArrowheads="1"/>
          </p:cNvSpPr>
          <p:nvPr userDrawn="1"/>
        </p:nvSpPr>
        <p:spPr bwMode="ltGray">
          <a:xfrm>
            <a:off x="292087" y="4986057"/>
            <a:ext cx="3420515" cy="154481"/>
          </a:xfrm>
          <a:prstGeom prst="rect">
            <a:avLst/>
          </a:prstGeom>
          <a:noFill/>
          <a:ln w="9525">
            <a:noFill/>
            <a:miter lim="800000"/>
            <a:headEnd/>
            <a:tailEnd/>
          </a:ln>
          <a:effectLst/>
        </p:spPr>
        <p:txBody>
          <a:bodyPr wrap="square" lIns="61508" tIns="30773" rIns="61508" bIns="30773" anchor="b" anchorCtr="0">
            <a:spAutoFit/>
          </a:bodyPr>
          <a:lstStyle/>
          <a:p>
            <a:pPr defTabSz="610008" fontAlgn="auto">
              <a:spcBef>
                <a:spcPts val="0"/>
              </a:spcBef>
              <a:spcAft>
                <a:spcPts val="0"/>
              </a:spcAft>
            </a:pPr>
            <a:r>
              <a:rPr lang="en-US" sz="600" dirty="0" smtClean="0">
                <a:solidFill>
                  <a:srgbClr val="FFFFFF"/>
                </a:solidFill>
                <a:latin typeface="Arial" pitchFamily="34" charset="0"/>
                <a:ea typeface="+mn-ea"/>
                <a:cs typeface="Arial" pitchFamily="34" charset="0"/>
              </a:rPr>
              <a:t>© 2014  Cisco and/or its affiliates. All rights reserved.</a:t>
            </a:r>
          </a:p>
        </p:txBody>
      </p:sp>
    </p:spTree>
    <p:extLst>
      <p:ext uri="{BB962C8B-B14F-4D97-AF65-F5344CB8AC3E}">
        <p14:creationId xmlns:p14="http://schemas.microsoft.com/office/powerpoint/2010/main" val="265767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01">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742952" y="228600"/>
            <a:ext cx="7972425" cy="1190136"/>
          </a:xfrm>
          <a:effectLst/>
        </p:spPr>
        <p:txBody>
          <a:bodyPr anchor="b">
            <a:noAutofit/>
          </a:bodyPr>
          <a:lstStyle>
            <a:lvl1pPr algn="l">
              <a:defRPr sz="3300" b="0" i="0">
                <a:solidFill>
                  <a:schemeClr val="tx2"/>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1418761"/>
            <a:ext cx="7900988" cy="522137"/>
          </a:xfrm>
        </p:spPr>
        <p:txBody>
          <a:bodyPr anchor="t">
            <a:noAutofit/>
          </a:bodyPr>
          <a:lstStyle>
            <a:lvl1pPr marL="0" indent="0" algn="l">
              <a:lnSpc>
                <a:spcPct val="100000"/>
              </a:lnSpc>
              <a:buNone/>
              <a:defRPr sz="1800" b="0" i="0">
                <a:solidFill>
                  <a:schemeClr val="bg1">
                    <a:lumMod val="50000"/>
                  </a:schemeClr>
                </a:solidFill>
                <a:latin typeface="+mj-lt"/>
                <a:cs typeface="CiscoSansTT Thin"/>
              </a:defRPr>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44" tIns="34289" rIns="68544"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44" tIns="34289" rIns="68544"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1812675439"/>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userDrawn="1">
          <p15:clr>
            <a:srgbClr val="FBAE40"/>
          </p15:clr>
        </p15:guide>
        <p15:guide id="2" pos="72" userDrawn="1">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itle" preserve="1">
  <p:cSld name="Title 02">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2" name="Title 1"/>
          <p:cNvSpPr>
            <a:spLocks noGrp="1"/>
          </p:cNvSpPr>
          <p:nvPr>
            <p:ph type="ctrTitle"/>
          </p:nvPr>
        </p:nvSpPr>
        <p:spPr>
          <a:xfrm>
            <a:off x="742952" y="228600"/>
            <a:ext cx="7972425" cy="1190136"/>
          </a:xfrm>
          <a:effectLst/>
        </p:spPr>
        <p:txBody>
          <a:bodyPr anchor="b">
            <a:noAutofit/>
          </a:bodyPr>
          <a:lstStyle>
            <a:lvl1pPr algn="l">
              <a:defRPr sz="3300" b="0" i="0">
                <a:solidFill>
                  <a:schemeClr val="bg2"/>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1418761"/>
            <a:ext cx="7900988" cy="522137"/>
          </a:xfrm>
        </p:spPr>
        <p:txBody>
          <a:bodyPr anchor="t">
            <a:noAutofit/>
          </a:bodyPr>
          <a:lstStyle>
            <a:lvl1pPr marL="0" indent="0" algn="l">
              <a:lnSpc>
                <a:spcPct val="100000"/>
              </a:lnSpc>
              <a:buNone/>
              <a:defRPr sz="1800" b="0" i="0">
                <a:solidFill>
                  <a:schemeClr val="accent3"/>
                </a:solidFill>
                <a:latin typeface="+mj-lt"/>
                <a:cs typeface="CiscoSansTT Thin"/>
              </a:defRPr>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44" tIns="34289" rIns="68544"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40180" y="4632747"/>
            <a:ext cx="659237" cy="251363"/>
          </a:xfrm>
          <a:prstGeom prst="rect">
            <a:avLst/>
          </a:prstGeom>
          <a:effectLst>
            <a:outerShdw blurRad="381000" algn="ctr" rotWithShape="0">
              <a:prstClr val="black">
                <a:alpha val="50000"/>
              </a:prstClr>
            </a:outerShdw>
          </a:effectLst>
        </p:spPr>
      </p:pic>
      <p:sp>
        <p:nvSpPr>
          <p:cNvPr id="8" name="Footer Placeholder 4"/>
          <p:cNvSpPr txBox="1">
            <a:spLocks/>
          </p:cNvSpPr>
          <p:nvPr userDrawn="1"/>
        </p:nvSpPr>
        <p:spPr>
          <a:xfrm>
            <a:off x="7217531" y="5000627"/>
            <a:ext cx="1720215" cy="142875"/>
          </a:xfrm>
          <a:prstGeom prst="rect">
            <a:avLst/>
          </a:prstGeom>
        </p:spPr>
        <p:txBody>
          <a:bodyPr vert="horz" lIns="68544" tIns="34289" rIns="68544"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3084025539"/>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p15:clr>
            <a:srgbClr val="FBAE40"/>
          </p15:clr>
        </p15:guide>
        <p15:guide id="2" pos="72">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itle" preserve="1">
  <p:cSld name="Title 03">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2" name="Title 1"/>
          <p:cNvSpPr>
            <a:spLocks noGrp="1"/>
          </p:cNvSpPr>
          <p:nvPr>
            <p:ph type="ctrTitle"/>
          </p:nvPr>
        </p:nvSpPr>
        <p:spPr>
          <a:xfrm>
            <a:off x="742952" y="1381614"/>
            <a:ext cx="4600575" cy="1190136"/>
          </a:xfrm>
          <a:effectLst/>
        </p:spPr>
        <p:txBody>
          <a:bodyPr anchor="b">
            <a:noAutofit/>
          </a:bodyPr>
          <a:lstStyle>
            <a:lvl1pPr algn="l">
              <a:defRPr sz="3300" b="0" i="0">
                <a:solidFill>
                  <a:schemeClr val="accent3"/>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2571759"/>
            <a:ext cx="4529138" cy="522137"/>
          </a:xfrm>
        </p:spPr>
        <p:txBody>
          <a:bodyPr anchor="t">
            <a:noAutofit/>
          </a:bodyPr>
          <a:lstStyle>
            <a:lvl1pPr marL="0" indent="0" algn="l">
              <a:lnSpc>
                <a:spcPct val="100000"/>
              </a:lnSpc>
              <a:buNone/>
              <a:defRPr sz="1800" b="0" i="0">
                <a:solidFill>
                  <a:schemeClr val="bg1">
                    <a:lumMod val="50000"/>
                  </a:schemeClr>
                </a:solidFill>
                <a:latin typeface="+mj-lt"/>
                <a:cs typeface="CiscoSansTT Thin"/>
              </a:defRPr>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44" tIns="34289" rIns="68544"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40156" y="4632747"/>
            <a:ext cx="659235" cy="251363"/>
          </a:xfrm>
          <a:prstGeom prst="rect">
            <a:avLst/>
          </a:prstGeom>
        </p:spPr>
      </p:pic>
      <p:sp>
        <p:nvSpPr>
          <p:cNvPr id="8" name="Footer Placeholder 4"/>
          <p:cNvSpPr txBox="1">
            <a:spLocks/>
          </p:cNvSpPr>
          <p:nvPr userDrawn="1"/>
        </p:nvSpPr>
        <p:spPr>
          <a:xfrm>
            <a:off x="7217531" y="5000627"/>
            <a:ext cx="1720215" cy="142875"/>
          </a:xfrm>
          <a:prstGeom prst="rect">
            <a:avLst/>
          </a:prstGeom>
        </p:spPr>
        <p:txBody>
          <a:bodyPr vert="horz" lIns="68544" tIns="34289" rIns="68544"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1024771917"/>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p15:clr>
            <a:srgbClr val="FBAE40"/>
          </p15:clr>
        </p15:guide>
        <p15:guide id="2" pos="72">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2" y="236812"/>
            <a:ext cx="8315325" cy="714374"/>
          </a:xfrm>
        </p:spPr>
        <p:txBody>
          <a:bodyPr anchor="t">
            <a:no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57030" indent="-257030">
              <a:buClr>
                <a:schemeClr val="accent3"/>
              </a:buClr>
              <a:defRPr/>
            </a:lvl1pPr>
            <a:lvl2pPr marL="514061" indent="-171354">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58223228"/>
      </p:ext>
    </p:extLst>
  </p:cSld>
  <p:clrMapOvr>
    <a:masterClrMapping/>
  </p:clrMapOvr>
  <p:transition spd="slow">
    <p:fade/>
  </p:transition>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400052" y="236812"/>
            <a:ext cx="8315325" cy="714374"/>
          </a:xfrm>
        </p:spPr>
        <p:txBody>
          <a:bodyPr anchor="t">
            <a:norm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400050" y="1085871"/>
            <a:ext cx="8321040" cy="3128963"/>
          </a:xfrm>
        </p:spPr>
        <p:txBody>
          <a:bodyPr/>
          <a:lstStyle>
            <a:lvl1pPr marL="257030" indent="-257030">
              <a:buClr>
                <a:schemeClr val="accent3"/>
              </a:buClr>
              <a:defRPr/>
            </a:lvl1pPr>
            <a:lvl2pPr marL="514061" indent="-171354">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53250487"/>
      </p:ext>
    </p:extLst>
  </p:cSld>
  <p:clrMapOvr>
    <a:masterClrMapping/>
  </p:clrMapOvr>
  <p:transition spd="slow">
    <p:fade/>
  </p:transition>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2" name="Rectangle 11"/>
          <p:cNvSpPr/>
          <p:nvPr userDrawn="1"/>
        </p:nvSpPr>
        <p:spPr>
          <a:xfrm>
            <a:off x="310753"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44" tIns="34289" rIns="68544" bIns="34289" rtlCol="0" anchor="ctr"/>
          <a:lstStyle/>
          <a:p>
            <a:pPr algn="ctr" defTabSz="685392" fontAlgn="auto">
              <a:spcBef>
                <a:spcPts val="0"/>
              </a:spcBef>
              <a:spcAft>
                <a:spcPts val="0"/>
              </a:spcAft>
            </a:pPr>
            <a:endParaRPr lang="en-US" sz="1400" dirty="0">
              <a:solidFill>
                <a:srgbClr val="FFFFFF"/>
              </a:solidFill>
            </a:endParaRPr>
          </a:p>
        </p:txBody>
      </p:sp>
      <p:sp>
        <p:nvSpPr>
          <p:cNvPr id="13" name="Rectangle 12"/>
          <p:cNvSpPr/>
          <p:nvPr userDrawn="1"/>
        </p:nvSpPr>
        <p:spPr>
          <a:xfrm>
            <a:off x="3323630"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44" tIns="34289" rIns="68544" bIns="34289" rtlCol="0" anchor="ctr"/>
          <a:lstStyle/>
          <a:p>
            <a:pPr algn="ctr" defTabSz="685392" fontAlgn="auto">
              <a:spcBef>
                <a:spcPts val="0"/>
              </a:spcBef>
              <a:spcAft>
                <a:spcPts val="0"/>
              </a:spcAft>
            </a:pPr>
            <a:endParaRPr lang="en-US" sz="1400" dirty="0">
              <a:solidFill>
                <a:srgbClr val="FFFFFF"/>
              </a:solidFill>
            </a:endParaRPr>
          </a:p>
        </p:txBody>
      </p:sp>
      <p:sp>
        <p:nvSpPr>
          <p:cNvPr id="14" name="Rectangle 13"/>
          <p:cNvSpPr/>
          <p:nvPr userDrawn="1"/>
        </p:nvSpPr>
        <p:spPr>
          <a:xfrm>
            <a:off x="6336506"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44" tIns="34289" rIns="68544" bIns="34289" rtlCol="0" anchor="ctr"/>
          <a:lstStyle/>
          <a:p>
            <a:pPr algn="ctr" defTabSz="685392" fontAlgn="auto">
              <a:spcBef>
                <a:spcPts val="0"/>
              </a:spcBef>
              <a:spcAft>
                <a:spcPts val="0"/>
              </a:spcAft>
            </a:pPr>
            <a:endParaRPr lang="en-US" sz="1400" dirty="0">
              <a:solidFill>
                <a:srgbClr val="FFFFFF"/>
              </a:solidFill>
            </a:endParaRPr>
          </a:p>
        </p:txBody>
      </p:sp>
      <p:sp>
        <p:nvSpPr>
          <p:cNvPr id="2" name="Title 1"/>
          <p:cNvSpPr>
            <a:spLocks noGrp="1"/>
          </p:cNvSpPr>
          <p:nvPr>
            <p:ph type="title"/>
          </p:nvPr>
        </p:nvSpPr>
        <p:spPr>
          <a:xfrm>
            <a:off x="400052" y="236812"/>
            <a:ext cx="8315325" cy="714374"/>
          </a:xfrm>
        </p:spPr>
        <p:txBody>
          <a:bodyPr anchor="t">
            <a:norm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400075" y="1507331"/>
            <a:ext cx="2307431" cy="3125391"/>
          </a:xfrm>
        </p:spPr>
        <p:txBody>
          <a:bodyPr/>
          <a:lstStyle>
            <a:lvl1pPr marL="257030" indent="-257030">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idx="10"/>
          </p:nvPr>
        </p:nvSpPr>
        <p:spPr>
          <a:xfrm>
            <a:off x="3421872" y="1507333"/>
            <a:ext cx="2307431" cy="3125390"/>
          </a:xfrm>
        </p:spPr>
        <p:txBody>
          <a:bodyPr/>
          <a:lstStyle>
            <a:lvl1pPr marL="257030" indent="-257030">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1"/>
          </p:nvPr>
        </p:nvSpPr>
        <p:spPr>
          <a:xfrm>
            <a:off x="6407968" y="1507331"/>
            <a:ext cx="2307431" cy="3125391"/>
          </a:xfrm>
        </p:spPr>
        <p:txBody>
          <a:bodyPr/>
          <a:lstStyle>
            <a:lvl1pPr marL="257030" indent="-257030">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392906"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One</a:t>
            </a:r>
            <a:endParaRPr lang="en-US" dirty="0"/>
          </a:p>
        </p:txBody>
      </p:sp>
      <p:sp>
        <p:nvSpPr>
          <p:cNvPr id="10" name="Text Placeholder 8"/>
          <p:cNvSpPr>
            <a:spLocks noGrp="1"/>
          </p:cNvSpPr>
          <p:nvPr>
            <p:ph type="body" sz="quarter" idx="13" hasCustomPrompt="1"/>
          </p:nvPr>
        </p:nvSpPr>
        <p:spPr>
          <a:xfrm>
            <a:off x="3414713"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Two</a:t>
            </a:r>
            <a:endParaRPr lang="en-US" dirty="0"/>
          </a:p>
        </p:txBody>
      </p:sp>
      <p:sp>
        <p:nvSpPr>
          <p:cNvPr id="11" name="Text Placeholder 8"/>
          <p:cNvSpPr>
            <a:spLocks noGrp="1"/>
          </p:cNvSpPr>
          <p:nvPr>
            <p:ph type="body" sz="quarter" idx="14" hasCustomPrompt="1"/>
          </p:nvPr>
        </p:nvSpPr>
        <p:spPr>
          <a:xfrm>
            <a:off x="6407945"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Three</a:t>
            </a:r>
            <a:endParaRPr lang="en-US" dirty="0"/>
          </a:p>
        </p:txBody>
      </p:sp>
    </p:spTree>
    <p:extLst>
      <p:ext uri="{BB962C8B-B14F-4D97-AF65-F5344CB8AC3E}">
        <p14:creationId xmlns:p14="http://schemas.microsoft.com/office/powerpoint/2010/main" val="1037524909"/>
      </p:ext>
    </p:extLst>
  </p:cSld>
  <p:clrMapOvr>
    <a:masterClrMapping/>
  </p:clrMapOvr>
  <p:transition spd="slow">
    <p:fade/>
  </p:transition>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Splash">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053169"/>
      </p:ext>
    </p:extLst>
  </p:cSld>
  <p:clrMapOvr>
    <a:masterClrMapping/>
  </p:clrMapOvr>
  <p:transition spd="slow">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2" name="Rectangle 11"/>
          <p:cNvSpPr/>
          <p:nvPr userDrawn="1"/>
        </p:nvSpPr>
        <p:spPr>
          <a:xfrm>
            <a:off x="310754"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35" tIns="34286" rIns="68535" bIns="34286" rtlCol="0" anchor="ctr"/>
          <a:lstStyle/>
          <a:p>
            <a:pPr algn="ctr" defTabSz="685295" fontAlgn="auto">
              <a:spcBef>
                <a:spcPts val="0"/>
              </a:spcBef>
              <a:spcAft>
                <a:spcPts val="0"/>
              </a:spcAft>
            </a:pPr>
            <a:endParaRPr lang="en-US" sz="1400" dirty="0">
              <a:solidFill>
                <a:srgbClr val="FFFFFF"/>
              </a:solidFill>
            </a:endParaRPr>
          </a:p>
        </p:txBody>
      </p:sp>
      <p:sp>
        <p:nvSpPr>
          <p:cNvPr id="13" name="Rectangle 12"/>
          <p:cNvSpPr/>
          <p:nvPr userDrawn="1"/>
        </p:nvSpPr>
        <p:spPr>
          <a:xfrm>
            <a:off x="3323633"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35" tIns="34286" rIns="68535" bIns="34286" rtlCol="0" anchor="ctr"/>
          <a:lstStyle/>
          <a:p>
            <a:pPr algn="ctr" defTabSz="685295" fontAlgn="auto">
              <a:spcBef>
                <a:spcPts val="0"/>
              </a:spcBef>
              <a:spcAft>
                <a:spcPts val="0"/>
              </a:spcAft>
            </a:pPr>
            <a:endParaRPr lang="en-US" sz="1400" dirty="0">
              <a:solidFill>
                <a:srgbClr val="FFFFFF"/>
              </a:solidFill>
            </a:endParaRPr>
          </a:p>
        </p:txBody>
      </p:sp>
      <p:sp>
        <p:nvSpPr>
          <p:cNvPr id="14" name="Rectangle 13"/>
          <p:cNvSpPr/>
          <p:nvPr userDrawn="1"/>
        </p:nvSpPr>
        <p:spPr>
          <a:xfrm>
            <a:off x="6336506"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35" tIns="34286" rIns="68535" bIns="34286" rtlCol="0" anchor="ctr"/>
          <a:lstStyle/>
          <a:p>
            <a:pPr algn="ctr" defTabSz="685295" fontAlgn="auto">
              <a:spcBef>
                <a:spcPts val="0"/>
              </a:spcBef>
              <a:spcAft>
                <a:spcPts val="0"/>
              </a:spcAft>
            </a:pPr>
            <a:endParaRPr lang="en-US" sz="1400" dirty="0">
              <a:solidFill>
                <a:srgbClr val="FFFFFF"/>
              </a:solidFill>
            </a:endParaRPr>
          </a:p>
        </p:txBody>
      </p:sp>
      <p:sp>
        <p:nvSpPr>
          <p:cNvPr id="2" name="Title 1"/>
          <p:cNvSpPr>
            <a:spLocks noGrp="1"/>
          </p:cNvSpPr>
          <p:nvPr>
            <p:ph type="title"/>
          </p:nvPr>
        </p:nvSpPr>
        <p:spPr>
          <a:xfrm>
            <a:off x="400052" y="236812"/>
            <a:ext cx="8315325" cy="714374"/>
          </a:xfrm>
        </p:spPr>
        <p:txBody>
          <a:bodyPr anchor="t">
            <a:norm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400080" y="1507331"/>
            <a:ext cx="2307431" cy="3125391"/>
          </a:xfrm>
        </p:spPr>
        <p:txBody>
          <a:bodyPr/>
          <a:lstStyle>
            <a:lvl1pPr marL="256996" indent="-256996">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idx="10"/>
          </p:nvPr>
        </p:nvSpPr>
        <p:spPr>
          <a:xfrm>
            <a:off x="3421872" y="1507333"/>
            <a:ext cx="2307431" cy="3125390"/>
          </a:xfrm>
        </p:spPr>
        <p:txBody>
          <a:bodyPr/>
          <a:lstStyle>
            <a:lvl1pPr marL="256996" indent="-256996">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1"/>
          </p:nvPr>
        </p:nvSpPr>
        <p:spPr>
          <a:xfrm>
            <a:off x="6407973" y="1507331"/>
            <a:ext cx="2307431" cy="3125391"/>
          </a:xfrm>
        </p:spPr>
        <p:txBody>
          <a:bodyPr/>
          <a:lstStyle>
            <a:lvl1pPr marL="256996" indent="-256996">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392906"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One</a:t>
            </a:r>
            <a:endParaRPr lang="en-US" dirty="0"/>
          </a:p>
        </p:txBody>
      </p:sp>
      <p:sp>
        <p:nvSpPr>
          <p:cNvPr id="10" name="Text Placeholder 8"/>
          <p:cNvSpPr>
            <a:spLocks noGrp="1"/>
          </p:cNvSpPr>
          <p:nvPr>
            <p:ph type="body" sz="quarter" idx="13" hasCustomPrompt="1"/>
          </p:nvPr>
        </p:nvSpPr>
        <p:spPr>
          <a:xfrm>
            <a:off x="3414716"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Two</a:t>
            </a:r>
            <a:endParaRPr lang="en-US" dirty="0"/>
          </a:p>
        </p:txBody>
      </p:sp>
      <p:sp>
        <p:nvSpPr>
          <p:cNvPr id="11" name="Text Placeholder 8"/>
          <p:cNvSpPr>
            <a:spLocks noGrp="1"/>
          </p:cNvSpPr>
          <p:nvPr>
            <p:ph type="body" sz="quarter" idx="14" hasCustomPrompt="1"/>
          </p:nvPr>
        </p:nvSpPr>
        <p:spPr>
          <a:xfrm>
            <a:off x="6407948"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Three</a:t>
            </a:r>
            <a:endParaRPr lang="en-US" dirty="0"/>
          </a:p>
        </p:txBody>
      </p:sp>
    </p:spTree>
    <p:extLst>
      <p:ext uri="{BB962C8B-B14F-4D97-AF65-F5344CB8AC3E}">
        <p14:creationId xmlns:p14="http://schemas.microsoft.com/office/powerpoint/2010/main" val="2937120357"/>
      </p:ext>
    </p:extLst>
  </p:cSld>
  <p:clrMapOvr>
    <a:masterClrMapping/>
  </p:clrMapOvr>
  <p:transition spd="slow">
    <p:fade/>
  </p:transition>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bg2"/>
        </a:solidFill>
        <a:effectLst/>
      </p:bgPr>
    </p:bg>
    <p:spTree>
      <p:nvGrpSpPr>
        <p:cNvPr id="1" name=""/>
        <p:cNvGrpSpPr/>
        <p:nvPr/>
      </p:nvGrpSpPr>
      <p:grpSpPr>
        <a:xfrm>
          <a:off x="0" y="0"/>
          <a:ext cx="0" cy="0"/>
          <a:chOff x="0" y="0"/>
          <a:chExt cx="0" cy="0"/>
        </a:xfrm>
      </p:grpSpPr>
      <p:sp>
        <p:nvSpPr>
          <p:cNvPr id="4" name="Footer Placeholder 4"/>
          <p:cNvSpPr txBox="1">
            <a:spLocks/>
          </p:cNvSpPr>
          <p:nvPr userDrawn="1"/>
        </p:nvSpPr>
        <p:spPr>
          <a:xfrm>
            <a:off x="157163" y="5000627"/>
            <a:ext cx="1720215" cy="142875"/>
          </a:xfrm>
          <a:prstGeom prst="rect">
            <a:avLst/>
          </a:prstGeom>
        </p:spPr>
        <p:txBody>
          <a:bodyPr vert="horz" lIns="68544" tIns="34289" rIns="68544"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44" tIns="34289" rIns="68544"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2287267884"/>
      </p:ext>
    </p:extLst>
  </p:cSld>
  <p:clrMapOvr>
    <a:masterClrMapping/>
  </p:clrMapOvr>
  <p:transition spd="slow">
    <p:fade/>
  </p:transition>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4" name="Footer Placeholder 4"/>
          <p:cNvSpPr txBox="1">
            <a:spLocks/>
          </p:cNvSpPr>
          <p:nvPr userDrawn="1"/>
        </p:nvSpPr>
        <p:spPr>
          <a:xfrm>
            <a:off x="157163" y="5000627"/>
            <a:ext cx="1720215" cy="142875"/>
          </a:xfrm>
          <a:prstGeom prst="rect">
            <a:avLst/>
          </a:prstGeom>
        </p:spPr>
        <p:txBody>
          <a:bodyPr vert="horz" lIns="68544" tIns="34289" rIns="68544"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5" name="Footer Placeholder 4"/>
          <p:cNvSpPr txBox="1">
            <a:spLocks/>
          </p:cNvSpPr>
          <p:nvPr userDrawn="1"/>
        </p:nvSpPr>
        <p:spPr>
          <a:xfrm>
            <a:off x="7217531" y="5000627"/>
            <a:ext cx="1720215" cy="142875"/>
          </a:xfrm>
          <a:prstGeom prst="rect">
            <a:avLst/>
          </a:prstGeom>
        </p:spPr>
        <p:txBody>
          <a:bodyPr vert="horz" lIns="68544" tIns="34289" rIns="68544"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1045094929"/>
      </p:ext>
    </p:extLst>
  </p:cSld>
  <p:clrMapOvr>
    <a:masterClrMapping/>
  </p:clrMapOvr>
  <p:transition spd="slow">
    <p:fade/>
  </p:transition>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Only" preserve="1">
  <p:cSld name="Blank Headlin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5" name="Footer Placeholder 4"/>
          <p:cNvSpPr txBox="1">
            <a:spLocks/>
          </p:cNvSpPr>
          <p:nvPr userDrawn="1"/>
        </p:nvSpPr>
        <p:spPr>
          <a:xfrm>
            <a:off x="157163" y="5000627"/>
            <a:ext cx="1720215" cy="142875"/>
          </a:xfrm>
          <a:prstGeom prst="rect">
            <a:avLst/>
          </a:prstGeom>
        </p:spPr>
        <p:txBody>
          <a:bodyPr vert="horz" lIns="68544" tIns="34289" rIns="68544"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7" name="Footer Placeholder 4"/>
          <p:cNvSpPr txBox="1">
            <a:spLocks/>
          </p:cNvSpPr>
          <p:nvPr userDrawn="1"/>
        </p:nvSpPr>
        <p:spPr>
          <a:xfrm>
            <a:off x="7217531" y="5000627"/>
            <a:ext cx="1720215" cy="142875"/>
          </a:xfrm>
          <a:prstGeom prst="rect">
            <a:avLst/>
          </a:prstGeom>
        </p:spPr>
        <p:txBody>
          <a:bodyPr vert="horz" lIns="68544" tIns="34289" rIns="68544"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3709351246"/>
      </p:ext>
    </p:extLst>
  </p:cSld>
  <p:clrMapOvr>
    <a:masterClrMapping/>
  </p:clrMapOvr>
  <p:transition spd="slow">
    <p:fade/>
  </p:transition>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384308889"/>
      </p:ext>
    </p:extLst>
  </p:cSld>
  <p:clrMapOvr>
    <a:masterClrMapping/>
  </p:clrMapOvr>
  <p:transition spd="slow">
    <p:fade/>
  </p:transition>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Significant Number">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ext Placeholder 4"/>
          <p:cNvSpPr>
            <a:spLocks noGrp="1"/>
          </p:cNvSpPr>
          <p:nvPr>
            <p:ph type="body" sz="quarter" idx="13" hasCustomPrompt="1"/>
          </p:nvPr>
        </p:nvSpPr>
        <p:spPr>
          <a:xfrm>
            <a:off x="1169149" y="990556"/>
            <a:ext cx="6805751" cy="1866749"/>
          </a:xfrm>
        </p:spPr>
        <p:txBody>
          <a:bodyPr anchor="ctr">
            <a:noAutofit/>
          </a:bodyPr>
          <a:lstStyle>
            <a:lvl1pPr marL="0" indent="0" algn="ctr">
              <a:buFontTx/>
              <a:buNone/>
              <a:defRPr sz="12000">
                <a:solidFill>
                  <a:schemeClr val="accent3"/>
                </a:solidFill>
              </a:defRPr>
            </a:lvl1pPr>
            <a:lvl2pPr marL="342686" indent="0" algn="ctr">
              <a:buFontTx/>
              <a:buNone/>
              <a:defRPr/>
            </a:lvl2pPr>
            <a:lvl3pPr marL="685392" indent="0" algn="ctr">
              <a:buFontTx/>
              <a:buNone/>
              <a:defRPr/>
            </a:lvl3pPr>
            <a:lvl4pPr marL="1028088" indent="0" algn="ctr">
              <a:buFontTx/>
              <a:buNone/>
              <a:defRPr/>
            </a:lvl4pPr>
            <a:lvl5pPr marL="1370784" indent="0" algn="ctr">
              <a:buFontTx/>
              <a:buNone/>
              <a:defRPr/>
            </a:lvl5pPr>
          </a:lstStyle>
          <a:p>
            <a:pPr lvl="0"/>
            <a:r>
              <a:rPr lang="en-US" dirty="0" smtClean="0"/>
              <a:t>XXX</a:t>
            </a:r>
            <a:endParaRPr lang="en-US" dirty="0"/>
          </a:p>
        </p:txBody>
      </p:sp>
      <p:sp>
        <p:nvSpPr>
          <p:cNvPr id="7" name="Text Placeholder 6"/>
          <p:cNvSpPr>
            <a:spLocks noGrp="1"/>
          </p:cNvSpPr>
          <p:nvPr>
            <p:ph type="body" sz="quarter" idx="14" hasCustomPrompt="1"/>
          </p:nvPr>
        </p:nvSpPr>
        <p:spPr>
          <a:xfrm>
            <a:off x="1165826" y="2860465"/>
            <a:ext cx="6812349" cy="546497"/>
          </a:xfrm>
        </p:spPr>
        <p:txBody>
          <a:bodyPr>
            <a:normAutofit/>
          </a:bodyPr>
          <a:lstStyle>
            <a:lvl1pPr marL="0" indent="0" algn="ctr">
              <a:buFontTx/>
              <a:buNone/>
              <a:defRPr sz="2600" baseline="0">
                <a:solidFill>
                  <a:schemeClr val="tx2"/>
                </a:solidFill>
              </a:defRPr>
            </a:lvl1pPr>
            <a:lvl2pPr marL="342686" indent="0">
              <a:buFontTx/>
              <a:buNone/>
              <a:defRPr/>
            </a:lvl2pPr>
            <a:lvl3pPr marL="685392" indent="0">
              <a:buFontTx/>
              <a:buNone/>
              <a:defRPr/>
            </a:lvl3pPr>
            <a:lvl4pPr marL="1028088" indent="0">
              <a:buFontTx/>
              <a:buNone/>
              <a:defRPr/>
            </a:lvl4pPr>
            <a:lvl5pPr marL="1370784" indent="0">
              <a:buFontTx/>
              <a:buNone/>
              <a:defRPr/>
            </a:lvl5pPr>
          </a:lstStyle>
          <a:p>
            <a:pPr lvl="0"/>
            <a:r>
              <a:rPr lang="en-US" dirty="0" smtClean="0"/>
              <a:t>Brief descriptive label</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40156" y="278014"/>
            <a:ext cx="659235" cy="251363"/>
          </a:xfrm>
          <a:prstGeom prst="rect">
            <a:avLst/>
          </a:prstGeom>
        </p:spPr>
      </p:pic>
      <p:sp>
        <p:nvSpPr>
          <p:cNvPr id="9" name="Footer Placeholder 4"/>
          <p:cNvSpPr txBox="1">
            <a:spLocks/>
          </p:cNvSpPr>
          <p:nvPr userDrawn="1"/>
        </p:nvSpPr>
        <p:spPr>
          <a:xfrm>
            <a:off x="157163" y="5000627"/>
            <a:ext cx="1720215" cy="142875"/>
          </a:xfrm>
          <a:prstGeom prst="rect">
            <a:avLst/>
          </a:prstGeom>
        </p:spPr>
        <p:txBody>
          <a:bodyPr vert="horz" lIns="68544" tIns="34289" rIns="68544"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10" name="Footer Placeholder 4"/>
          <p:cNvSpPr txBox="1">
            <a:spLocks/>
          </p:cNvSpPr>
          <p:nvPr userDrawn="1"/>
        </p:nvSpPr>
        <p:spPr>
          <a:xfrm>
            <a:off x="7217531" y="5000627"/>
            <a:ext cx="1720215" cy="142875"/>
          </a:xfrm>
          <a:prstGeom prst="rect">
            <a:avLst/>
          </a:prstGeom>
        </p:spPr>
        <p:txBody>
          <a:bodyPr vert="horz" lIns="68544" tIns="34289" rIns="68544"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solidFill>
              </a:rPr>
              <a:t>Cisco Confidential</a:t>
            </a:r>
            <a:endParaRPr lang="en-US" dirty="0">
              <a:solidFill>
                <a:srgbClr val="FFFFFF"/>
              </a:solidFill>
            </a:endParaRPr>
          </a:p>
        </p:txBody>
      </p:sp>
    </p:spTree>
    <p:extLst>
      <p:ext uri="{BB962C8B-B14F-4D97-AF65-F5344CB8AC3E}">
        <p14:creationId xmlns:p14="http://schemas.microsoft.com/office/powerpoint/2010/main" val="2255558840"/>
      </p:ext>
    </p:extLst>
  </p:cSld>
  <p:clrMapOvr>
    <a:masterClrMapping/>
  </p:clrMapOvr>
  <p:transition spd="slow">
    <p:fade/>
  </p:transition>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800699" y="1030940"/>
            <a:ext cx="7547390" cy="2319069"/>
          </a:xfrm>
        </p:spPr>
        <p:txBody>
          <a:bodyPr anchor="ctr">
            <a:normAutofit/>
          </a:bodyPr>
          <a:lstStyle>
            <a:lvl1pPr marL="172545" indent="-172545">
              <a:lnSpc>
                <a:spcPct val="100000"/>
              </a:lnSpc>
              <a:buFontTx/>
              <a:buNone/>
              <a:defRPr sz="3300"/>
            </a:lvl1pPr>
            <a:lvl2pPr marL="342686" indent="0">
              <a:buFontTx/>
              <a:buNone/>
              <a:defRPr/>
            </a:lvl2pPr>
            <a:lvl3pPr marL="685392" indent="0">
              <a:buFontTx/>
              <a:buNone/>
              <a:defRPr/>
            </a:lvl3pPr>
            <a:lvl4pPr marL="1028088" indent="0">
              <a:buFontTx/>
              <a:buNone/>
              <a:defRPr/>
            </a:lvl4pPr>
            <a:lvl5pPr marL="1370784"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001773" y="3687883"/>
            <a:ext cx="7346318" cy="413147"/>
          </a:xfrm>
        </p:spPr>
        <p:txBody>
          <a:bodyPr/>
          <a:lstStyle>
            <a:lvl1pPr marL="0" indent="0">
              <a:buFontTx/>
              <a:buNone/>
              <a:defRPr>
                <a:solidFill>
                  <a:schemeClr val="accent3"/>
                </a:solidFill>
                <a:latin typeface="CiscoSans" panose="020B0503020201020303" pitchFamily="34" charset="0"/>
              </a:defRPr>
            </a:lvl1pPr>
            <a:lvl2pPr marL="342686" indent="0">
              <a:buFontTx/>
              <a:buNone/>
              <a:defRPr>
                <a:solidFill>
                  <a:srgbClr val="01929A"/>
                </a:solidFill>
                <a:latin typeface="CiscoSans" panose="020B0503020201020303" pitchFamily="34" charset="0"/>
              </a:defRPr>
            </a:lvl2pPr>
            <a:lvl3pPr marL="685392" indent="0">
              <a:buFontTx/>
              <a:buNone/>
              <a:defRPr>
                <a:solidFill>
                  <a:srgbClr val="01929A"/>
                </a:solidFill>
                <a:latin typeface="CiscoSans" panose="020B0503020201020303" pitchFamily="34" charset="0"/>
              </a:defRPr>
            </a:lvl3pPr>
            <a:lvl4pPr marL="1028088" indent="0">
              <a:buFontTx/>
              <a:buNone/>
              <a:defRPr>
                <a:solidFill>
                  <a:srgbClr val="01929A"/>
                </a:solidFill>
                <a:latin typeface="CiscoSans" panose="020B0503020201020303" pitchFamily="34" charset="0"/>
              </a:defRPr>
            </a:lvl4pPr>
            <a:lvl5pPr marL="1370784"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Tree>
    <p:extLst>
      <p:ext uri="{BB962C8B-B14F-4D97-AF65-F5344CB8AC3E}">
        <p14:creationId xmlns:p14="http://schemas.microsoft.com/office/powerpoint/2010/main" val="596532316"/>
      </p:ext>
    </p:extLst>
  </p:cSld>
  <p:clrMapOvr>
    <a:masterClrMapping/>
  </p:clrMapOvr>
  <p:transition spd="slow">
    <p:fade/>
  </p:transition>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Theme 01">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4006" y="785085"/>
            <a:ext cx="4076700" cy="764381"/>
          </a:xfrm>
          <a:prstGeom prst="rect">
            <a:avLst/>
          </a:prstGeom>
        </p:spPr>
      </p:pic>
      <p:sp>
        <p:nvSpPr>
          <p:cNvPr id="14" name="Footer Placeholder 4"/>
          <p:cNvSpPr txBox="1">
            <a:spLocks/>
          </p:cNvSpPr>
          <p:nvPr userDrawn="1"/>
        </p:nvSpPr>
        <p:spPr>
          <a:xfrm>
            <a:off x="157163" y="5000627"/>
            <a:ext cx="1720215" cy="142875"/>
          </a:xfrm>
          <a:prstGeom prst="rect">
            <a:avLst/>
          </a:prstGeom>
        </p:spPr>
        <p:txBody>
          <a:bodyPr vert="horz" lIns="68544" tIns="34289" rIns="68544"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44" tIns="34289" rIns="68544"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1681247817"/>
      </p:ext>
    </p:extLst>
  </p:cSld>
  <p:clrMapOvr>
    <a:masterClrMapping/>
  </p:clrMapOvr>
  <p:transition spd="slow">
    <p:fade/>
  </p:transition>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Theme 02">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7" name="Footer Placeholder 4"/>
          <p:cNvSpPr txBox="1">
            <a:spLocks/>
          </p:cNvSpPr>
          <p:nvPr userDrawn="1"/>
        </p:nvSpPr>
        <p:spPr>
          <a:xfrm>
            <a:off x="157163" y="5000627"/>
            <a:ext cx="1720215" cy="142875"/>
          </a:xfrm>
          <a:prstGeom prst="rect">
            <a:avLst/>
          </a:prstGeom>
        </p:spPr>
        <p:txBody>
          <a:bodyPr vert="horz" lIns="68544" tIns="34289" rIns="68544"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2950" y="861523"/>
            <a:ext cx="4648200" cy="871538"/>
          </a:xfrm>
          <a:prstGeom prst="rect">
            <a:avLst/>
          </a:prstGeom>
        </p:spPr>
      </p:pic>
      <p:sp>
        <p:nvSpPr>
          <p:cNvPr id="8" name="Footer Placeholder 4"/>
          <p:cNvSpPr txBox="1">
            <a:spLocks/>
          </p:cNvSpPr>
          <p:nvPr userDrawn="1"/>
        </p:nvSpPr>
        <p:spPr>
          <a:xfrm>
            <a:off x="7217531" y="5000627"/>
            <a:ext cx="1720215" cy="142875"/>
          </a:xfrm>
          <a:prstGeom prst="rect">
            <a:avLst/>
          </a:prstGeom>
        </p:spPr>
        <p:txBody>
          <a:bodyPr vert="horz" lIns="68544" tIns="34289" rIns="68544"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121483508"/>
      </p:ext>
    </p:extLst>
  </p:cSld>
  <p:clrMapOvr>
    <a:masterClrMapping/>
  </p:clrMapOvr>
  <p:transition spd="slow">
    <p:fade/>
  </p:transition>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Theme 03">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51435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5806" y="2064544"/>
            <a:ext cx="4648200" cy="871538"/>
          </a:xfrm>
          <a:prstGeom prst="rect">
            <a:avLst/>
          </a:prstGeom>
        </p:spPr>
      </p:pic>
      <p:sp>
        <p:nvSpPr>
          <p:cNvPr id="11" name="Footer Placeholder 4"/>
          <p:cNvSpPr txBox="1">
            <a:spLocks/>
          </p:cNvSpPr>
          <p:nvPr userDrawn="1"/>
        </p:nvSpPr>
        <p:spPr>
          <a:xfrm>
            <a:off x="157163" y="5000627"/>
            <a:ext cx="1720215" cy="142875"/>
          </a:xfrm>
          <a:prstGeom prst="rect">
            <a:avLst/>
          </a:prstGeom>
        </p:spPr>
        <p:txBody>
          <a:bodyPr vert="horz" lIns="68544" tIns="34289" rIns="68544"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6" name="Footer Placeholder 4"/>
          <p:cNvSpPr txBox="1">
            <a:spLocks/>
          </p:cNvSpPr>
          <p:nvPr userDrawn="1"/>
        </p:nvSpPr>
        <p:spPr>
          <a:xfrm>
            <a:off x="7217531" y="5000627"/>
            <a:ext cx="1720215" cy="142875"/>
          </a:xfrm>
          <a:prstGeom prst="rect">
            <a:avLst/>
          </a:prstGeom>
        </p:spPr>
        <p:txBody>
          <a:bodyPr vert="horz" lIns="68544" tIns="34289" rIns="68544"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1078845255"/>
      </p:ext>
    </p:extLst>
  </p:cSld>
  <p:clrMapOvr>
    <a:masterClrMapping/>
  </p:clrMapOvr>
  <p:transition spd="slow">
    <p:fade/>
  </p:transition>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24" y="205978"/>
            <a:ext cx="8229601" cy="857250"/>
          </a:xfrm>
          <a:prstGeom prst="rect">
            <a:avLst/>
          </a:prstGeom>
        </p:spPr>
        <p:txBody>
          <a:bodyPr lIns="68529" tIns="68529" rIns="68529" bIns="68529"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body" idx="1"/>
          </p:nvPr>
        </p:nvSpPr>
        <p:spPr>
          <a:xfrm>
            <a:off x="457200" y="1200152"/>
            <a:ext cx="3994500" cy="3725775"/>
          </a:xfrm>
          <a:prstGeom prst="rect">
            <a:avLst/>
          </a:prstGeom>
        </p:spPr>
        <p:txBody>
          <a:bodyPr lIns="68529" tIns="68529" rIns="68529" bIns="68529"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6" name="Shape 16"/>
          <p:cNvSpPr txBox="1">
            <a:spLocks noGrp="1"/>
          </p:cNvSpPr>
          <p:nvPr>
            <p:ph type="body" idx="2"/>
          </p:nvPr>
        </p:nvSpPr>
        <p:spPr>
          <a:xfrm>
            <a:off x="4692275" y="1200152"/>
            <a:ext cx="3994500" cy="3725775"/>
          </a:xfrm>
          <a:prstGeom prst="rect">
            <a:avLst/>
          </a:prstGeom>
        </p:spPr>
        <p:txBody>
          <a:bodyPr lIns="68529" tIns="68529" rIns="68529" bIns="68529"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1946373075"/>
      </p:ext>
    </p:extLst>
  </p:cSld>
  <p:clrMapOvr>
    <a:masterClrMapping/>
  </p:clrMapOvr>
  <p:transition spd="slow">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Splash">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349370"/>
      </p:ext>
    </p:extLst>
  </p:cSld>
  <p:clrMapOvr>
    <a:masterClrMapping/>
  </p:clrMapOvr>
  <p:transition spd="slow">
    <p:fade/>
  </p:transition>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521" y="3793223"/>
            <a:ext cx="8296421" cy="288131"/>
          </a:xfrm>
          <a:prstGeom prst="rect">
            <a:avLst/>
          </a:prstGeom>
        </p:spPr>
        <p:txBody>
          <a:bodyPr lIns="91370" tIns="45685" rIns="91370" bIns="45685" anchor="b" anchorCtr="0">
            <a:noAutofit/>
          </a:bodyPr>
          <a:lstStyle>
            <a:lvl1pPr marL="0" indent="0" algn="l">
              <a:buNone/>
              <a:defRPr sz="1400" b="0" i="0">
                <a:solidFill>
                  <a:srgbClr val="FFFFFE"/>
                </a:solidFill>
                <a:latin typeface="+mn-lt"/>
                <a:cs typeface="CiscoSans"/>
              </a:defRPr>
            </a:lvl1pPr>
            <a:lvl2pPr marL="342632" indent="0" algn="ctr">
              <a:buNone/>
              <a:defRPr>
                <a:solidFill>
                  <a:schemeClr val="tx1">
                    <a:tint val="75000"/>
                  </a:schemeClr>
                </a:solidFill>
              </a:defRPr>
            </a:lvl2pPr>
            <a:lvl3pPr marL="685295" indent="0" algn="ctr">
              <a:buNone/>
              <a:defRPr>
                <a:solidFill>
                  <a:schemeClr val="tx1">
                    <a:tint val="75000"/>
                  </a:schemeClr>
                </a:solidFill>
              </a:defRPr>
            </a:lvl3pPr>
            <a:lvl4pPr marL="1027941" indent="0" algn="ctr">
              <a:buNone/>
              <a:defRPr>
                <a:solidFill>
                  <a:schemeClr val="tx1">
                    <a:tint val="75000"/>
                  </a:schemeClr>
                </a:solidFill>
              </a:defRPr>
            </a:lvl4pPr>
            <a:lvl5pPr marL="1370591" indent="0" algn="ctr">
              <a:buNone/>
              <a:defRPr>
                <a:solidFill>
                  <a:schemeClr val="tx1">
                    <a:tint val="75000"/>
                  </a:schemeClr>
                </a:solidFill>
              </a:defRPr>
            </a:lvl5pPr>
            <a:lvl6pPr marL="1713245" indent="0" algn="ctr">
              <a:buNone/>
              <a:defRPr>
                <a:solidFill>
                  <a:schemeClr val="tx1">
                    <a:tint val="75000"/>
                  </a:schemeClr>
                </a:solidFill>
              </a:defRPr>
            </a:lvl6pPr>
            <a:lvl7pPr marL="2055886" indent="0" algn="ctr">
              <a:buNone/>
              <a:defRPr>
                <a:solidFill>
                  <a:schemeClr val="tx1">
                    <a:tint val="75000"/>
                  </a:schemeClr>
                </a:solidFill>
              </a:defRPr>
            </a:lvl7pPr>
            <a:lvl8pPr marL="2398520" indent="0" algn="ctr">
              <a:buNone/>
              <a:defRPr>
                <a:solidFill>
                  <a:schemeClr val="tx1">
                    <a:tint val="75000"/>
                  </a:schemeClr>
                </a:solidFill>
              </a:defRPr>
            </a:lvl8pPr>
            <a:lvl9pPr marL="2741159"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521" y="4033220"/>
            <a:ext cx="8296421" cy="288131"/>
          </a:xfrm>
          <a:prstGeom prst="rect">
            <a:avLst/>
          </a:prstGeom>
        </p:spPr>
        <p:txBody>
          <a:bodyPr lIns="91370" tIns="45685" rIns="91370" bIns="45685"/>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521" y="4273217"/>
            <a:ext cx="8296421" cy="288131"/>
          </a:xfrm>
          <a:prstGeom prst="rect">
            <a:avLst/>
          </a:prstGeom>
        </p:spPr>
        <p:txBody>
          <a:bodyPr lIns="91370" tIns="45685" rIns="91370" bIns="45685"/>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317" y="3211463"/>
            <a:ext cx="8302625" cy="299001"/>
          </a:xfrm>
          <a:prstGeom prst="rect">
            <a:avLst/>
          </a:prstGeom>
        </p:spPr>
        <p:txBody>
          <a:bodyPr lIns="91370" tIns="45685" rIns="91370" bIns="45685"/>
          <a:lstStyle>
            <a:lvl1pPr marL="0" indent="0">
              <a:buFont typeface="Arial" panose="020B0604020202020204" pitchFamily="34" charset="0"/>
              <a:buNone/>
              <a:defRPr sz="2200" baseline="0">
                <a:solidFill>
                  <a:srgbClr val="FFFFFE"/>
                </a:solidFill>
                <a:latin typeface="+mj-lt"/>
              </a:defRPr>
            </a:lvl1pPr>
            <a:lvl2pPr marL="304594" indent="0">
              <a:buNone/>
              <a:defRPr/>
            </a:lvl2pPr>
            <a:lvl3pPr marL="427139" indent="0">
              <a:buNone/>
              <a:defRPr/>
            </a:lvl3pPr>
            <a:lvl4pPr marL="516369" indent="0">
              <a:buNone/>
              <a:defRPr/>
            </a:lvl4pPr>
            <a:lvl5pPr marL="600846" indent="0">
              <a:buNone/>
              <a:defRPr/>
            </a:lvl5pPr>
          </a:lstStyle>
          <a:p>
            <a:pPr lvl="0"/>
            <a:r>
              <a:rPr lang="en-GB" dirty="0" smtClean="0"/>
              <a:t>Subtitle Goes Here</a:t>
            </a:r>
          </a:p>
        </p:txBody>
      </p:sp>
      <p:sp>
        <p:nvSpPr>
          <p:cNvPr id="20" name="Title 1"/>
          <p:cNvSpPr>
            <a:spLocks noGrp="1"/>
          </p:cNvSpPr>
          <p:nvPr>
            <p:ph type="ctrTitle" hasCustomPrompt="1"/>
          </p:nvPr>
        </p:nvSpPr>
        <p:spPr>
          <a:xfrm>
            <a:off x="425767"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1112686339"/>
      </p:ext>
    </p:extLst>
  </p:cSld>
  <p:clrMapOvr>
    <a:masterClrMapping/>
  </p:clrMapOvr>
  <p:transition spd="slow">
    <p:pull dir="ru"/>
  </p:transition>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userDrawn="1">
  <p:cSld name="Title_Photo">
    <p:spTree>
      <p:nvGrpSpPr>
        <p:cNvPr id="1" name=""/>
        <p:cNvGrpSpPr/>
        <p:nvPr/>
      </p:nvGrpSpPr>
      <p:grpSpPr>
        <a:xfrm>
          <a:off x="0" y="0"/>
          <a:ext cx="0" cy="0"/>
          <a:chOff x="0" y="0"/>
          <a:chExt cx="0" cy="0"/>
        </a:xfrm>
      </p:grpSpPr>
      <p:pic>
        <p:nvPicPr>
          <p:cNvPr id="9" name="Picture Placeholder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16" y="-2569"/>
            <a:ext cx="9150431" cy="5148643"/>
          </a:xfrm>
          <a:prstGeom prst="rect">
            <a:avLst/>
          </a:prstGeom>
        </p:spPr>
      </p:pic>
      <p:pic>
        <p:nvPicPr>
          <p:cNvPr id="15" name="Picture 8" descr="logo_black.ai"/>
          <p:cNvPicPr>
            <a:picLocks noChangeAspect="1"/>
          </p:cNvPicPr>
          <p:nvPr userDrawn="1"/>
        </p:nvPicPr>
        <p:blipFill>
          <a:blip r:embed="rId3">
            <a:alphaModFix amt="82000"/>
            <a:extLst>
              <a:ext uri="{28A0092B-C50C-407E-A947-70E740481C1C}">
                <a14:useLocalDpi xmlns:a14="http://schemas.microsoft.com/office/drawing/2010/main"/>
              </a:ext>
            </a:extLst>
          </a:blip>
          <a:srcRect/>
          <a:stretch>
            <a:fillRect/>
          </a:stretch>
        </p:blipFill>
        <p:spPr bwMode="auto">
          <a:xfrm>
            <a:off x="425475" y="320677"/>
            <a:ext cx="949325" cy="58578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Placeholder 2"/>
          <p:cNvSpPr>
            <a:spLocks noGrp="1"/>
          </p:cNvSpPr>
          <p:nvPr>
            <p:ph type="body" sz="quarter" idx="13" hasCustomPrompt="1"/>
          </p:nvPr>
        </p:nvSpPr>
        <p:spPr>
          <a:xfrm>
            <a:off x="463317" y="3211463"/>
            <a:ext cx="8302625" cy="299001"/>
          </a:xfrm>
          <a:prstGeom prst="rect">
            <a:avLst/>
          </a:prstGeom>
        </p:spPr>
        <p:txBody>
          <a:bodyPr lIns="91370" tIns="45685" rIns="91370" bIns="45685"/>
          <a:lstStyle>
            <a:lvl1pPr marL="0" indent="0">
              <a:buFont typeface="Arial" panose="020B0604020202020204" pitchFamily="34" charset="0"/>
              <a:buNone/>
              <a:defRPr sz="2200" baseline="0">
                <a:solidFill>
                  <a:srgbClr val="4D4D4D"/>
                </a:solidFill>
                <a:latin typeface="+mj-lt"/>
              </a:defRPr>
            </a:lvl1pPr>
            <a:lvl2pPr marL="304594" indent="0">
              <a:buNone/>
              <a:defRPr/>
            </a:lvl2pPr>
            <a:lvl3pPr marL="427139" indent="0">
              <a:buNone/>
              <a:defRPr/>
            </a:lvl3pPr>
            <a:lvl4pPr marL="516369" indent="0">
              <a:buNone/>
              <a:defRPr/>
            </a:lvl4pPr>
            <a:lvl5pPr marL="600846" indent="0">
              <a:buNone/>
              <a:defRPr/>
            </a:lvl5pPr>
          </a:lstStyle>
          <a:p>
            <a:pPr lvl="0"/>
            <a:r>
              <a:rPr lang="en-GB" dirty="0" smtClean="0"/>
              <a:t>Subtitle Goes Here</a:t>
            </a:r>
          </a:p>
        </p:txBody>
      </p:sp>
      <p:sp>
        <p:nvSpPr>
          <p:cNvPr id="10" name="Title 1"/>
          <p:cNvSpPr>
            <a:spLocks noGrp="1"/>
          </p:cNvSpPr>
          <p:nvPr>
            <p:ph type="ctrTitle" hasCustomPrompt="1"/>
          </p:nvPr>
        </p:nvSpPr>
        <p:spPr>
          <a:xfrm>
            <a:off x="425767"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469521" y="3793223"/>
            <a:ext cx="8296421" cy="288131"/>
          </a:xfrm>
          <a:prstGeom prst="rect">
            <a:avLst/>
          </a:prstGeom>
        </p:spPr>
        <p:txBody>
          <a:bodyPr lIns="91370" tIns="45685" rIns="91370" bIns="45685" anchor="b" anchorCtr="0">
            <a:noAutofit/>
          </a:bodyPr>
          <a:lstStyle>
            <a:lvl1pPr marL="0" indent="0" algn="l">
              <a:buNone/>
              <a:defRPr sz="1400" b="0" i="0">
                <a:solidFill>
                  <a:srgbClr val="676767"/>
                </a:solidFill>
                <a:latin typeface="+mn-lt"/>
                <a:cs typeface="CiscoSans"/>
              </a:defRPr>
            </a:lvl1pPr>
            <a:lvl2pPr marL="342632" indent="0" algn="ctr">
              <a:buNone/>
              <a:defRPr>
                <a:solidFill>
                  <a:schemeClr val="tx1">
                    <a:tint val="75000"/>
                  </a:schemeClr>
                </a:solidFill>
              </a:defRPr>
            </a:lvl2pPr>
            <a:lvl3pPr marL="685295" indent="0" algn="ctr">
              <a:buNone/>
              <a:defRPr>
                <a:solidFill>
                  <a:schemeClr val="tx1">
                    <a:tint val="75000"/>
                  </a:schemeClr>
                </a:solidFill>
              </a:defRPr>
            </a:lvl3pPr>
            <a:lvl4pPr marL="1027941" indent="0" algn="ctr">
              <a:buNone/>
              <a:defRPr>
                <a:solidFill>
                  <a:schemeClr val="tx1">
                    <a:tint val="75000"/>
                  </a:schemeClr>
                </a:solidFill>
              </a:defRPr>
            </a:lvl4pPr>
            <a:lvl5pPr marL="1370591" indent="0" algn="ctr">
              <a:buNone/>
              <a:defRPr>
                <a:solidFill>
                  <a:schemeClr val="tx1">
                    <a:tint val="75000"/>
                  </a:schemeClr>
                </a:solidFill>
              </a:defRPr>
            </a:lvl5pPr>
            <a:lvl6pPr marL="1713245" indent="0" algn="ctr">
              <a:buNone/>
              <a:defRPr>
                <a:solidFill>
                  <a:schemeClr val="tx1">
                    <a:tint val="75000"/>
                  </a:schemeClr>
                </a:solidFill>
              </a:defRPr>
            </a:lvl6pPr>
            <a:lvl7pPr marL="2055886" indent="0" algn="ctr">
              <a:buNone/>
              <a:defRPr>
                <a:solidFill>
                  <a:schemeClr val="tx1">
                    <a:tint val="75000"/>
                  </a:schemeClr>
                </a:solidFill>
              </a:defRPr>
            </a:lvl7pPr>
            <a:lvl8pPr marL="2398520" indent="0" algn="ctr">
              <a:buNone/>
              <a:defRPr>
                <a:solidFill>
                  <a:schemeClr val="tx1">
                    <a:tint val="75000"/>
                  </a:schemeClr>
                </a:solidFill>
              </a:defRPr>
            </a:lvl8pPr>
            <a:lvl9pPr marL="2741159"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469521" y="4033220"/>
            <a:ext cx="8296421" cy="288131"/>
          </a:xfrm>
          <a:prstGeom prst="rect">
            <a:avLst/>
          </a:prstGeom>
        </p:spPr>
        <p:txBody>
          <a:bodyPr lIns="91370" tIns="45685" rIns="91370" bIns="45685"/>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23" name="Text Placeholder 40"/>
          <p:cNvSpPr>
            <a:spLocks noGrp="1"/>
          </p:cNvSpPr>
          <p:nvPr>
            <p:ph type="body" sz="quarter" idx="12" hasCustomPrompt="1"/>
          </p:nvPr>
        </p:nvSpPr>
        <p:spPr>
          <a:xfrm>
            <a:off x="469521" y="4273217"/>
            <a:ext cx="8296421" cy="288131"/>
          </a:xfrm>
          <a:prstGeom prst="rect">
            <a:avLst/>
          </a:prstGeom>
        </p:spPr>
        <p:txBody>
          <a:bodyPr lIns="91370" tIns="45685" rIns="91370" bIns="45685"/>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Tree>
    <p:extLst>
      <p:ext uri="{BB962C8B-B14F-4D97-AF65-F5344CB8AC3E}">
        <p14:creationId xmlns:p14="http://schemas.microsoft.com/office/powerpoint/2010/main" val="2197427643"/>
      </p:ext>
    </p:extLst>
  </p:cSld>
  <p:clrMapOvr>
    <a:masterClrMapping/>
  </p:clrMapOvr>
  <p:transition spd="slow">
    <p:pull dir="ru"/>
  </p:transition>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23412" y="4922176"/>
            <a:ext cx="220553" cy="154517"/>
          </a:xfrm>
          <a:prstGeom prst="rect">
            <a:avLst/>
          </a:prstGeom>
          <a:noFill/>
          <a:ln w="9525" algn="ctr">
            <a:noFill/>
            <a:miter lim="800000"/>
            <a:headEnd/>
            <a:tailEnd/>
          </a:ln>
          <a:effectLst/>
        </p:spPr>
        <p:txBody>
          <a:bodyPr wrap="none" lIns="61549" tIns="30791" rIns="61549" bIns="30791" anchor="b">
            <a:spAutoFit/>
          </a:bodyPr>
          <a:lstStyle/>
          <a:p>
            <a:pPr algn="r" defTabSz="610369" fontAlgn="auto">
              <a:spcBef>
                <a:spcPts val="0"/>
              </a:spcBef>
              <a:spcAft>
                <a:spcPts val="0"/>
              </a:spcAft>
              <a:defRPr/>
            </a:pPr>
            <a:fld id="{4ABDCABE-3F10-B64C-92F1-862014417034}" type="slidenum">
              <a:rPr lang="en-US" sz="600">
                <a:solidFill>
                  <a:srgbClr val="FFFFFF">
                    <a:alpha val="60000"/>
                  </a:srgbClr>
                </a:solidFill>
                <a:latin typeface="Arial"/>
                <a:ea typeface="ＭＳ Ｐゴシック" charset="0"/>
                <a:cs typeface="CiscoSans Thin"/>
              </a:rPr>
              <a:pPr algn="r" defTabSz="610369" fontAlgn="auto">
                <a:spcBef>
                  <a:spcPts val="0"/>
                </a:spcBef>
                <a:spcAft>
                  <a:spcPts val="0"/>
                </a:spcAft>
                <a:defRPr/>
              </a:pPr>
              <a:t>‹#›</a:t>
            </a:fld>
            <a:endParaRPr lang="en-US" sz="600" dirty="0">
              <a:solidFill>
                <a:srgbClr val="FFFFFF">
                  <a:alpha val="60000"/>
                </a:srgbClr>
              </a:solidFill>
              <a:latin typeface="Arial"/>
              <a:ea typeface="ＭＳ Ｐゴシック" charset="0"/>
              <a:cs typeface="CiscoSans Thin"/>
            </a:endParaRPr>
          </a:p>
        </p:txBody>
      </p:sp>
      <p:sp>
        <p:nvSpPr>
          <p:cNvPr id="8" name="Rectangle 4"/>
          <p:cNvSpPr>
            <a:spLocks noChangeArrowheads="1"/>
          </p:cNvSpPr>
          <p:nvPr userDrawn="1"/>
        </p:nvSpPr>
        <p:spPr bwMode="ltGray">
          <a:xfrm>
            <a:off x="5867508" y="4927916"/>
            <a:ext cx="2658018" cy="154518"/>
          </a:xfrm>
          <a:prstGeom prst="rect">
            <a:avLst/>
          </a:prstGeom>
          <a:noFill/>
          <a:ln w="9525">
            <a:noFill/>
            <a:miter lim="800000"/>
            <a:headEnd/>
            <a:tailEnd/>
          </a:ln>
          <a:effectLst/>
        </p:spPr>
        <p:txBody>
          <a:bodyPr lIns="61549" tIns="30791" rIns="61549" bIns="30791" anchor="b">
            <a:spAutoFit/>
          </a:bodyPr>
          <a:lstStyle/>
          <a:p>
            <a:pPr defTabSz="610369" fontAlgn="auto">
              <a:spcBef>
                <a:spcPts val="0"/>
              </a:spcBef>
              <a:spcAft>
                <a:spcPts val="0"/>
              </a:spcAft>
              <a:defRPr/>
            </a:pPr>
            <a:r>
              <a:rPr lang="en-US" sz="600" dirty="0">
                <a:solidFill>
                  <a:srgbClr val="FFFFFF">
                    <a:alpha val="60000"/>
                  </a:srgbClr>
                </a:solidFill>
                <a:latin typeface="Arial"/>
                <a:ea typeface="ＭＳ Ｐゴシック" charset="0"/>
                <a:cs typeface="CiscoSans Thin"/>
              </a:rPr>
              <a:t>© </a:t>
            </a:r>
            <a:r>
              <a:rPr lang="en-US" sz="600" dirty="0" smtClean="0">
                <a:solidFill>
                  <a:srgbClr val="FFFFFF">
                    <a:alpha val="60000"/>
                  </a:srgbClr>
                </a:solidFill>
                <a:latin typeface="Arial"/>
                <a:ea typeface="ＭＳ Ｐゴシック" charset="0"/>
                <a:cs typeface="CiscoSans Thin"/>
              </a:rPr>
              <a:t>2015  </a:t>
            </a:r>
            <a:r>
              <a:rPr lang="en-US" sz="600" dirty="0">
                <a:solidFill>
                  <a:srgbClr val="FFFFFF">
                    <a:alpha val="60000"/>
                  </a:srgbClr>
                </a:solidFill>
                <a:latin typeface="Arial"/>
                <a:ea typeface="ＭＳ Ｐゴシック" charset="0"/>
                <a:cs typeface="CiscoSans Thin"/>
              </a:rPr>
              <a:t>Cisco and/or its affiliates. All rights reserved.   </a:t>
            </a:r>
          </a:p>
        </p:txBody>
      </p:sp>
      <p:pic>
        <p:nvPicPr>
          <p:cNvPr id="10" name="Picture 2" descr="C:\Users\spius\Pictures\cisco logo blue gradient.png"/>
          <p:cNvPicPr>
            <a:picLocks noChangeAspect="1" noChangeArrowheads="1"/>
          </p:cNvPicPr>
          <p:nvPr userDrawn="1"/>
        </p:nvPicPr>
        <p:blipFill>
          <a:blip r:embed="rId2" cstate="email">
            <a:biLevel thresh="25000"/>
            <a:alphaModFix amt="60000"/>
            <a:extLst>
              <a:ext uri="{28A0092B-C50C-407E-A947-70E740481C1C}">
                <a14:useLocalDpi xmlns:a14="http://schemas.microsoft.com/office/drawing/2010/main"/>
              </a:ext>
            </a:extLst>
          </a:blip>
          <a:srcRect/>
          <a:stretch>
            <a:fillRect/>
          </a:stretch>
        </p:blipFill>
        <p:spPr bwMode="auto">
          <a:xfrm>
            <a:off x="474175" y="4812036"/>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19849925"/>
      </p:ext>
    </p:extLst>
  </p:cSld>
  <p:clrMapOvr>
    <a:masterClrMapping/>
  </p:clrMapOvr>
  <p:transition spd="slow">
    <p:pull dir="ru"/>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370" tIns="45685" rIns="91370" bIns="45685">
            <a:noAutofit/>
          </a:bodyPr>
          <a:lstStyle>
            <a:lvl1pPr marL="280753" indent="-223643">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593" indent="-21570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107" indent="-171315">
              <a:buClr>
                <a:schemeClr val="tx1"/>
              </a:buClr>
              <a:buSzPct val="80000"/>
              <a:buFont typeface="Arial"/>
              <a:buChar char="•"/>
              <a:defRPr sz="1600" b="0" i="0">
                <a:solidFill>
                  <a:srgbClr val="676767"/>
                </a:solidFill>
                <a:latin typeface="+mn-lt"/>
                <a:cs typeface="CiscoSans ExtraLight"/>
              </a:defRPr>
            </a:lvl3pPr>
            <a:lvl4pPr marL="910472" indent="-171315">
              <a:buClr>
                <a:schemeClr val="tx1"/>
              </a:buClr>
              <a:buSzPct val="80000"/>
              <a:buFont typeface="Arial"/>
              <a:buChar char="•"/>
              <a:defRPr sz="1400" b="0" i="0">
                <a:solidFill>
                  <a:srgbClr val="676767"/>
                </a:solidFill>
                <a:latin typeface="+mn-lt"/>
                <a:cs typeface="CiscoSans ExtraLight"/>
              </a:defRPr>
            </a:lvl4pPr>
            <a:lvl5pPr marL="1081775" indent="-1681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38"/>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4" tIns="45687" rIns="91374" bIns="45687"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054975566"/>
      </p:ext>
    </p:extLst>
  </p:cSld>
  <p:clrMapOvr>
    <a:masterClrMapping/>
  </p:clrMapOvr>
  <p:transition spd="slow">
    <p:pull dir="ru"/>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38"/>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4" tIns="45687" rIns="91374" bIns="45687"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862547872"/>
      </p:ext>
    </p:extLst>
  </p:cSld>
  <p:clrMapOvr>
    <a:masterClrMapping/>
  </p:clrMapOvr>
  <p:transition spd="slow">
    <p:pull dir="ru"/>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4" y="301062"/>
            <a:ext cx="8563172" cy="2542175"/>
          </a:xfrm>
          <a:prstGeom prst="rect">
            <a:avLst/>
          </a:prstGeom>
        </p:spPr>
        <p:txBody>
          <a:bodyPr vert="horz" lIns="91370" tIns="45685" rIns="91370" bIns="45685"/>
          <a:lstStyle>
            <a:lvl1pPr marL="0" indent="0" algn="ctr">
              <a:buNone/>
              <a:defRPr sz="2200" baseline="0">
                <a:solidFill>
                  <a:srgbClr val="676767"/>
                </a:solidFill>
                <a:latin typeface="+mn-lt"/>
                <a:cs typeface="CiscoSans ExtraLight"/>
              </a:defRPr>
            </a:lvl1pPr>
          </a:lstStyle>
          <a:p>
            <a:pPr lvl="0"/>
            <a:r>
              <a:rPr lang="en-US" noProof="0" smtClean="0"/>
              <a:t>Drag picture to placeholder or click icon to add</a:t>
            </a:r>
            <a:endParaRPr lang="en-US" noProof="0" dirty="0"/>
          </a:p>
        </p:txBody>
      </p:sp>
      <p:sp>
        <p:nvSpPr>
          <p:cNvPr id="4" name="Text Placeholder 3"/>
          <p:cNvSpPr>
            <a:spLocks noGrp="1"/>
          </p:cNvSpPr>
          <p:nvPr>
            <p:ph type="body" sz="quarter" idx="11" hasCustomPrompt="1"/>
          </p:nvPr>
        </p:nvSpPr>
        <p:spPr>
          <a:xfrm>
            <a:off x="448786" y="3054543"/>
            <a:ext cx="8364236" cy="564257"/>
          </a:xfrm>
          <a:prstGeom prst="rect">
            <a:avLst/>
          </a:prstGeom>
        </p:spPr>
        <p:txBody>
          <a:bodyPr vert="horz" wrap="square" lIns="91390" tIns="45695" rIns="91390" bIns="45695">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1959195477"/>
      </p:ext>
    </p:extLst>
  </p:cSld>
  <p:clrMapOvr>
    <a:masterClrMapping/>
  </p:clrMapOvr>
  <p:transition spd="slow">
    <p:pull dir="ru"/>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userDrawn="1">
  <p:cSld name="4_Title_Photo">
    <p:spTree>
      <p:nvGrpSpPr>
        <p:cNvPr id="1" name=""/>
        <p:cNvGrpSpPr/>
        <p:nvPr/>
      </p:nvGrpSpPr>
      <p:grpSpPr>
        <a:xfrm>
          <a:off x="0" y="0"/>
          <a:ext cx="0" cy="0"/>
          <a:chOff x="0" y="0"/>
          <a:chExt cx="0" cy="0"/>
        </a:xfrm>
      </p:grpSpPr>
      <p:pic>
        <p:nvPicPr>
          <p:cNvPr id="16" name="Picture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10" y="0"/>
            <a:ext cx="9150431" cy="5148642"/>
          </a:xfrm>
          <a:prstGeom prst="rect">
            <a:avLst/>
          </a:prstGeom>
        </p:spPr>
      </p:pic>
      <p:pic>
        <p:nvPicPr>
          <p:cNvPr id="17" name="Picture 8" descr="logo_black.ai"/>
          <p:cNvPicPr>
            <a:picLocks noChangeAspect="1"/>
          </p:cNvPicPr>
          <p:nvPr userDrawn="1"/>
        </p:nvPicPr>
        <p:blipFill>
          <a:blip r:embed="rId3">
            <a:alphaModFix amt="82000"/>
            <a:extLst>
              <a:ext uri="{28A0092B-C50C-407E-A947-70E740481C1C}">
                <a14:useLocalDpi xmlns:a14="http://schemas.microsoft.com/office/drawing/2010/main"/>
              </a:ext>
            </a:extLst>
          </a:blip>
          <a:srcRect/>
          <a:stretch>
            <a:fillRect/>
          </a:stretch>
        </p:blipFill>
        <p:spPr bwMode="auto">
          <a:xfrm>
            <a:off x="425489" y="320677"/>
            <a:ext cx="949325" cy="58578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ubtitle 2"/>
          <p:cNvSpPr>
            <a:spLocks noGrp="1"/>
          </p:cNvSpPr>
          <p:nvPr>
            <p:ph type="subTitle" idx="1" hasCustomPrompt="1"/>
          </p:nvPr>
        </p:nvSpPr>
        <p:spPr>
          <a:xfrm>
            <a:off x="469521" y="3793232"/>
            <a:ext cx="8296421" cy="288131"/>
          </a:xfrm>
          <a:prstGeom prst="rect">
            <a:avLst/>
          </a:prstGeom>
        </p:spPr>
        <p:txBody>
          <a:bodyPr lIns="91354" tIns="45677" rIns="91354" bIns="45677" anchor="b" anchorCtr="0">
            <a:noAutofit/>
          </a:bodyPr>
          <a:lstStyle>
            <a:lvl1pPr marL="0" indent="0" algn="l">
              <a:buNone/>
              <a:defRPr sz="1400" b="0" i="0">
                <a:solidFill>
                  <a:schemeClr val="bg1"/>
                </a:solidFill>
                <a:latin typeface="+mn-lt"/>
                <a:cs typeface="CiscoSans"/>
              </a:defRPr>
            </a:lvl1pPr>
            <a:lvl2pPr marL="342572" indent="0" algn="ctr">
              <a:buNone/>
              <a:defRPr>
                <a:solidFill>
                  <a:schemeClr val="tx1">
                    <a:tint val="75000"/>
                  </a:schemeClr>
                </a:solidFill>
              </a:defRPr>
            </a:lvl2pPr>
            <a:lvl3pPr marL="685181" indent="0" algn="ctr">
              <a:buNone/>
              <a:defRPr>
                <a:solidFill>
                  <a:schemeClr val="tx1">
                    <a:tint val="75000"/>
                  </a:schemeClr>
                </a:solidFill>
              </a:defRPr>
            </a:lvl3pPr>
            <a:lvl4pPr marL="1027769" indent="0" algn="ctr">
              <a:buNone/>
              <a:defRPr>
                <a:solidFill>
                  <a:schemeClr val="tx1">
                    <a:tint val="75000"/>
                  </a:schemeClr>
                </a:solidFill>
              </a:defRPr>
            </a:lvl4pPr>
            <a:lvl5pPr marL="1370363" indent="0" algn="ctr">
              <a:buNone/>
              <a:defRPr>
                <a:solidFill>
                  <a:schemeClr val="tx1">
                    <a:tint val="75000"/>
                  </a:schemeClr>
                </a:solidFill>
              </a:defRPr>
            </a:lvl5pPr>
            <a:lvl6pPr marL="1712957" indent="0" algn="ctr">
              <a:buNone/>
              <a:defRPr>
                <a:solidFill>
                  <a:schemeClr val="tx1">
                    <a:tint val="75000"/>
                  </a:schemeClr>
                </a:solidFill>
              </a:defRPr>
            </a:lvl6pPr>
            <a:lvl7pPr marL="2055542" indent="0" algn="ctr">
              <a:buNone/>
              <a:defRPr>
                <a:solidFill>
                  <a:schemeClr val="tx1">
                    <a:tint val="75000"/>
                  </a:schemeClr>
                </a:solidFill>
              </a:defRPr>
            </a:lvl7pPr>
            <a:lvl8pPr marL="2398120" indent="0" algn="ctr">
              <a:buNone/>
              <a:defRPr>
                <a:solidFill>
                  <a:schemeClr val="tx1">
                    <a:tint val="75000"/>
                  </a:schemeClr>
                </a:solidFill>
              </a:defRPr>
            </a:lvl8pPr>
            <a:lvl9pPr marL="2740703" indent="0" algn="ctr">
              <a:buNone/>
              <a:defRPr>
                <a:solidFill>
                  <a:schemeClr val="tx1">
                    <a:tint val="75000"/>
                  </a:schemeClr>
                </a:solidFill>
              </a:defRPr>
            </a:lvl9pPr>
          </a:lstStyle>
          <a:p>
            <a:r>
              <a:rPr lang="en-GB" dirty="0" smtClean="0"/>
              <a:t>Speaker Name</a:t>
            </a:r>
            <a:endParaRPr lang="en-US" dirty="0"/>
          </a:p>
        </p:txBody>
      </p:sp>
      <p:sp>
        <p:nvSpPr>
          <p:cNvPr id="12" name="Text Placeholder 38"/>
          <p:cNvSpPr>
            <a:spLocks noGrp="1"/>
          </p:cNvSpPr>
          <p:nvPr>
            <p:ph type="body" sz="quarter" idx="11" hasCustomPrompt="1"/>
          </p:nvPr>
        </p:nvSpPr>
        <p:spPr>
          <a:xfrm>
            <a:off x="469521" y="4078585"/>
            <a:ext cx="8296421" cy="288131"/>
          </a:xfrm>
          <a:prstGeom prst="rect">
            <a:avLst/>
          </a:prstGeom>
        </p:spPr>
        <p:txBody>
          <a:bodyPr lIns="91354" tIns="45677" rIns="91354" bIns="45677"/>
          <a:lstStyle>
            <a:lvl1pPr marL="0" indent="0" algn="l">
              <a:buFontTx/>
              <a:buNone/>
              <a:defRPr lang="en-US" sz="14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3" name="Text Placeholder 40"/>
          <p:cNvSpPr>
            <a:spLocks noGrp="1"/>
          </p:cNvSpPr>
          <p:nvPr>
            <p:ph type="body" sz="quarter" idx="12" hasCustomPrompt="1"/>
          </p:nvPr>
        </p:nvSpPr>
        <p:spPr>
          <a:xfrm>
            <a:off x="469521" y="4363938"/>
            <a:ext cx="8296421" cy="288131"/>
          </a:xfrm>
          <a:prstGeom prst="rect">
            <a:avLst/>
          </a:prstGeom>
        </p:spPr>
        <p:txBody>
          <a:bodyPr lIns="91354" tIns="45677" rIns="91354" bIns="45677"/>
          <a:lstStyle>
            <a:lvl1pPr marL="0" indent="0" algn="l">
              <a:buFontTx/>
              <a:buNone/>
              <a:defRPr lang="en-US" sz="14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4" name="Text Placeholder 2"/>
          <p:cNvSpPr>
            <a:spLocks noGrp="1"/>
          </p:cNvSpPr>
          <p:nvPr>
            <p:ph type="body" sz="quarter" idx="13" hasCustomPrompt="1"/>
          </p:nvPr>
        </p:nvSpPr>
        <p:spPr>
          <a:xfrm>
            <a:off x="463323" y="3211463"/>
            <a:ext cx="8302625" cy="299001"/>
          </a:xfrm>
          <a:prstGeom prst="rect">
            <a:avLst/>
          </a:prstGeom>
        </p:spPr>
        <p:txBody>
          <a:bodyPr lIns="91354" tIns="45677" rIns="91354" bIns="45677"/>
          <a:lstStyle>
            <a:lvl1pPr marL="0" indent="0">
              <a:buFont typeface="Arial" panose="020B0604020202020204" pitchFamily="34" charset="0"/>
              <a:buNone/>
              <a:defRPr sz="2200" baseline="0">
                <a:solidFill>
                  <a:srgbClr val="4D4D4D"/>
                </a:solidFill>
                <a:latin typeface="+mj-lt"/>
              </a:defRPr>
            </a:lvl1pPr>
            <a:lvl2pPr marL="304546" indent="0">
              <a:buNone/>
              <a:defRPr/>
            </a:lvl2pPr>
            <a:lvl3pPr marL="427067" indent="0">
              <a:buNone/>
              <a:defRPr/>
            </a:lvl3pPr>
            <a:lvl4pPr marL="516285" indent="0">
              <a:buNone/>
              <a:defRPr/>
            </a:lvl4pPr>
            <a:lvl5pPr marL="600746" indent="0">
              <a:buNone/>
              <a:defRPr/>
            </a:lvl5pPr>
          </a:lstStyle>
          <a:p>
            <a:pPr lvl="0"/>
            <a:r>
              <a:rPr lang="en-GB" dirty="0" smtClean="0"/>
              <a:t>Subtitle Goes Here</a:t>
            </a:r>
          </a:p>
        </p:txBody>
      </p:sp>
      <p:sp>
        <p:nvSpPr>
          <p:cNvPr id="10" name="Title 1"/>
          <p:cNvSpPr>
            <a:spLocks noGrp="1"/>
          </p:cNvSpPr>
          <p:nvPr>
            <p:ph type="ctrTitle" hasCustomPrompt="1"/>
          </p:nvPr>
        </p:nvSpPr>
        <p:spPr>
          <a:xfrm>
            <a:off x="425767"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3835666353"/>
      </p:ext>
    </p:extLst>
  </p:cSld>
  <p:clrMapOvr>
    <a:masterClrMapping/>
  </p:clrMapOvr>
  <p:transition spd="slow">
    <p:wip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518" y="3793220"/>
            <a:ext cx="8296421" cy="288131"/>
          </a:xfrm>
          <a:prstGeom prst="rect">
            <a:avLst/>
          </a:prstGeom>
        </p:spPr>
        <p:txBody>
          <a:bodyPr lIns="91376" tIns="45688" rIns="91376" bIns="45688" anchor="b" anchorCtr="0">
            <a:noAutofit/>
          </a:bodyPr>
          <a:lstStyle>
            <a:lvl1pPr marL="0" indent="0" algn="l">
              <a:buNone/>
              <a:defRPr sz="1400" b="0" i="0">
                <a:solidFill>
                  <a:srgbClr val="FFFFFE"/>
                </a:solidFill>
                <a:latin typeface="+mn-lt"/>
                <a:cs typeface="CiscoSans"/>
              </a:defRPr>
            </a:lvl1pPr>
            <a:lvl2pPr marL="342659" indent="0" algn="ctr">
              <a:buNone/>
              <a:defRPr>
                <a:solidFill>
                  <a:schemeClr val="tx1">
                    <a:tint val="75000"/>
                  </a:schemeClr>
                </a:solidFill>
              </a:defRPr>
            </a:lvl2pPr>
            <a:lvl3pPr marL="685346" indent="0" algn="ctr">
              <a:buNone/>
              <a:defRPr>
                <a:solidFill>
                  <a:schemeClr val="tx1">
                    <a:tint val="75000"/>
                  </a:schemeClr>
                </a:solidFill>
              </a:defRPr>
            </a:lvl3pPr>
            <a:lvl4pPr marL="1028018" indent="0" algn="ctr">
              <a:buNone/>
              <a:defRPr>
                <a:solidFill>
                  <a:schemeClr val="tx1">
                    <a:tint val="75000"/>
                  </a:schemeClr>
                </a:solidFill>
              </a:defRPr>
            </a:lvl4pPr>
            <a:lvl5pPr marL="1370693" indent="0" algn="ctr">
              <a:buNone/>
              <a:defRPr>
                <a:solidFill>
                  <a:schemeClr val="tx1">
                    <a:tint val="75000"/>
                  </a:schemeClr>
                </a:solidFill>
              </a:defRPr>
            </a:lvl5pPr>
            <a:lvl6pPr marL="1713371" indent="0" algn="ctr">
              <a:buNone/>
              <a:defRPr>
                <a:solidFill>
                  <a:schemeClr val="tx1">
                    <a:tint val="75000"/>
                  </a:schemeClr>
                </a:solidFill>
              </a:defRPr>
            </a:lvl6pPr>
            <a:lvl7pPr marL="2056039" indent="0" algn="ctr">
              <a:buNone/>
              <a:defRPr>
                <a:solidFill>
                  <a:schemeClr val="tx1">
                    <a:tint val="75000"/>
                  </a:schemeClr>
                </a:solidFill>
              </a:defRPr>
            </a:lvl7pPr>
            <a:lvl8pPr marL="2398700" indent="0" algn="ctr">
              <a:buNone/>
              <a:defRPr>
                <a:solidFill>
                  <a:schemeClr val="tx1">
                    <a:tint val="75000"/>
                  </a:schemeClr>
                </a:solidFill>
              </a:defRPr>
            </a:lvl8pPr>
            <a:lvl9pPr marL="2741366"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518" y="4033217"/>
            <a:ext cx="8296421" cy="288131"/>
          </a:xfrm>
          <a:prstGeom prst="rect">
            <a:avLst/>
          </a:prstGeom>
        </p:spPr>
        <p:txBody>
          <a:bodyPr lIns="91376" tIns="45688" rIns="91376" bIns="45688"/>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518" y="4273214"/>
            <a:ext cx="8296421" cy="288131"/>
          </a:xfrm>
          <a:prstGeom prst="rect">
            <a:avLst/>
          </a:prstGeom>
        </p:spPr>
        <p:txBody>
          <a:bodyPr lIns="91376" tIns="45688" rIns="91376" bIns="45688"/>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314" y="3211463"/>
            <a:ext cx="8302625" cy="299001"/>
          </a:xfrm>
          <a:prstGeom prst="rect">
            <a:avLst/>
          </a:prstGeom>
        </p:spPr>
        <p:txBody>
          <a:bodyPr lIns="91376" tIns="45688" rIns="91376" bIns="45688"/>
          <a:lstStyle>
            <a:lvl1pPr marL="0" indent="0">
              <a:buFont typeface="Arial" panose="020B0604020202020204" pitchFamily="34" charset="0"/>
              <a:buNone/>
              <a:defRPr sz="2200" baseline="0">
                <a:solidFill>
                  <a:srgbClr val="FFFFFE"/>
                </a:solidFill>
                <a:latin typeface="+mj-lt"/>
              </a:defRPr>
            </a:lvl1pPr>
            <a:lvl2pPr marL="304616" indent="0">
              <a:buNone/>
              <a:defRPr/>
            </a:lvl2pPr>
            <a:lvl3pPr marL="427170" indent="0">
              <a:buNone/>
              <a:defRPr/>
            </a:lvl3pPr>
            <a:lvl4pPr marL="516408" indent="0">
              <a:buNone/>
              <a:defRPr/>
            </a:lvl4pPr>
            <a:lvl5pPr marL="60089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7"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395190480"/>
      </p:ext>
    </p:extLst>
  </p:cSld>
  <p:clrMapOvr>
    <a:masterClrMapping/>
  </p:clrMapOvr>
  <p:transition spd="slow">
    <p:wipe/>
  </p:transition>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41" tIns="34286" rIns="68541" bIns="34286" anchor="ctr"/>
          <a:lstStyle/>
          <a:p>
            <a:pPr defTabSz="456938"/>
            <a:endParaRPr lang="en-US">
              <a:solidFill>
                <a:srgbClr val="676767"/>
              </a:solidFill>
              <a:ea typeface="ＭＳ Ｐゴシック" charset="0"/>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41" tIns="34286" rIns="68541" bIns="34286" anchor="ctr"/>
          <a:lstStyle/>
          <a:p>
            <a:pPr defTabSz="456938"/>
            <a:endParaRPr lang="en-US">
              <a:solidFill>
                <a:srgbClr val="676767"/>
              </a:solidFill>
              <a:ea typeface="ＭＳ Ｐゴシック" charset="0"/>
            </a:endParaRPr>
          </a:p>
        </p:txBody>
      </p:sp>
      <p:sp>
        <p:nvSpPr>
          <p:cNvPr id="3" name="Subtitle 2"/>
          <p:cNvSpPr>
            <a:spLocks noGrp="1"/>
          </p:cNvSpPr>
          <p:nvPr>
            <p:ph type="subTitle" idx="1" hasCustomPrompt="1"/>
          </p:nvPr>
        </p:nvSpPr>
        <p:spPr>
          <a:xfrm>
            <a:off x="499937" y="3209572"/>
            <a:ext cx="4684867" cy="288131"/>
          </a:xfrm>
          <a:prstGeom prst="rect">
            <a:avLst/>
          </a:prstGeom>
        </p:spPr>
        <p:txBody>
          <a:bodyPr vert="horz" lIns="68541" tIns="34286" rIns="68541" bIns="34286" rtlCol="0">
            <a:noAutofit/>
          </a:bodyPr>
          <a:lstStyle>
            <a:lvl1pPr marL="0" indent="0" algn="l" defTabSz="685374"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674" indent="0" algn="ctr">
              <a:buNone/>
              <a:defRPr>
                <a:solidFill>
                  <a:schemeClr val="tx1">
                    <a:tint val="75000"/>
                  </a:schemeClr>
                </a:solidFill>
              </a:defRPr>
            </a:lvl2pPr>
            <a:lvl3pPr marL="685374" indent="0" algn="ctr">
              <a:buNone/>
              <a:defRPr>
                <a:solidFill>
                  <a:schemeClr val="tx1">
                    <a:tint val="75000"/>
                  </a:schemeClr>
                </a:solidFill>
              </a:defRPr>
            </a:lvl3pPr>
            <a:lvl4pPr marL="1028061" indent="0" algn="ctr">
              <a:buNone/>
              <a:defRPr>
                <a:solidFill>
                  <a:schemeClr val="tx1">
                    <a:tint val="75000"/>
                  </a:schemeClr>
                </a:solidFill>
              </a:defRPr>
            </a:lvl4pPr>
            <a:lvl5pPr marL="1370750" indent="0" algn="ctr">
              <a:buNone/>
              <a:defRPr>
                <a:solidFill>
                  <a:schemeClr val="tx1">
                    <a:tint val="75000"/>
                  </a:schemeClr>
                </a:solidFill>
              </a:defRPr>
            </a:lvl5pPr>
            <a:lvl6pPr marL="1713443" indent="0" algn="ctr">
              <a:buNone/>
              <a:defRPr>
                <a:solidFill>
                  <a:schemeClr val="tx1">
                    <a:tint val="75000"/>
                  </a:schemeClr>
                </a:solidFill>
              </a:defRPr>
            </a:lvl6pPr>
            <a:lvl7pPr marL="2056124" indent="0" algn="ctr">
              <a:buNone/>
              <a:defRPr>
                <a:solidFill>
                  <a:schemeClr val="tx1">
                    <a:tint val="75000"/>
                  </a:schemeClr>
                </a:solidFill>
              </a:defRPr>
            </a:lvl7pPr>
            <a:lvl8pPr marL="2398800" indent="0" algn="ctr">
              <a:buNone/>
              <a:defRPr>
                <a:solidFill>
                  <a:schemeClr val="tx1">
                    <a:tint val="75000"/>
                  </a:schemeClr>
                </a:solidFill>
              </a:defRPr>
            </a:lvl8pPr>
            <a:lvl9pPr marL="2741480"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47" y="2462028"/>
            <a:ext cx="4712557" cy="766763"/>
          </a:xfrm>
        </p:spPr>
        <p:txBody>
          <a:bodyPr lIns="61682" tIns="34286" rIns="61682" bIns="34286" rtlCol="0" anchor="b">
            <a:noAutofit/>
          </a:bodyPr>
          <a:lstStyle>
            <a:lvl1pPr marL="0" indent="0" algn="l" defTabSz="685374"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376" tIns="45688" rIns="91376" bIns="45688" anchor="ctr" anchorCtr="1"/>
          <a:lstStyle>
            <a:lvl1pPr marL="0" indent="0" algn="ctr">
              <a:buNone/>
              <a:defRPr>
                <a:solidFill>
                  <a:schemeClr val="accent3"/>
                </a:solidFill>
                <a:latin typeface="+mj-l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3789456887"/>
      </p:ext>
    </p:extLst>
  </p:cSld>
  <p:clrMapOvr>
    <a:masterClrMapping/>
  </p:clrMapOvr>
  <p:transition spd="slow">
    <p:wip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8" y="4742907"/>
            <a:ext cx="218414" cy="154518"/>
          </a:xfrm>
          <a:prstGeom prst="rect">
            <a:avLst/>
          </a:prstGeom>
          <a:noFill/>
          <a:ln w="9525" algn="ctr">
            <a:noFill/>
            <a:miter lim="800000"/>
            <a:headEnd/>
            <a:tailEnd/>
          </a:ln>
          <a:effectLst/>
        </p:spPr>
        <p:txBody>
          <a:bodyPr wrap="none" lIns="61553" tIns="30791" rIns="61553" bIns="30791" anchor="b">
            <a:spAutoFit/>
          </a:bodyPr>
          <a:lstStyle/>
          <a:p>
            <a:pPr algn="r" defTabSz="610414" fontAlgn="auto">
              <a:spcBef>
                <a:spcPts val="0"/>
              </a:spcBef>
              <a:spcAft>
                <a:spcPts val="0"/>
              </a:spcAft>
              <a:defRPr/>
            </a:pPr>
            <a:fld id="{4ABDCABE-3F10-B64C-92F1-862014417034}" type="slidenum">
              <a:rPr lang="en-US" sz="600">
                <a:solidFill>
                  <a:srgbClr val="FFFFFF">
                    <a:alpha val="60000"/>
                  </a:srgbClr>
                </a:solidFill>
                <a:latin typeface="Arial"/>
                <a:ea typeface="ＭＳ Ｐゴシック" charset="0"/>
                <a:cs typeface="CiscoSans Thin"/>
              </a:rPr>
              <a:pPr algn="r" defTabSz="610414" fontAlgn="auto">
                <a:spcBef>
                  <a:spcPts val="0"/>
                </a:spcBef>
                <a:spcAft>
                  <a:spcPts val="0"/>
                </a:spcAft>
                <a:defRPr/>
              </a:pPr>
              <a:t>‹#›</a:t>
            </a:fld>
            <a:endParaRPr lang="en-US" sz="600" dirty="0">
              <a:solidFill>
                <a:srgbClr val="FFFFFF">
                  <a:alpha val="60000"/>
                </a:srgbClr>
              </a:solidFill>
              <a:latin typeface="Arial"/>
              <a:ea typeface="ＭＳ Ｐゴシック" charset="0"/>
              <a:cs typeface="CiscoSans Thin"/>
            </a:endParaRPr>
          </a:p>
        </p:txBody>
      </p:sp>
      <p:sp>
        <p:nvSpPr>
          <p:cNvPr id="8"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53" tIns="30791" rIns="61553" bIns="30791" anchor="b">
            <a:spAutoFit/>
          </a:bodyPr>
          <a:lstStyle/>
          <a:p>
            <a:pPr defTabSz="610414" fontAlgn="auto">
              <a:spcBef>
                <a:spcPts val="0"/>
              </a:spcBef>
              <a:spcAft>
                <a:spcPts val="0"/>
              </a:spcAft>
              <a:defRPr/>
            </a:pPr>
            <a:r>
              <a:rPr lang="en-US" sz="600" dirty="0">
                <a:solidFill>
                  <a:srgbClr val="FFFFFF">
                    <a:alpha val="60000"/>
                  </a:srgbClr>
                </a:solidFill>
                <a:latin typeface="Arial"/>
                <a:ea typeface="ＭＳ Ｐゴシック" charset="0"/>
                <a:cs typeface="CiscoSans Thin"/>
              </a:rPr>
              <a:t>© 2014  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40154662"/>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bg2"/>
        </a:solidFill>
        <a:effectLst/>
      </p:bgPr>
    </p:bg>
    <p:spTree>
      <p:nvGrpSpPr>
        <p:cNvPr id="1" name=""/>
        <p:cNvGrpSpPr/>
        <p:nvPr/>
      </p:nvGrpSpPr>
      <p:grpSpPr>
        <a:xfrm>
          <a:off x="0" y="0"/>
          <a:ext cx="0" cy="0"/>
          <a:chOff x="0" y="0"/>
          <a:chExt cx="0" cy="0"/>
        </a:xfrm>
      </p:grpSpPr>
      <p:sp>
        <p:nvSpPr>
          <p:cNvPr id="4" name="Footer Placeholder 4"/>
          <p:cNvSpPr txBox="1">
            <a:spLocks/>
          </p:cNvSpPr>
          <p:nvPr userDrawn="1"/>
        </p:nvSpPr>
        <p:spPr>
          <a:xfrm>
            <a:off x="157166"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4"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807371348"/>
      </p:ext>
    </p:extLst>
  </p:cSld>
  <p:clrMapOvr>
    <a:masterClrMapping/>
  </p:clrMapOvr>
  <p:transition spd="slow">
    <p:fade/>
  </p:transition>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38" tIns="34286" rIns="68538" bIns="34286" anchor="ctr"/>
          <a:lstStyle/>
          <a:p>
            <a:pPr defTabSz="456938"/>
            <a:endParaRPr lang="en-US">
              <a:solidFill>
                <a:srgbClr val="676767"/>
              </a:solidFill>
              <a:ea typeface="ＭＳ Ｐゴシック" charset="0"/>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38" tIns="34286" rIns="68538" bIns="34286" anchor="ctr"/>
          <a:lstStyle/>
          <a:p>
            <a:pPr defTabSz="456938"/>
            <a:endParaRPr lang="en-US">
              <a:solidFill>
                <a:srgbClr val="676767"/>
              </a:solidFill>
              <a:ea typeface="ＭＳ Ｐゴシック" charset="0"/>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2752881632"/>
      </p:ext>
    </p:extLst>
  </p:cSld>
  <p:clrMapOvr>
    <a:masterClrMapping/>
  </p:clrMapOvr>
  <p:transition spd="med">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90"/>
            <a:ext cx="8280057" cy="3073946"/>
          </a:xfrm>
          <a:prstGeom prst="rect">
            <a:avLst/>
          </a:prstGeom>
        </p:spPr>
        <p:txBody>
          <a:bodyPr lIns="91376" tIns="45688" rIns="91376" bIns="45688">
            <a:noAutofit/>
          </a:bodyPr>
          <a:lstStyle>
            <a:lvl1pPr marL="285536" marR="0" indent="-285536" algn="ctr" defTabSz="456842"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35"/>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619073918"/>
      </p:ext>
    </p:extLst>
  </p:cSld>
  <p:clrMapOvr>
    <a:masterClrMapping/>
  </p:clrMapOvr>
  <p:transition spd="med">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376" tIns="45688" rIns="91376" bIns="45688">
            <a:noAutofit/>
          </a:bodyPr>
          <a:lstStyle>
            <a:lvl1pPr marL="280774" indent="-223661">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629" indent="-215723">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161" indent="-171327">
              <a:buClr>
                <a:schemeClr val="tx1"/>
              </a:buClr>
              <a:buSzPct val="80000"/>
              <a:buFont typeface="Arial"/>
              <a:buChar char="•"/>
              <a:defRPr sz="1600" b="0" i="0">
                <a:solidFill>
                  <a:srgbClr val="676767"/>
                </a:solidFill>
                <a:latin typeface="+mn-lt"/>
                <a:cs typeface="CiscoSans ExtraLight"/>
              </a:defRPr>
            </a:lvl3pPr>
            <a:lvl4pPr marL="910539" indent="-171327">
              <a:buClr>
                <a:schemeClr val="tx1"/>
              </a:buClr>
              <a:buSzPct val="80000"/>
              <a:buFont typeface="Arial"/>
              <a:buChar char="•"/>
              <a:defRPr sz="1400" b="0" i="0">
                <a:solidFill>
                  <a:srgbClr val="676767"/>
                </a:solidFill>
                <a:latin typeface="+mn-lt"/>
                <a:cs typeface="CiscoSans ExtraLight"/>
              </a:defRPr>
            </a:lvl4pPr>
            <a:lvl5pPr marL="1081856" indent="-168152">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35"/>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121445812"/>
      </p:ext>
    </p:extLst>
  </p:cSld>
  <p:clrMapOvr>
    <a:masterClrMapping/>
  </p:clrMapOvr>
  <p:transition spd="med">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376" tIns="45688" rIns="91376" bIns="45688">
            <a:noAutofit/>
          </a:bodyPr>
          <a:lstStyle>
            <a:lvl1pPr marL="57103"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1886"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5813" indent="0">
              <a:buClr>
                <a:schemeClr val="tx1"/>
              </a:buClr>
              <a:buSzPct val="80000"/>
              <a:buFont typeface="Arial"/>
              <a:buNone/>
              <a:defRPr sz="1600" b="0" i="0">
                <a:solidFill>
                  <a:srgbClr val="676767"/>
                </a:solidFill>
                <a:latin typeface="+mn-lt"/>
                <a:cs typeface="CiscoSans ExtraLight"/>
              </a:defRPr>
            </a:lvl3pPr>
            <a:lvl4pPr marL="739223" indent="0">
              <a:buClr>
                <a:schemeClr val="tx1"/>
              </a:buClr>
              <a:buSzPct val="80000"/>
              <a:buFont typeface="Arial"/>
              <a:buNone/>
              <a:defRPr sz="1400" b="0" i="0">
                <a:solidFill>
                  <a:srgbClr val="676767"/>
                </a:solidFill>
                <a:latin typeface="+mn-lt"/>
                <a:cs typeface="CiscoSans ExtraLight"/>
              </a:defRPr>
            </a:lvl4pPr>
            <a:lvl5pPr marL="913715"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35"/>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626524735"/>
      </p:ext>
    </p:extLst>
  </p:cSld>
  <p:clrMapOvr>
    <a:masterClrMapping/>
  </p:clrMapOvr>
  <p:transition spd="med">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82" y="895601"/>
            <a:ext cx="8398739" cy="3168210"/>
          </a:xfrm>
          <a:prstGeom prst="rect">
            <a:avLst/>
          </a:prstGeom>
        </p:spPr>
        <p:txBody>
          <a:bodyPr lIns="91376" tIns="45688" rIns="91376" bIns="45688">
            <a:noAutofit/>
          </a:bodyPr>
          <a:lstStyle>
            <a:lvl1pPr marL="57103"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1886"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5813" indent="0">
              <a:buClr>
                <a:schemeClr val="tx1"/>
              </a:buClr>
              <a:buSzPct val="80000"/>
              <a:buFont typeface="Arial"/>
              <a:buNone/>
              <a:defRPr sz="1600" b="0" i="0">
                <a:solidFill>
                  <a:srgbClr val="676767"/>
                </a:solidFill>
                <a:latin typeface="+mn-lt"/>
                <a:cs typeface="CiscoSans ExtraLight"/>
              </a:defRPr>
            </a:lvl3pPr>
            <a:lvl4pPr marL="739223" indent="0">
              <a:buClr>
                <a:schemeClr val="tx1"/>
              </a:buClr>
              <a:buSzPct val="80000"/>
              <a:buFont typeface="Arial"/>
              <a:buNone/>
              <a:defRPr sz="1400" b="0" i="0">
                <a:solidFill>
                  <a:srgbClr val="676767"/>
                </a:solidFill>
                <a:latin typeface="+mn-lt"/>
                <a:cs typeface="CiscoSans ExtraLight"/>
              </a:defRPr>
            </a:lvl4pPr>
            <a:lvl5pPr marL="913715"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988683661"/>
      </p:ext>
    </p:extLst>
  </p:cSld>
  <p:clrMapOvr>
    <a:masterClrMapping/>
  </p:clrMapOvr>
  <p:transition spd="med">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376" tIns="45688" rIns="91376" bIns="45688">
            <a:noAutofit/>
          </a:bodyPr>
          <a:lstStyle>
            <a:lvl1pPr marL="212290" indent="-392201">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629" indent="-215723">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161" indent="-171327">
              <a:buClr>
                <a:schemeClr val="tx1"/>
              </a:buClr>
              <a:buSzPct val="80000"/>
              <a:buFont typeface="Arial"/>
              <a:buChar char="•"/>
              <a:defRPr sz="1600" b="0" i="0">
                <a:solidFill>
                  <a:srgbClr val="676767"/>
                </a:solidFill>
                <a:latin typeface="+mn-lt"/>
                <a:cs typeface="CiscoSans ExtraLight"/>
              </a:defRPr>
            </a:lvl3pPr>
            <a:lvl4pPr marL="910539" indent="-171327">
              <a:buClr>
                <a:schemeClr val="tx1"/>
              </a:buClr>
              <a:buSzPct val="80000"/>
              <a:buFont typeface="Arial"/>
              <a:buChar char="•"/>
              <a:defRPr sz="1400" b="0" i="0">
                <a:solidFill>
                  <a:srgbClr val="676767"/>
                </a:solidFill>
                <a:latin typeface="+mn-lt"/>
                <a:cs typeface="CiscoSans ExtraLight"/>
              </a:defRPr>
            </a:lvl4pPr>
            <a:lvl5pPr marL="1081856" indent="-168152">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2169742295"/>
      </p:ext>
    </p:extLst>
  </p:cSld>
  <p:clrMapOvr>
    <a:masterClrMapping/>
  </p:clrMapOvr>
  <p:transition spd="med">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376" tIns="45688" rIns="91376" bIns="45688">
            <a:noAutofit/>
          </a:bodyPr>
          <a:lstStyle>
            <a:lvl1pPr marL="280774" indent="-223661">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629" indent="-215723">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161" indent="-171327">
              <a:buClr>
                <a:schemeClr val="tx1"/>
              </a:buClr>
              <a:buSzPct val="80000"/>
              <a:buFont typeface="Arial"/>
              <a:buChar char="•"/>
              <a:defRPr sz="1600" b="0" i="0">
                <a:solidFill>
                  <a:srgbClr val="676767"/>
                </a:solidFill>
                <a:latin typeface="+mn-lt"/>
                <a:cs typeface="CiscoSans ExtraLight"/>
              </a:defRPr>
            </a:lvl3pPr>
            <a:lvl4pPr marL="910539" indent="-171327">
              <a:buClr>
                <a:schemeClr val="tx1"/>
              </a:buClr>
              <a:buSzPct val="80000"/>
              <a:buFont typeface="Arial"/>
              <a:buChar char="•"/>
              <a:defRPr sz="1400" b="0" i="0">
                <a:solidFill>
                  <a:srgbClr val="676767"/>
                </a:solidFill>
                <a:latin typeface="+mn-lt"/>
                <a:cs typeface="CiscoSans ExtraLight"/>
              </a:defRPr>
            </a:lvl4pPr>
            <a:lvl5pPr marL="1081856" indent="-168152">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35"/>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652825322"/>
      </p:ext>
    </p:extLst>
  </p:cSld>
  <p:clrMapOvr>
    <a:masterClrMapping/>
  </p:clrMapOvr>
  <p:transition spd="med">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88" y="1347788"/>
            <a:ext cx="3901123" cy="3083094"/>
          </a:xfrm>
          <a:prstGeom prst="rect">
            <a:avLst/>
          </a:prstGeom>
        </p:spPr>
        <p:txBody>
          <a:bodyPr lIns="91376" tIns="45688" rIns="91376" bIns="45688">
            <a:noAutofit/>
          </a:bodyPr>
          <a:lstStyle>
            <a:lvl1pPr marL="228423" indent="-171327">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6842" indent="-215723">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190" indent="-171327">
              <a:buClr>
                <a:schemeClr val="tx1"/>
              </a:buClr>
              <a:buSzPct val="80000"/>
              <a:buFont typeface="Arial"/>
              <a:buChar char="•"/>
              <a:defRPr sz="1600" b="0" i="0">
                <a:solidFill>
                  <a:schemeClr val="tx1"/>
                </a:solidFill>
                <a:latin typeface="+mn-lt"/>
                <a:cs typeface="CiscoSans ExtraLight"/>
              </a:defRPr>
            </a:lvl3pPr>
            <a:lvl4pPr marL="799494" indent="-171327">
              <a:buClr>
                <a:schemeClr val="tx1"/>
              </a:buClr>
              <a:buSzPct val="80000"/>
              <a:buFont typeface="Arial"/>
              <a:buChar char="•"/>
              <a:defRPr sz="1400" b="0" i="0">
                <a:solidFill>
                  <a:schemeClr val="tx1"/>
                </a:solidFill>
                <a:latin typeface="+mn-lt"/>
                <a:cs typeface="CiscoSans ExtraLight"/>
              </a:defRPr>
            </a:lvl4pPr>
            <a:lvl5pPr marL="970819" indent="-171327">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376" tIns="45688" rIns="91376" bIns="45688">
            <a:noAutofit/>
          </a:bodyPr>
          <a:lstStyle>
            <a:lvl1pPr marL="228423" indent="-171327">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6842" indent="-215723">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190" indent="-171327">
              <a:buClr>
                <a:schemeClr val="tx1"/>
              </a:buClr>
              <a:buSzPct val="80000"/>
              <a:buFont typeface="Arial"/>
              <a:buChar char="•"/>
              <a:defRPr sz="1600" b="0" i="0">
                <a:solidFill>
                  <a:schemeClr val="tx1"/>
                </a:solidFill>
                <a:latin typeface="+mn-lt"/>
                <a:cs typeface="CiscoSans ExtraLight"/>
              </a:defRPr>
            </a:lvl3pPr>
            <a:lvl4pPr marL="799494" indent="-171327">
              <a:buClr>
                <a:schemeClr val="tx1"/>
              </a:buClr>
              <a:buSzPct val="80000"/>
              <a:buFont typeface="Arial"/>
              <a:buChar char="•"/>
              <a:defRPr sz="1400" b="0" i="0">
                <a:solidFill>
                  <a:schemeClr val="tx1"/>
                </a:solidFill>
                <a:latin typeface="+mn-lt"/>
                <a:cs typeface="CiscoSans ExtraLight"/>
              </a:defRPr>
            </a:lvl4pPr>
            <a:lvl5pPr marL="970819" indent="-171327">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35"/>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056270185"/>
      </p:ext>
    </p:extLst>
  </p:cSld>
  <p:clrMapOvr>
    <a:masterClrMapping/>
  </p:clrMapOvr>
  <p:transition spd="med">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8"/>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30" y="302527"/>
            <a:ext cx="3715995" cy="826447"/>
          </a:xfrm>
          <a:prstGeom prst="rect">
            <a:avLst/>
          </a:prstGeom>
        </p:spPr>
        <p:txBody>
          <a:bodyPr lIns="61679" tIns="34286" rIns="61679" bIns="34286" rtlCol="0">
            <a:noAutofit/>
          </a:bodyPr>
          <a:lstStyle>
            <a:lvl1pPr algn="l" defTabSz="685346"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5" y="302506"/>
            <a:ext cx="3715995" cy="826446"/>
          </a:xfrm>
          <a:prstGeom prst="rect">
            <a:avLst/>
          </a:prstGeom>
        </p:spPr>
        <p:txBody>
          <a:bodyPr lIns="91376" tIns="45688" rIns="91376" bIns="45688" anchor="ctr" anchorCtr="0">
            <a:noAutofit/>
          </a:bodyPr>
          <a:lstStyle>
            <a:lvl1pPr marL="0" marR="0" indent="0" algn="l" defTabSz="685346"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30" y="1347788"/>
            <a:ext cx="3715995" cy="3083094"/>
          </a:xfrm>
          <a:prstGeom prst="rect">
            <a:avLst/>
          </a:prstGeom>
        </p:spPr>
        <p:txBody>
          <a:bodyPr lIns="91376" tIns="45688" rIns="91376" bIns="45688">
            <a:noAutofit/>
          </a:bodyPr>
          <a:lstStyle>
            <a:lvl1pPr marL="228423" indent="-171327">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6842" indent="-215723">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190" indent="-171327">
              <a:buClr>
                <a:schemeClr val="tx1"/>
              </a:buClr>
              <a:buSzPct val="80000"/>
              <a:buFont typeface="Arial"/>
              <a:buChar char="•"/>
              <a:defRPr sz="1600" b="0" i="0">
                <a:solidFill>
                  <a:schemeClr val="tx1"/>
                </a:solidFill>
                <a:latin typeface="+mn-lt"/>
                <a:cs typeface="CiscoSans ExtraLight"/>
              </a:defRPr>
            </a:lvl3pPr>
            <a:lvl4pPr marL="799494" indent="-171327">
              <a:buClr>
                <a:schemeClr val="tx1"/>
              </a:buClr>
              <a:buSzPct val="80000"/>
              <a:buFont typeface="Arial"/>
              <a:buChar char="•"/>
              <a:defRPr sz="1400" b="0" i="0">
                <a:solidFill>
                  <a:schemeClr val="tx1"/>
                </a:solidFill>
                <a:latin typeface="+mn-lt"/>
                <a:cs typeface="CiscoSans ExtraLight"/>
              </a:defRPr>
            </a:lvl4pPr>
            <a:lvl5pPr marL="970819" indent="-171327">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5" y="1347788"/>
            <a:ext cx="3715995" cy="3083094"/>
          </a:xfrm>
          <a:prstGeom prst="rect">
            <a:avLst/>
          </a:prstGeom>
        </p:spPr>
        <p:txBody>
          <a:bodyPr lIns="91376" tIns="45688" rIns="91376" bIns="45688">
            <a:noAutofit/>
          </a:bodyPr>
          <a:lstStyle>
            <a:lvl1pPr marL="228423" indent="-171327">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6842" indent="-215723">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190" indent="-171327">
              <a:buClr>
                <a:schemeClr val="tx1"/>
              </a:buClr>
              <a:buSzPct val="80000"/>
              <a:buFont typeface="Arial"/>
              <a:buChar char="•"/>
              <a:defRPr sz="1600" b="0" i="0">
                <a:solidFill>
                  <a:schemeClr val="tx1"/>
                </a:solidFill>
                <a:latin typeface="+mn-lt"/>
                <a:cs typeface="CiscoSans ExtraLight"/>
              </a:defRPr>
            </a:lvl3pPr>
            <a:lvl4pPr marL="799494" indent="-171327">
              <a:buClr>
                <a:schemeClr val="tx1"/>
              </a:buClr>
              <a:buSzPct val="80000"/>
              <a:buFont typeface="Arial"/>
              <a:buChar char="•"/>
              <a:defRPr sz="1400" b="0" i="0">
                <a:solidFill>
                  <a:schemeClr val="tx1"/>
                </a:solidFill>
                <a:latin typeface="+mn-lt"/>
                <a:cs typeface="CiscoSans ExtraLight"/>
              </a:defRPr>
            </a:lvl4pPr>
            <a:lvl5pPr marL="970819" indent="-171327">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926146868"/>
      </p:ext>
    </p:extLst>
  </p:cSld>
  <p:clrMapOvr>
    <a:masterClrMapping/>
  </p:clrMapOvr>
  <p:transition spd="med">
    <p:fade/>
  </p:transition>
  <p:hf hdr="0" ftr="0" dt="0"/>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8"/>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8"/>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85" y="228340"/>
            <a:ext cx="2337109" cy="770461"/>
          </a:xfrm>
          <a:prstGeom prst="rect">
            <a:avLst/>
          </a:prstGeom>
        </p:spPr>
        <p:txBody>
          <a:bodyPr lIns="91376" tIns="45688" rIns="91376" bIns="45688" anchor="b" anchorCtr="0">
            <a:noAutofit/>
          </a:bodyPr>
          <a:lstStyle>
            <a:lvl1pPr marL="0" marR="0" indent="0" algn="l" defTabSz="685346"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50" y="227860"/>
            <a:ext cx="2337109" cy="770461"/>
          </a:xfrm>
          <a:prstGeom prst="rect">
            <a:avLst/>
          </a:prstGeom>
        </p:spPr>
        <p:txBody>
          <a:bodyPr lIns="91376" tIns="45688" rIns="91376" bIns="45688" anchor="b" anchorCtr="0">
            <a:noAutofit/>
          </a:bodyPr>
          <a:lstStyle>
            <a:lvl1pPr marL="0" marR="0" indent="0" algn="l" defTabSz="685346"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35" y="220500"/>
            <a:ext cx="2337109" cy="770461"/>
          </a:xfrm>
          <a:prstGeom prst="rect">
            <a:avLst/>
          </a:prstGeom>
        </p:spPr>
        <p:txBody>
          <a:bodyPr lIns="91376" tIns="45688" rIns="91376" bIns="45688" anchor="b" anchorCtr="0">
            <a:noAutofit/>
          </a:bodyPr>
          <a:lstStyle>
            <a:lvl1pPr marL="0" marR="0" indent="0" algn="l" defTabSz="685346"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5" y="1201094"/>
            <a:ext cx="2337110" cy="3314904"/>
          </a:xfrm>
          <a:prstGeom prst="rect">
            <a:avLst/>
          </a:prstGeom>
        </p:spPr>
        <p:txBody>
          <a:bodyPr lIns="91376" tIns="45688" rIns="91376" bIns="45688">
            <a:noAutofit/>
          </a:bodyPr>
          <a:lstStyle>
            <a:lvl1pPr marL="233184" indent="-171327">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679" indent="-171327">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376" tIns="45688" rIns="91376" bIns="45688">
            <a:noAutofit/>
          </a:bodyPr>
          <a:lstStyle>
            <a:lvl1pPr marL="233184" indent="-171327">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679" indent="-171327">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4" y="1200321"/>
            <a:ext cx="2337110" cy="3314904"/>
          </a:xfrm>
          <a:prstGeom prst="rect">
            <a:avLst/>
          </a:prstGeom>
        </p:spPr>
        <p:txBody>
          <a:bodyPr lIns="91376" tIns="45688" rIns="91376" bIns="45688">
            <a:noAutofit/>
          </a:bodyPr>
          <a:lstStyle>
            <a:lvl1pPr marL="233184" indent="-171327">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679" indent="-171327">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2857764209"/>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4" name="Footer Placeholder 4"/>
          <p:cNvSpPr txBox="1">
            <a:spLocks/>
          </p:cNvSpPr>
          <p:nvPr userDrawn="1"/>
        </p:nvSpPr>
        <p:spPr>
          <a:xfrm>
            <a:off x="157166"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5" name="Footer Placeholder 4"/>
          <p:cNvSpPr txBox="1">
            <a:spLocks/>
          </p:cNvSpPr>
          <p:nvPr userDrawn="1"/>
        </p:nvSpPr>
        <p:spPr>
          <a:xfrm>
            <a:off x="7217534"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3312316375"/>
      </p:ext>
    </p:extLst>
  </p:cSld>
  <p:clrMapOvr>
    <a:masterClrMapping/>
  </p:clrMapOvr>
  <p:transition spd="slow">
    <p:fade/>
  </p:transition>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6"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76" tIns="45688" rIns="91376" bIns="45688" anchor="ctr"/>
          <a:lstStyle/>
          <a:p>
            <a:pPr algn="ctr" defTabSz="456938" fontAlgn="auto">
              <a:spcBef>
                <a:spcPts val="0"/>
              </a:spcBef>
              <a:spcAft>
                <a:spcPts val="0"/>
              </a:spcAft>
              <a:defRPr/>
            </a:pPr>
            <a:endParaRPr lang="en-US">
              <a:solidFill>
                <a:srgbClr val="FFFFFF"/>
              </a:solidFill>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376" tIns="45688" rIns="91376" bIns="45688">
            <a:noAutofit/>
          </a:bodyPr>
          <a:lstStyle>
            <a:lvl1pPr marL="85674" indent="-85674" algn="l" defTabSz="685346"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674" indent="-85674" algn="l" defTabSz="685346" rtl="0" eaLnBrk="1" latinLnBrk="0" hangingPunct="1">
              <a:defRPr lang="en-US" sz="1500" kern="1200" dirty="0" smtClean="0">
                <a:solidFill>
                  <a:schemeClr val="accent2"/>
                </a:solidFill>
                <a:latin typeface="Ciscolight" pitchFamily="2" charset="0"/>
                <a:ea typeface="+mn-ea"/>
                <a:cs typeface="+mn-cs"/>
              </a:defRPr>
            </a:lvl2pPr>
            <a:lvl3pPr marL="85674" indent="-85674" algn="l" defTabSz="685346" rtl="0" eaLnBrk="1" latinLnBrk="0" hangingPunct="1">
              <a:defRPr lang="en-US" sz="1500" kern="1200" dirty="0" smtClean="0">
                <a:solidFill>
                  <a:schemeClr val="accent2"/>
                </a:solidFill>
                <a:latin typeface="Ciscolight" pitchFamily="2" charset="0"/>
                <a:ea typeface="+mn-ea"/>
                <a:cs typeface="+mn-cs"/>
              </a:defRPr>
            </a:lvl3pPr>
            <a:lvl4pPr marL="85674" indent="-85674" algn="l" defTabSz="685346" rtl="0" eaLnBrk="1" latinLnBrk="0" hangingPunct="1">
              <a:defRPr lang="en-US" sz="1500" kern="1200" dirty="0" smtClean="0">
                <a:solidFill>
                  <a:schemeClr val="accent2"/>
                </a:solidFill>
                <a:latin typeface="Ciscolight" pitchFamily="2" charset="0"/>
                <a:ea typeface="+mn-ea"/>
                <a:cs typeface="+mn-cs"/>
              </a:defRPr>
            </a:lvl4pPr>
            <a:lvl5pPr marL="85674" indent="-85674" algn="l" defTabSz="685346"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28" y="3552444"/>
            <a:ext cx="3506245" cy="253746"/>
          </a:xfrm>
          <a:prstGeom prst="rect">
            <a:avLst/>
          </a:prstGeom>
        </p:spPr>
        <p:txBody>
          <a:bodyPr lIns="91376" tIns="45688" rIns="91376" bIns="45688">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88" y="1347788"/>
            <a:ext cx="3901123" cy="3083094"/>
          </a:xfrm>
          <a:prstGeom prst="rect">
            <a:avLst/>
          </a:prstGeom>
        </p:spPr>
        <p:txBody>
          <a:bodyPr lIns="91376" tIns="45688" rIns="91376" bIns="45688">
            <a:noAutofit/>
          </a:bodyPr>
          <a:lstStyle>
            <a:lvl1pPr marL="228423" indent="-171327">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6842" indent="-215723">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190" indent="-171327">
              <a:buClr>
                <a:schemeClr val="tx1"/>
              </a:buClr>
              <a:buSzPct val="80000"/>
              <a:buFont typeface="Arial"/>
              <a:buChar char="•"/>
              <a:defRPr sz="1600" b="0" i="0">
                <a:solidFill>
                  <a:schemeClr val="tx1"/>
                </a:solidFill>
                <a:latin typeface="+mn-lt"/>
                <a:cs typeface="CiscoSans ExtraLight"/>
              </a:defRPr>
            </a:lvl3pPr>
            <a:lvl4pPr marL="799494" indent="-171327">
              <a:buClr>
                <a:schemeClr val="tx1"/>
              </a:buClr>
              <a:buSzPct val="80000"/>
              <a:buFont typeface="Arial"/>
              <a:buChar char="•"/>
              <a:defRPr sz="1400" b="0" i="0">
                <a:solidFill>
                  <a:schemeClr val="tx1"/>
                </a:solidFill>
                <a:latin typeface="+mn-lt"/>
                <a:cs typeface="CiscoSans ExtraLight"/>
              </a:defRPr>
            </a:lvl4pPr>
            <a:lvl5pPr marL="970819" indent="-171327">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35"/>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373918341"/>
      </p:ext>
    </p:extLst>
  </p:cSld>
  <p:clrMapOvr>
    <a:masterClrMapping/>
  </p:clrMapOvr>
  <p:transition spd="med">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35"/>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938547386"/>
      </p:ext>
    </p:extLst>
  </p:cSld>
  <p:clrMapOvr>
    <a:masterClrMapping/>
  </p:clrMapOvr>
  <p:transition spd="med">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376" tIns="45688" rIns="91376" bIns="45688" anchor="b" anchorCtr="0">
            <a:noAutofit/>
          </a:bodyPr>
          <a:lstStyle>
            <a:lvl1pPr marL="0" indent="0" algn="l" defTabSz="60324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6"/>
            <a:ext cx="7972248" cy="2278837"/>
          </a:xfrm>
          <a:prstGeom prst="rect">
            <a:avLst/>
          </a:prstGeom>
        </p:spPr>
        <p:txBody>
          <a:bodyPr anchor="ctr">
            <a:noAutofit/>
          </a:bodyPr>
          <a:lstStyle>
            <a:lvl1pPr marL="183502" indent="-39974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2339637958"/>
      </p:ext>
    </p:extLst>
  </p:cSld>
  <p:clrMapOvr>
    <a:masterClrMapping/>
  </p:clrMapOvr>
  <p:transition spd="med">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8"/>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4" y="1439073"/>
            <a:ext cx="3820348" cy="2265389"/>
          </a:xfrm>
        </p:spPr>
        <p:txBody>
          <a:bodyPr lIns="61682" tIns="34286" rIns="61682" bIns="34286" rtlCol="0" anchor="ctr">
            <a:noAutofit/>
          </a:bodyPr>
          <a:lstStyle>
            <a:lvl1pPr marL="0" indent="0" algn="l" defTabSz="685374"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1" y="654518"/>
            <a:ext cx="3865880" cy="3840480"/>
          </a:xfrm>
          <a:prstGeom prst="rect">
            <a:avLst/>
          </a:prstGeom>
        </p:spPr>
        <p:txBody>
          <a:bodyPr lIns="91376" tIns="45688" rIns="91376" bIns="45688"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1259580838"/>
      </p:ext>
    </p:extLst>
  </p:cSld>
  <p:clrMapOvr>
    <a:masterClrMapping/>
  </p:clrMapOvr>
  <p:transition spd="slow">
    <p:wip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90"/>
            <a:ext cx="8345488" cy="2658728"/>
          </a:xfrm>
          <a:prstGeom prst="rect">
            <a:avLst/>
          </a:prstGeom>
        </p:spPr>
        <p:txBody>
          <a:bodyPr lIns="91376" tIns="45688" rIns="91376" bIns="45688">
            <a:noAutofit/>
          </a:bodyPr>
          <a:lstStyle>
            <a:lvl1pPr marL="0" indent="0" algn="ctr">
              <a:buNone/>
              <a:defRPr sz="20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437769" y="4148242"/>
            <a:ext cx="7180312" cy="326233"/>
          </a:xfrm>
          <a:prstGeom prst="rect">
            <a:avLst/>
          </a:prstGeom>
        </p:spPr>
        <p:txBody>
          <a:bodyPr wrap="square" lIns="91376" tIns="45688" rIns="91376" bIns="45688" anchor="b" anchorCtr="0">
            <a:noAutofit/>
          </a:bodyPr>
          <a:lstStyle>
            <a:lvl1pPr algn="l" defTabSz="60324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35"/>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0" tIns="45690" rIns="91380" bIns="45690"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3790966715"/>
      </p:ext>
    </p:extLst>
  </p:cSld>
  <p:clrMapOvr>
    <a:masterClrMapping/>
  </p:clrMapOvr>
  <p:transition spd="med">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6"/>
            <a:ext cx="8345488" cy="2660650"/>
          </a:xfrm>
          <a:prstGeom prst="rect">
            <a:avLst/>
          </a:prstGeom>
        </p:spPr>
        <p:txBody>
          <a:bodyPr vert="horz" lIns="91376" tIns="45688" rIns="91376" bIns="45688">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437769" y="4148242"/>
            <a:ext cx="7180312" cy="326233"/>
          </a:xfrm>
          <a:prstGeom prst="rect">
            <a:avLst/>
          </a:prstGeom>
        </p:spPr>
        <p:txBody>
          <a:bodyPr wrap="square" lIns="91376" tIns="45688" rIns="91376" bIns="45688" anchor="b" anchorCtr="0">
            <a:noAutofit/>
          </a:bodyPr>
          <a:lstStyle>
            <a:lvl1pPr algn="l" defTabSz="60324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35"/>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356238352"/>
      </p:ext>
    </p:extLst>
  </p:cSld>
  <p:clrMapOvr>
    <a:masterClrMapping/>
  </p:clrMapOvr>
  <p:transition spd="med">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8" y="1349456"/>
            <a:ext cx="4007001" cy="3040773"/>
          </a:xfrm>
          <a:prstGeom prst="rect">
            <a:avLst/>
          </a:prstGeom>
        </p:spPr>
        <p:txBody>
          <a:bodyPr lIns="91376" tIns="45688" rIns="91376" bIns="45688"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96"/>
            <a:ext cx="4073346" cy="3039397"/>
          </a:xfrm>
          <a:prstGeom prst="rect">
            <a:avLst/>
          </a:prstGeom>
        </p:spPr>
        <p:txBody>
          <a:bodyPr vert="horz" lIns="91376" tIns="45688" rIns="91376" bIns="45688">
            <a:noAutofit/>
          </a:bodyPr>
          <a:lstStyle>
            <a:lvl1pPr marL="0" indent="0" algn="ctr">
              <a:buNone/>
              <a:defRPr sz="2000">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35"/>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53821011"/>
      </p:ext>
    </p:extLst>
  </p:cSld>
  <p:clrMapOvr>
    <a:masterClrMapping/>
  </p:clrMapOvr>
  <p:transition spd="med">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8" y="1349354"/>
            <a:ext cx="4003995" cy="3040875"/>
          </a:xfrm>
          <a:prstGeom prst="rect">
            <a:avLst/>
          </a:prstGeom>
        </p:spPr>
        <p:txBody>
          <a:bodyPr lIns="91376" tIns="45688" rIns="91376" bIns="45688"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376" tIns="45688" rIns="91376" bIns="45688">
            <a:noAutofit/>
          </a:bodyPr>
          <a:lstStyle>
            <a:lvl1pPr marL="0" indent="0" algn="ctr">
              <a:buNone/>
              <a:defRPr sz="2000" b="0" i="0">
                <a:solidFill>
                  <a:schemeClr val="tx1"/>
                </a:solidFill>
                <a:latin typeface="+mn-lt"/>
                <a:cs typeface="CiscoSans ExtraLight"/>
              </a:defRPr>
            </a:lvl1pPr>
          </a:lstStyle>
          <a:p>
            <a:pPr lvl="0"/>
            <a:r>
              <a:rPr lang="en-US" noProof="0" smtClean="0"/>
              <a:t>Drag picture to placeholder or click icon to add</a:t>
            </a:r>
            <a:endParaRPr lang="en-US" noProof="0" dirty="0"/>
          </a:p>
        </p:txBody>
      </p:sp>
      <p:sp>
        <p:nvSpPr>
          <p:cNvPr id="5" name="Title Placeholder 5"/>
          <p:cNvSpPr>
            <a:spLocks noGrp="1"/>
          </p:cNvSpPr>
          <p:nvPr>
            <p:ph type="title"/>
          </p:nvPr>
        </p:nvSpPr>
        <p:spPr bwMode="auto">
          <a:xfrm>
            <a:off x="437766" y="341335"/>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34144872"/>
      </p:ext>
    </p:extLst>
  </p:cSld>
  <p:clrMapOvr>
    <a:masterClrMapping/>
  </p:clrMapOvr>
  <p:transition spd="med">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7"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6" tIns="45698" rIns="91396" bIns="45698" rtlCol="0" anchor="ctr"/>
          <a:lstStyle/>
          <a:p>
            <a:pPr algn="ctr" defTabSz="456938"/>
            <a:endParaRPr lang="en-US" dirty="0" smtClean="0">
              <a:solidFill>
                <a:srgbClr val="FFFFFF"/>
              </a:solidFill>
              <a:cs typeface="Arial"/>
            </a:endParaRPr>
          </a:p>
        </p:txBody>
      </p:sp>
      <p:sp>
        <p:nvSpPr>
          <p:cNvPr id="4" name="Oval 3"/>
          <p:cNvSpPr/>
          <p:nvPr userDrawn="1"/>
        </p:nvSpPr>
        <p:spPr>
          <a:xfrm>
            <a:off x="3423232"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6" tIns="45698" rIns="91396" bIns="45698" rtlCol="0" anchor="ctr"/>
          <a:lstStyle/>
          <a:p>
            <a:pPr algn="ctr" defTabSz="456938"/>
            <a:endParaRPr lang="en-US" dirty="0" smtClean="0">
              <a:solidFill>
                <a:srgbClr val="FFFFFF"/>
              </a:solidFill>
              <a:cs typeface="Arial"/>
            </a:endParaRPr>
          </a:p>
        </p:txBody>
      </p:sp>
      <p:sp>
        <p:nvSpPr>
          <p:cNvPr id="7" name="Oval 6"/>
          <p:cNvSpPr/>
          <p:nvPr userDrawn="1"/>
        </p:nvSpPr>
        <p:spPr>
          <a:xfrm>
            <a:off x="764272"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6" tIns="45698" rIns="91396" bIns="45698" rtlCol="0" anchor="ctr"/>
          <a:lstStyle/>
          <a:p>
            <a:pPr algn="ctr" defTabSz="456938"/>
            <a:endParaRPr lang="en-US" dirty="0" smtClean="0">
              <a:solidFill>
                <a:srgbClr val="FFFFFF"/>
              </a:solidFill>
              <a:cs typeface="Arial"/>
            </a:endParaRPr>
          </a:p>
        </p:txBody>
      </p:sp>
      <p:sp>
        <p:nvSpPr>
          <p:cNvPr id="17" name="Text Placeholder 17"/>
          <p:cNvSpPr>
            <a:spLocks noGrp="1"/>
          </p:cNvSpPr>
          <p:nvPr>
            <p:ph type="body" sz="quarter" idx="11" hasCustomPrompt="1"/>
          </p:nvPr>
        </p:nvSpPr>
        <p:spPr>
          <a:xfrm>
            <a:off x="777486" y="2800164"/>
            <a:ext cx="2292136" cy="603661"/>
          </a:xfrm>
          <a:prstGeom prst="rect">
            <a:avLst/>
          </a:prstGeom>
        </p:spPr>
        <p:txBody>
          <a:bodyPr lIns="91376" tIns="45688" rIns="91376" bIns="45688"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6" y="2798217"/>
            <a:ext cx="2292136" cy="603661"/>
          </a:xfrm>
          <a:prstGeom prst="rect">
            <a:avLst/>
          </a:prstGeom>
        </p:spPr>
        <p:txBody>
          <a:bodyPr lIns="91376" tIns="45688" rIns="91376" bIns="45688"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1" y="2798217"/>
            <a:ext cx="2292136" cy="603661"/>
          </a:xfrm>
          <a:prstGeom prst="rect">
            <a:avLst/>
          </a:prstGeom>
        </p:spPr>
        <p:txBody>
          <a:bodyPr lIns="91376" tIns="45688" rIns="91376" bIns="45688"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lIns="91396" tIns="45698" rIns="91396" bIns="45698"/>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lIns="91396" tIns="45698" rIns="91396" bIns="45698"/>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lIns="91396" tIns="45698" rIns="91396" bIns="45698"/>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1782074347"/>
      </p:ext>
    </p:extLst>
  </p:cSld>
  <p:clrMapOvr>
    <a:masterClrMapping/>
  </p:clrMapOvr>
  <p:transition spd="slow">
    <p:wip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43" y="1622395"/>
            <a:ext cx="2306251" cy="2305968"/>
          </a:xfrm>
          <a:prstGeom prst="ellipse">
            <a:avLst/>
          </a:prstGeom>
          <a:solidFill>
            <a:sysClr val="windowText" lastClr="000000">
              <a:alpha val="30000"/>
            </a:sysClr>
          </a:solidFill>
          <a:ln w="25400" cap="flat" cmpd="sng" algn="ctr">
            <a:noFill/>
            <a:prstDash val="solid"/>
          </a:ln>
          <a:effectLst/>
        </p:spPr>
        <p:txBody>
          <a:bodyPr lIns="68544" tIns="34289" rIns="68544" bIns="34289" anchor="ctr"/>
          <a:lstStyle/>
          <a:p>
            <a:pPr algn="ctr" defTabSz="913905" fontAlgn="auto">
              <a:spcBef>
                <a:spcPts val="0"/>
              </a:spcBef>
              <a:spcAft>
                <a:spcPts val="0"/>
              </a:spcAft>
              <a:defRPr/>
            </a:pPr>
            <a:endParaRPr lang="en-US" kern="0">
              <a:solidFill>
                <a:prstClr val="white"/>
              </a:solidFill>
              <a:latin typeface="Arial"/>
              <a:ea typeface="ＭＳ Ｐゴシック" charset="0"/>
            </a:endParaRPr>
          </a:p>
        </p:txBody>
      </p:sp>
      <p:sp>
        <p:nvSpPr>
          <p:cNvPr id="44" name="Oval 43"/>
          <p:cNvSpPr/>
          <p:nvPr userDrawn="1"/>
        </p:nvSpPr>
        <p:spPr>
          <a:xfrm>
            <a:off x="3422849" y="1622395"/>
            <a:ext cx="2306251" cy="2305968"/>
          </a:xfrm>
          <a:prstGeom prst="ellipse">
            <a:avLst/>
          </a:prstGeom>
          <a:solidFill>
            <a:sysClr val="windowText" lastClr="000000">
              <a:alpha val="30000"/>
            </a:sysClr>
          </a:solidFill>
          <a:ln w="25400" cap="flat" cmpd="sng" algn="ctr">
            <a:noFill/>
            <a:prstDash val="solid"/>
          </a:ln>
          <a:effectLst/>
        </p:spPr>
        <p:txBody>
          <a:bodyPr lIns="68544" tIns="34289" rIns="68544" bIns="34289" anchor="ctr"/>
          <a:lstStyle/>
          <a:p>
            <a:pPr algn="ctr" defTabSz="913905" fontAlgn="auto">
              <a:spcBef>
                <a:spcPts val="0"/>
              </a:spcBef>
              <a:spcAft>
                <a:spcPts val="0"/>
              </a:spcAft>
              <a:defRPr/>
            </a:pPr>
            <a:endParaRPr lang="en-US" kern="0">
              <a:solidFill>
                <a:prstClr val="white"/>
              </a:solidFill>
              <a:latin typeface="Arial"/>
              <a:ea typeface="ＭＳ Ｐゴシック" charset="0"/>
            </a:endParaRPr>
          </a:p>
        </p:txBody>
      </p:sp>
      <p:sp>
        <p:nvSpPr>
          <p:cNvPr id="45" name="Oval 44"/>
          <p:cNvSpPr/>
          <p:nvPr userDrawn="1"/>
        </p:nvSpPr>
        <p:spPr>
          <a:xfrm>
            <a:off x="6087380" y="1622395"/>
            <a:ext cx="2306251" cy="2305968"/>
          </a:xfrm>
          <a:prstGeom prst="ellipse">
            <a:avLst/>
          </a:prstGeom>
          <a:solidFill>
            <a:sysClr val="windowText" lastClr="000000">
              <a:alpha val="30000"/>
            </a:sysClr>
          </a:solidFill>
          <a:ln w="25400" cap="flat" cmpd="sng" algn="ctr">
            <a:noFill/>
            <a:prstDash val="solid"/>
          </a:ln>
          <a:effectLst/>
        </p:spPr>
        <p:txBody>
          <a:bodyPr lIns="68544" tIns="34289" rIns="68544" bIns="34289" anchor="ctr"/>
          <a:lstStyle/>
          <a:p>
            <a:pPr algn="ctr" defTabSz="913905" fontAlgn="auto">
              <a:spcBef>
                <a:spcPts val="0"/>
              </a:spcBef>
              <a:spcAft>
                <a:spcPts val="0"/>
              </a:spcAft>
              <a:defRPr/>
            </a:pPr>
            <a:endParaRPr lang="en-US" kern="0">
              <a:solidFill>
                <a:prstClr val="white"/>
              </a:solidFill>
              <a:latin typeface="Arial"/>
              <a:ea typeface="ＭＳ Ｐゴシック" charset="0"/>
            </a:endParaRPr>
          </a:p>
        </p:txBody>
      </p:sp>
      <p:sp>
        <p:nvSpPr>
          <p:cNvPr id="3" name="Title Placeholder 5"/>
          <p:cNvSpPr>
            <a:spLocks noGrp="1"/>
          </p:cNvSpPr>
          <p:nvPr>
            <p:ph type="title"/>
          </p:nvPr>
        </p:nvSpPr>
        <p:spPr bwMode="auto">
          <a:xfrm>
            <a:off x="437766" y="341335"/>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380" tIns="45690" rIns="91380" bIns="45690"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380" tIns="45690" rIns="91380" bIns="45690"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380" tIns="45690" rIns="91380" bIns="45690"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9" y="3873160"/>
            <a:ext cx="2292136" cy="603661"/>
          </a:xfrm>
          <a:prstGeom prst="rect">
            <a:avLst/>
          </a:prstGeom>
        </p:spPr>
        <p:txBody>
          <a:bodyPr lIns="91376" tIns="45688" rIns="91376" bIns="45688"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213"/>
            <a:ext cx="2292136" cy="603661"/>
          </a:xfrm>
          <a:prstGeom prst="rect">
            <a:avLst/>
          </a:prstGeom>
        </p:spPr>
        <p:txBody>
          <a:bodyPr lIns="91376" tIns="45688" rIns="91376" bIns="45688"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7" y="3871213"/>
            <a:ext cx="2292136" cy="603661"/>
          </a:xfrm>
          <a:prstGeom prst="rect">
            <a:avLst/>
          </a:prstGeom>
        </p:spPr>
        <p:txBody>
          <a:bodyPr lIns="91376" tIns="45688" rIns="91376" bIns="45688"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2784036633"/>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Blank Headlin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5" name="Footer Placeholder 4"/>
          <p:cNvSpPr txBox="1">
            <a:spLocks/>
          </p:cNvSpPr>
          <p:nvPr userDrawn="1"/>
        </p:nvSpPr>
        <p:spPr>
          <a:xfrm>
            <a:off x="157166"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7" name="Footer Placeholder 4"/>
          <p:cNvSpPr txBox="1">
            <a:spLocks/>
          </p:cNvSpPr>
          <p:nvPr userDrawn="1"/>
        </p:nvSpPr>
        <p:spPr>
          <a:xfrm>
            <a:off x="7217534"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1572237111"/>
      </p:ext>
    </p:extLst>
  </p:cSld>
  <p:clrMapOvr>
    <a:masterClrMapping/>
  </p:clrMapOvr>
  <p:transition spd="slow">
    <p:fade/>
  </p:transition>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5" y="4629172"/>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376" tIns="45688" rIns="91376" bIns="45688"/>
          <a:lstStyle>
            <a:lvl1pPr marL="0" indent="0" algn="ctr">
              <a:buNone/>
              <a:defRPr sz="2200" baseline="0">
                <a:latin typeface="+mn-lt"/>
                <a:cs typeface="CiscoSans ExtraLight"/>
              </a:defRPr>
            </a:lvl1pPr>
          </a:lstStyle>
          <a:p>
            <a:pPr lvl="0"/>
            <a:r>
              <a:rPr lang="en-US" noProof="0" smtClean="0"/>
              <a:t>Drag picture to placeholder or click icon to add</a:t>
            </a:r>
            <a:endParaRPr lang="en-US" noProof="0" dirty="0"/>
          </a:p>
        </p:txBody>
      </p:sp>
      <p:sp>
        <p:nvSpPr>
          <p:cNvPr id="6" name="Text Placeholder 2"/>
          <p:cNvSpPr>
            <a:spLocks noGrp="1"/>
          </p:cNvSpPr>
          <p:nvPr>
            <p:ph type="body" sz="quarter" idx="11" hasCustomPrompt="1"/>
          </p:nvPr>
        </p:nvSpPr>
        <p:spPr bwMode="auto">
          <a:xfrm>
            <a:off x="500064" y="3478252"/>
            <a:ext cx="8139112" cy="517448"/>
          </a:xfrm>
          <a:prstGeom prst="rect">
            <a:avLst/>
          </a:prstGeom>
          <a:solidFill>
            <a:schemeClr val="bg1">
              <a:alpha val="70000"/>
            </a:schemeClr>
          </a:solidFill>
          <a:extLst/>
        </p:spPr>
        <p:txBody>
          <a:bodyPr wrap="square" lIns="107934" tIns="0" rIns="91396" bIns="45698" numCol="1" anchor="ctr" anchorCtr="0" compatLnSpc="1">
            <a:prstTxWarp prst="textNoShape">
              <a:avLst/>
            </a:prstTxWarp>
            <a:spAutoFit/>
          </a:bodyPr>
          <a:lstStyle>
            <a:lvl1pPr marL="172712"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2541171727"/>
      </p:ext>
    </p:extLst>
  </p:cSld>
  <p:clrMapOvr>
    <a:masterClrMapping/>
  </p:clrMapOvr>
  <p:transition spd="slow">
    <p:wip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4" y="301059"/>
            <a:ext cx="8563172" cy="2542175"/>
          </a:xfrm>
          <a:prstGeom prst="rect">
            <a:avLst/>
          </a:prstGeom>
        </p:spPr>
        <p:txBody>
          <a:bodyPr vert="horz" lIns="91376" tIns="45688" rIns="91376" bIns="45688"/>
          <a:lstStyle>
            <a:lvl1pPr marL="0" indent="0" algn="ctr">
              <a:buNone/>
              <a:defRPr sz="2200" baseline="0">
                <a:solidFill>
                  <a:srgbClr val="676767"/>
                </a:solidFill>
                <a:latin typeface="+mn-lt"/>
                <a:cs typeface="CiscoSans ExtraLight"/>
              </a:defRPr>
            </a:lvl1pPr>
          </a:lstStyle>
          <a:p>
            <a:pPr lvl="0"/>
            <a:r>
              <a:rPr lang="en-US" noProof="0" smtClean="0"/>
              <a:t>Drag picture to placeholder or click icon to add</a:t>
            </a:r>
            <a:endParaRPr lang="en-US" noProof="0" dirty="0"/>
          </a:p>
        </p:txBody>
      </p:sp>
      <p:sp>
        <p:nvSpPr>
          <p:cNvPr id="4" name="Text Placeholder 3"/>
          <p:cNvSpPr>
            <a:spLocks noGrp="1"/>
          </p:cNvSpPr>
          <p:nvPr>
            <p:ph type="body" sz="quarter" idx="11" hasCustomPrompt="1"/>
          </p:nvPr>
        </p:nvSpPr>
        <p:spPr>
          <a:xfrm>
            <a:off x="448786" y="3054540"/>
            <a:ext cx="8364236" cy="564257"/>
          </a:xfrm>
          <a:prstGeom prst="rect">
            <a:avLst/>
          </a:prstGeom>
        </p:spPr>
        <p:txBody>
          <a:bodyPr vert="horz" wrap="square" lIns="91396" tIns="45698" rIns="91396" bIns="45698">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2891063690"/>
      </p:ext>
    </p:extLst>
  </p:cSld>
  <p:clrMapOvr>
    <a:masterClrMapping/>
  </p:clrMapOvr>
  <p:transition spd="slow">
    <p:wip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5" y="4629172"/>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376" tIns="45688" rIns="91376" bIns="45688"/>
          <a:lstStyle>
            <a:lvl1pPr marL="0" indent="0" algn="ctr">
              <a:buNone/>
              <a:defRPr sz="2200" baseline="0">
                <a:latin typeface="+mn-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3577676416"/>
      </p:ext>
    </p:extLst>
  </p:cSld>
  <p:clrMapOvr>
    <a:masterClrMapping/>
  </p:clrMapOvr>
  <p:transition spd="slow">
    <p:wip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3"/>
            <a:ext cx="8480388" cy="4266646"/>
          </a:xfrm>
          <a:prstGeom prst="rect">
            <a:avLst/>
          </a:prstGeom>
        </p:spPr>
        <p:txBody>
          <a:bodyPr vert="horz" lIns="91380" tIns="45690" rIns="91380" bIns="45690"/>
          <a:lstStyle>
            <a:lvl1pPr marL="0" indent="0" algn="ctr">
              <a:buNone/>
              <a:defRPr sz="1500" baseline="0">
                <a:latin typeface="+mn-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3315957047"/>
      </p:ext>
    </p:extLst>
  </p:cSld>
  <p:clrMapOvr>
    <a:masterClrMapping/>
  </p:clrMapOvr>
  <p:transition spd="slow">
    <p:wip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2" y="596901"/>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4" tIns="34289" rIns="68544" bIns="34289" anchor="ctr"/>
          <a:lstStyle/>
          <a:p>
            <a:pPr algn="ctr" defTabSz="456938" fontAlgn="auto">
              <a:spcBef>
                <a:spcPts val="0"/>
              </a:spcBef>
              <a:spcAft>
                <a:spcPts val="0"/>
              </a:spcAft>
              <a:defRPr/>
            </a:pPr>
            <a:endParaRPr lang="en-US">
              <a:solidFill>
                <a:srgbClr val="FFFFFF"/>
              </a:solidFill>
            </a:endParaRPr>
          </a:p>
        </p:txBody>
      </p:sp>
      <p:sp>
        <p:nvSpPr>
          <p:cNvPr id="5" name="Rectangle 4"/>
          <p:cNvSpPr/>
          <p:nvPr/>
        </p:nvSpPr>
        <p:spPr>
          <a:xfrm>
            <a:off x="1892301" y="3595689"/>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44" tIns="34289" rIns="68544" bIns="34289" anchor="ctr"/>
          <a:lstStyle/>
          <a:p>
            <a:pPr algn="ctr" defTabSz="456938"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1900240" y="596646"/>
            <a:ext cx="5329238" cy="3003804"/>
          </a:xfrm>
          <a:prstGeom prst="rect">
            <a:avLst/>
          </a:prstGeom>
          <a:solidFill>
            <a:schemeClr val="bg1">
              <a:alpha val="30000"/>
            </a:schemeClr>
          </a:solidFill>
          <a:ln>
            <a:solidFill>
              <a:srgbClr val="676767"/>
            </a:solidFill>
          </a:ln>
          <a:effectLst/>
        </p:spPr>
        <p:txBody>
          <a:bodyPr lIns="91380" tIns="45690" rIns="91380" bIns="45690" anchor="ctr" anchorCtr="0"/>
          <a:lstStyle>
            <a:lvl1pPr algn="ctr">
              <a:buFontTx/>
              <a:buNone/>
              <a:defRPr>
                <a:solidFill>
                  <a:schemeClr val="tx1"/>
                </a:solidFill>
                <a:latin typeface="+mj-lt"/>
              </a:defRPr>
            </a:lvl1pPr>
          </a:lstStyle>
          <a:p>
            <a:pPr lvl="0"/>
            <a:r>
              <a:rPr lang="en-US" noProof="0" smtClean="0"/>
              <a:t>Drag picture to placeholder or click icon to add</a:t>
            </a:r>
            <a:endParaRPr lang="en-US" noProof="0" dirty="0"/>
          </a:p>
        </p:txBody>
      </p:sp>
      <p:sp>
        <p:nvSpPr>
          <p:cNvPr id="11" name="Title 10"/>
          <p:cNvSpPr>
            <a:spLocks noGrp="1"/>
          </p:cNvSpPr>
          <p:nvPr>
            <p:ph type="title" hasCustomPrompt="1"/>
          </p:nvPr>
        </p:nvSpPr>
        <p:spPr>
          <a:xfrm>
            <a:off x="2065873"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208219638"/>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22" y="233385"/>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4" tIns="34289" rIns="68544" bIns="34289" anchor="ctr"/>
          <a:lstStyle/>
          <a:p>
            <a:pPr algn="ctr" defTabSz="456938"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44" tIns="34289" rIns="68544" bIns="34289" rtlCol="0" anchor="ctr" anchorCtr="0">
            <a:normAutofit/>
          </a:bodyPr>
          <a:lstStyle>
            <a:lvl1pPr marL="0" indent="0" algn="ctr" defTabSz="685403"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Drag picture to placeholder or click icon to add</a:t>
            </a:r>
            <a:endParaRPr lang="en-US" noProof="0" dirty="0"/>
          </a:p>
        </p:txBody>
      </p:sp>
      <p:sp>
        <p:nvSpPr>
          <p:cNvPr id="9" name="Title 8"/>
          <p:cNvSpPr>
            <a:spLocks noGrp="1"/>
          </p:cNvSpPr>
          <p:nvPr>
            <p:ph type="title" hasCustomPrompt="1"/>
          </p:nvPr>
        </p:nvSpPr>
        <p:spPr>
          <a:xfrm>
            <a:off x="430957" y="2480715"/>
            <a:ext cx="6729865" cy="1614419"/>
          </a:xfrm>
        </p:spPr>
        <p:txBody>
          <a:bodyPr>
            <a:noAutofit/>
          </a:bodyPr>
          <a:lstStyle>
            <a:lvl1pPr marL="0" marR="0" indent="0" algn="l" defTabSz="685403"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1082402683"/>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9"/>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4" tIns="34289" rIns="68544" bIns="34289" anchor="ctr"/>
          <a:lstStyle/>
          <a:p>
            <a:pPr algn="ctr" defTabSz="456938"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4992624" y="546735"/>
            <a:ext cx="3630168" cy="3869818"/>
          </a:xfrm>
          <a:prstGeom prst="rect">
            <a:avLst/>
          </a:prstGeom>
          <a:solidFill>
            <a:schemeClr val="bg1">
              <a:alpha val="30000"/>
            </a:schemeClr>
          </a:solidFill>
          <a:ln>
            <a:solidFill>
              <a:srgbClr val="2968AF"/>
            </a:solidFill>
          </a:ln>
          <a:effectLst/>
        </p:spPr>
        <p:txBody>
          <a:bodyPr lIns="91380" tIns="45690" rIns="91380" bIns="45690" anchor="ctr" anchorCtr="0"/>
          <a:lstStyle>
            <a:lvl1pPr algn="ctr">
              <a:buFontTx/>
              <a:buNone/>
              <a:defRPr>
                <a:solidFill>
                  <a:schemeClr val="tx1"/>
                </a:solidFill>
                <a:latin typeface="+mj-lt"/>
              </a:defRPr>
            </a:lvl1pPr>
          </a:lstStyle>
          <a:p>
            <a:pPr lvl="0"/>
            <a:r>
              <a:rPr lang="en-US" noProof="0" smtClean="0"/>
              <a:t>Drag picture to placeholder or click icon to add</a:t>
            </a:r>
            <a:endParaRPr lang="en-US" noProof="0" dirty="0"/>
          </a:p>
        </p:txBody>
      </p:sp>
      <p:sp>
        <p:nvSpPr>
          <p:cNvPr id="9" name="Title 8"/>
          <p:cNvSpPr>
            <a:spLocks noGrp="1"/>
          </p:cNvSpPr>
          <p:nvPr>
            <p:ph type="title" hasCustomPrompt="1"/>
          </p:nvPr>
        </p:nvSpPr>
        <p:spPr>
          <a:xfrm>
            <a:off x="437670" y="546756"/>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4157441727"/>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85"/>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1" tIns="34286" rIns="68541" bIns="34286" anchor="ctr"/>
          <a:lstStyle/>
          <a:p>
            <a:pPr algn="ctr" defTabSz="456938" fontAlgn="auto">
              <a:spcBef>
                <a:spcPts val="0"/>
              </a:spcBef>
              <a:spcAft>
                <a:spcPts val="0"/>
              </a:spcAft>
              <a:defRPr/>
            </a:pPr>
            <a:endParaRPr lang="en-US">
              <a:solidFill>
                <a:srgbClr val="FFFFFF"/>
              </a:solidFill>
              <a:latin typeface="CiscoSans"/>
              <a:cs typeface="CiscoSans"/>
            </a:endParaRPr>
          </a:p>
        </p:txBody>
      </p:sp>
      <p:sp>
        <p:nvSpPr>
          <p:cNvPr id="10" name="Rectangle 9"/>
          <p:cNvSpPr/>
          <p:nvPr/>
        </p:nvSpPr>
        <p:spPr>
          <a:xfrm>
            <a:off x="334963" y="233385"/>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1" tIns="34286" rIns="68541" bIns="34286" anchor="ctr"/>
          <a:lstStyle/>
          <a:p>
            <a:pPr algn="ctr" defTabSz="456938" fontAlgn="auto">
              <a:spcBef>
                <a:spcPts val="0"/>
              </a:spcBef>
              <a:spcAft>
                <a:spcPts val="0"/>
              </a:spcAft>
              <a:defRPr/>
            </a:pPr>
            <a:endParaRPr lang="en-US">
              <a:solidFill>
                <a:srgbClr val="FFFFFF"/>
              </a:solidFill>
              <a:latin typeface="CiscoSans"/>
              <a:cs typeface="CiscoSans"/>
            </a:endParaRPr>
          </a:p>
        </p:txBody>
      </p:sp>
      <p:sp>
        <p:nvSpPr>
          <p:cNvPr id="11" name="Rectangle 10"/>
          <p:cNvSpPr/>
          <p:nvPr/>
        </p:nvSpPr>
        <p:spPr>
          <a:xfrm>
            <a:off x="6980240"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1" tIns="34286" rIns="68541" bIns="34286" anchor="ctr"/>
          <a:lstStyle/>
          <a:p>
            <a:pPr algn="ctr" defTabSz="456938" fontAlgn="auto">
              <a:spcBef>
                <a:spcPts val="0"/>
              </a:spcBef>
              <a:spcAft>
                <a:spcPts val="0"/>
              </a:spcAft>
              <a:defRPr/>
            </a:pPr>
            <a:endParaRPr lang="en-US">
              <a:solidFill>
                <a:srgbClr val="FFFFFF"/>
              </a:solidFill>
              <a:latin typeface="CiscoSans"/>
              <a:cs typeface="CiscoSans"/>
            </a:endParaRPr>
          </a:p>
        </p:txBody>
      </p:sp>
      <p:sp>
        <p:nvSpPr>
          <p:cNvPr id="12" name="Rectangle 11"/>
          <p:cNvSpPr/>
          <p:nvPr/>
        </p:nvSpPr>
        <p:spPr>
          <a:xfrm>
            <a:off x="334985" y="2271735"/>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1" tIns="34286" rIns="68541" bIns="34286" anchor="ctr"/>
          <a:lstStyle/>
          <a:p>
            <a:pPr algn="ctr" defTabSz="456938" fontAlgn="auto">
              <a:spcBef>
                <a:spcPts val="0"/>
              </a:spcBef>
              <a:spcAft>
                <a:spcPts val="0"/>
              </a:spcAft>
              <a:defRPr/>
            </a:pPr>
            <a:endParaRPr lang="en-US">
              <a:solidFill>
                <a:srgbClr val="FFFFFF"/>
              </a:solidFill>
              <a:latin typeface="CiscoSans"/>
              <a:cs typeface="CiscoSans"/>
            </a:endParaRPr>
          </a:p>
        </p:txBody>
      </p:sp>
      <p:sp>
        <p:nvSpPr>
          <p:cNvPr id="13" name="Rectangle 12"/>
          <p:cNvSpPr/>
          <p:nvPr/>
        </p:nvSpPr>
        <p:spPr>
          <a:xfrm>
            <a:off x="2911477" y="2271735"/>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1" tIns="34286" rIns="68541" bIns="34286" anchor="ctr"/>
          <a:lstStyle/>
          <a:p>
            <a:pPr algn="ctr" defTabSz="456938" fontAlgn="auto">
              <a:spcBef>
                <a:spcPts val="0"/>
              </a:spcBef>
              <a:spcAft>
                <a:spcPts val="0"/>
              </a:spcAft>
              <a:defRPr/>
            </a:pPr>
            <a:endParaRPr lang="en-US">
              <a:solidFill>
                <a:srgbClr val="FFFFFF"/>
              </a:solidFill>
              <a:latin typeface="CiscoSans"/>
              <a:cs typeface="CiscoSans"/>
            </a:endParaRPr>
          </a:p>
        </p:txBody>
      </p:sp>
      <p:sp>
        <p:nvSpPr>
          <p:cNvPr id="14" name="Rectangle 13"/>
          <p:cNvSpPr/>
          <p:nvPr/>
        </p:nvSpPr>
        <p:spPr>
          <a:xfrm>
            <a:off x="6980240"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1" tIns="34286" rIns="68541" bIns="34286" anchor="ctr"/>
          <a:lstStyle/>
          <a:p>
            <a:pPr algn="ctr" defTabSz="456938" fontAlgn="auto">
              <a:spcBef>
                <a:spcPts val="0"/>
              </a:spcBef>
              <a:spcAft>
                <a:spcPts val="0"/>
              </a:spcAft>
              <a:defRPr/>
            </a:pPr>
            <a:endParaRPr lang="en-US">
              <a:solidFill>
                <a:srgbClr val="FFFFFF"/>
              </a:solidFill>
              <a:latin typeface="CiscoSans"/>
              <a:cs typeface="CiscoSans"/>
            </a:endParaRPr>
          </a:p>
        </p:txBody>
      </p:sp>
      <p:sp>
        <p:nvSpPr>
          <p:cNvPr id="15" name="Rectangle 14"/>
          <p:cNvSpPr/>
          <p:nvPr/>
        </p:nvSpPr>
        <p:spPr>
          <a:xfrm>
            <a:off x="6980240"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1" tIns="34286" rIns="68541" bIns="34286" anchor="ctr"/>
          <a:lstStyle/>
          <a:p>
            <a:pPr algn="ctr" defTabSz="456938" fontAlgn="auto">
              <a:spcBef>
                <a:spcPts val="0"/>
              </a:spcBef>
              <a:spcAft>
                <a:spcPts val="0"/>
              </a:spcAft>
              <a:defRPr/>
            </a:pPr>
            <a:endParaRPr lang="en-US">
              <a:solidFill>
                <a:srgbClr val="FFFFFF"/>
              </a:solidFill>
              <a:latin typeface="CiscoSans"/>
              <a:cs typeface="CiscoSans"/>
            </a:endParaRPr>
          </a:p>
        </p:txBody>
      </p:sp>
      <p:sp>
        <p:nvSpPr>
          <p:cNvPr id="49" name="Picture Placeholder 25"/>
          <p:cNvSpPr>
            <a:spLocks noGrp="1"/>
          </p:cNvSpPr>
          <p:nvPr>
            <p:ph type="pic" sz="quarter" idx="11"/>
          </p:nvPr>
        </p:nvSpPr>
        <p:spPr>
          <a:xfrm>
            <a:off x="3668996" y="233363"/>
            <a:ext cx="3267861" cy="1995489"/>
          </a:xfrm>
          <a:prstGeom prst="rect">
            <a:avLst/>
          </a:prstGeom>
          <a:solidFill>
            <a:schemeClr val="bg1">
              <a:alpha val="30000"/>
            </a:schemeClr>
          </a:solidFill>
          <a:ln>
            <a:solidFill>
              <a:schemeClr val="bg2"/>
            </a:solidFill>
          </a:ln>
          <a:effectLst/>
        </p:spPr>
        <p:txBody>
          <a:bodyPr vert="horz" lIns="68541" tIns="34286" rIns="68541" bIns="34286" rtlCol="0" anchor="ctr" anchorCtr="0">
            <a:normAutofit/>
          </a:bodyPr>
          <a:lstStyle>
            <a:lvl1pPr marL="0" indent="0" algn="ctr" defTabSz="685374"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41" tIns="34286" rIns="68541" bIns="34286" rtlCol="0" anchor="ctr" anchorCtr="0">
            <a:normAutofit/>
          </a:bodyPr>
          <a:lstStyle>
            <a:lvl1pPr marL="0" indent="0" algn="ctr" defTabSz="68537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41" tIns="34286" rIns="68541" bIns="34286" rtlCol="0" anchor="ctr" anchorCtr="0">
            <a:normAutofit/>
          </a:bodyPr>
          <a:lstStyle>
            <a:lvl1pPr marL="0" indent="0" algn="ctr" defTabSz="68537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3" name="Picture Placeholder 25"/>
          <p:cNvSpPr>
            <a:spLocks noGrp="1"/>
          </p:cNvSpPr>
          <p:nvPr>
            <p:ph type="pic" sz="quarter" idx="13"/>
          </p:nvPr>
        </p:nvSpPr>
        <p:spPr>
          <a:xfrm>
            <a:off x="320824" y="2271740"/>
            <a:ext cx="2537420" cy="2594201"/>
          </a:xfrm>
          <a:prstGeom prst="rect">
            <a:avLst/>
          </a:prstGeom>
          <a:solidFill>
            <a:schemeClr val="bg1">
              <a:alpha val="30000"/>
            </a:schemeClr>
          </a:solidFill>
          <a:ln>
            <a:solidFill>
              <a:schemeClr val="bg2"/>
            </a:solidFill>
          </a:ln>
          <a:effectLst/>
        </p:spPr>
        <p:txBody>
          <a:bodyPr vert="horz" lIns="68541" tIns="34286" rIns="68541" bIns="34286" rtlCol="0" anchor="ctr" anchorCtr="0">
            <a:normAutofit/>
          </a:bodyPr>
          <a:lstStyle>
            <a:lvl1pPr marL="0" indent="0" algn="ctr" defTabSz="68537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5" name="Picture Placeholder 25"/>
          <p:cNvSpPr>
            <a:spLocks noGrp="1"/>
          </p:cNvSpPr>
          <p:nvPr>
            <p:ph type="pic" sz="quarter" idx="14"/>
          </p:nvPr>
        </p:nvSpPr>
        <p:spPr>
          <a:xfrm>
            <a:off x="2908336" y="2271740"/>
            <a:ext cx="4028516" cy="2594201"/>
          </a:xfrm>
          <a:prstGeom prst="rect">
            <a:avLst/>
          </a:prstGeom>
          <a:solidFill>
            <a:schemeClr val="bg1">
              <a:alpha val="30000"/>
            </a:schemeClr>
          </a:solidFill>
          <a:ln>
            <a:solidFill>
              <a:schemeClr val="bg2"/>
            </a:solidFill>
          </a:ln>
          <a:effectLst/>
        </p:spPr>
        <p:txBody>
          <a:bodyPr vert="horz" lIns="68541" tIns="34286" rIns="68541" bIns="34286" rtlCol="0" anchor="ctr" anchorCtr="0">
            <a:normAutofit/>
          </a:bodyPr>
          <a:lstStyle>
            <a:lvl1pPr marL="0" indent="0" algn="ctr" defTabSz="68537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41" tIns="34286" rIns="68541" bIns="34286" rtlCol="0" anchor="ctr" anchorCtr="0">
            <a:normAutofit/>
          </a:bodyPr>
          <a:lstStyle>
            <a:lvl1pPr marL="0" indent="0" algn="ctr" defTabSz="68537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41" tIns="34286" rIns="68541" bIns="34286" rtlCol="0" anchor="ctr" anchorCtr="0">
            <a:normAutofit/>
          </a:bodyPr>
          <a:lstStyle>
            <a:lvl1pPr marL="0" indent="0" algn="ctr" defTabSz="68537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2307654055"/>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399910"/>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60"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41" tIns="34286" rIns="68541" bIns="34286" rtlCol="0" anchor="ctr">
            <a:normAutofit/>
          </a:bodyPr>
          <a:lstStyle>
            <a:lvl1pPr marL="0" indent="0" algn="ctr" defTabSz="685374"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1111008025"/>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egue">
    <p:spTree>
      <p:nvGrpSpPr>
        <p:cNvPr id="1" name=""/>
        <p:cNvGrpSpPr/>
        <p:nvPr/>
      </p:nvGrpSpPr>
      <p:grpSpPr>
        <a:xfrm>
          <a:off x="0" y="0"/>
          <a:ext cx="0" cy="0"/>
          <a:chOff x="0" y="0"/>
          <a:chExt cx="0" cy="0"/>
        </a:xfrm>
      </p:grpSpPr>
      <p:sp>
        <p:nvSpPr>
          <p:cNvPr id="3" name="Rectangle 7"/>
          <p:cNvSpPr>
            <a:spLocks noChangeArrowheads="1"/>
          </p:cNvSpPr>
          <p:nvPr/>
        </p:nvSpPr>
        <p:spPr bwMode="ltGray">
          <a:xfrm>
            <a:off x="8515708" y="4742907"/>
            <a:ext cx="218414" cy="154518"/>
          </a:xfrm>
          <a:prstGeom prst="rect">
            <a:avLst/>
          </a:prstGeom>
          <a:noFill/>
          <a:ln w="9525" algn="ctr">
            <a:noFill/>
            <a:miter lim="800000"/>
            <a:headEnd/>
            <a:tailEnd/>
          </a:ln>
          <a:effectLst/>
        </p:spPr>
        <p:txBody>
          <a:bodyPr wrap="none" lIns="61541" tIns="30788" rIns="61541" bIns="30788" anchor="b">
            <a:spAutoFit/>
          </a:bodyPr>
          <a:lstStyle/>
          <a:p>
            <a:pPr algn="r" defTabSz="610299" fontAlgn="auto">
              <a:spcBef>
                <a:spcPts val="0"/>
              </a:spcBef>
              <a:spcAft>
                <a:spcPts val="0"/>
              </a:spcAft>
              <a:defRPr/>
            </a:pPr>
            <a:fld id="{509F5890-BE05-4D5D-AADF-DD6FDB4C472B}" type="slidenum">
              <a:rPr lang="en-US" sz="600">
                <a:solidFill>
                  <a:schemeClr val="bg1">
                    <a:alpha val="60000"/>
                  </a:schemeClr>
                </a:solidFill>
                <a:latin typeface="+mn-lt"/>
                <a:ea typeface="+mn-ea"/>
                <a:cs typeface="CiscoSans Thin"/>
              </a:rPr>
              <a:pPr algn="r" defTabSz="610299"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4" name="Rectangle 4"/>
          <p:cNvSpPr>
            <a:spLocks noChangeArrowheads="1"/>
          </p:cNvSpPr>
          <p:nvPr/>
        </p:nvSpPr>
        <p:spPr bwMode="ltGray">
          <a:xfrm>
            <a:off x="5867509" y="4741653"/>
            <a:ext cx="2658018" cy="154518"/>
          </a:xfrm>
          <a:prstGeom prst="rect">
            <a:avLst/>
          </a:prstGeom>
          <a:noFill/>
          <a:ln w="9525">
            <a:noFill/>
            <a:miter lim="800000"/>
            <a:headEnd/>
            <a:tailEnd/>
          </a:ln>
          <a:effectLst/>
        </p:spPr>
        <p:txBody>
          <a:bodyPr lIns="61541" tIns="30788" rIns="61541" bIns="30788" anchor="b">
            <a:spAutoFit/>
          </a:bodyPr>
          <a:lstStyle/>
          <a:p>
            <a:pPr defTabSz="610299" fontAlgn="auto">
              <a:spcBef>
                <a:spcPts val="0"/>
              </a:spcBef>
              <a:spcAft>
                <a:spcPts val="0"/>
              </a:spcAft>
              <a:defRPr/>
            </a:pPr>
            <a:r>
              <a:rPr lang="en-US" sz="600" dirty="0">
                <a:solidFill>
                  <a:schemeClr val="bg1">
                    <a:alpha val="60000"/>
                  </a:schemeClr>
                </a:solidFill>
                <a:latin typeface="+mn-lt"/>
                <a:ea typeface="+mn-ea"/>
                <a:cs typeface="CiscoSans Thin"/>
              </a:rPr>
              <a:t>© 2015  Cisco and/or its affiliates. All rights reserved.   Cisco Confidential</a:t>
            </a:r>
          </a:p>
        </p:txBody>
      </p:sp>
      <p:pic>
        <p:nvPicPr>
          <p:cNvPr id="5" name="Picture 2" descr="C:\Users\spius\Pictures\cisco logo blue gradient.png"/>
          <p:cNvPicPr>
            <a:picLocks noChangeAspect="1" noChangeArrowheads="1"/>
          </p:cNvPicPr>
          <p:nvPr userDrawn="1"/>
        </p:nvPicPr>
        <p:blipFill>
          <a:blip r:embed="rId2" cstate="screen">
            <a:biLevel thresh="25000"/>
            <a:extLst>
              <a:ext uri="{28A0092B-C50C-407E-A947-70E740481C1C}">
                <a14:useLocalDpi xmlns:a14="http://schemas.microsoft.com/office/drawing/2010/main"/>
              </a:ext>
            </a:extLst>
          </a:blip>
          <a:srcRect/>
          <a:stretch>
            <a:fillRect/>
          </a:stretch>
        </p:blipFill>
        <p:spPr bwMode="auto">
          <a:xfrm>
            <a:off x="474663" y="4625975"/>
            <a:ext cx="430212" cy="26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865611273"/>
      </p:ext>
    </p:extLst>
  </p:cSld>
  <p:clrMapOvr>
    <a:masterClrMapping/>
  </p:clrMapOvr>
  <p:transition spd="slow">
    <p:fade/>
  </p:transition>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41" tIns="34286" rIns="68541" bIns="34286" rtlCol="0" anchor="ctr">
            <a:normAutofit/>
          </a:bodyPr>
          <a:lstStyle>
            <a:lvl1pPr marL="0" indent="0" algn="ctr" defTabSz="685374"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2019752054"/>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110" y="1643063"/>
            <a:ext cx="875982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4403484"/>
      </p:ext>
    </p:extLst>
  </p:cSld>
  <p:clrMapOvr>
    <a:masterClrMapping/>
  </p:clrMapOvr>
  <p:transition spd="slow">
    <p:wipe/>
  </p:transition>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Title 0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2" y="228600"/>
            <a:ext cx="7972425" cy="1190136"/>
          </a:xfrm>
          <a:effectLst/>
        </p:spPr>
        <p:txBody>
          <a:bodyPr anchor="b">
            <a:noAutofit/>
          </a:bodyPr>
          <a:lstStyle>
            <a:lvl1pPr algn="l">
              <a:defRPr sz="3300" b="0" i="0">
                <a:solidFill>
                  <a:schemeClr val="tx2"/>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1418757"/>
            <a:ext cx="7900988" cy="522137"/>
          </a:xfrm>
        </p:spPr>
        <p:txBody>
          <a:bodyPr anchor="t">
            <a:noAutofit/>
          </a:bodyPr>
          <a:lstStyle>
            <a:lvl1pPr marL="0" indent="0" algn="l">
              <a:lnSpc>
                <a:spcPct val="100000"/>
              </a:lnSpc>
              <a:buNone/>
              <a:defRPr sz="1800" b="0" i="0">
                <a:solidFill>
                  <a:schemeClr val="bg1">
                    <a:lumMod val="50000"/>
                  </a:schemeClr>
                </a:solidFill>
                <a:latin typeface="+mj-lt"/>
                <a:cs typeface="CiscoSansTT Thin"/>
              </a:defRPr>
            </a:lvl1pPr>
            <a:lvl2pPr marL="342722" indent="0" algn="ctr">
              <a:buNone/>
              <a:defRPr sz="1500"/>
            </a:lvl2pPr>
            <a:lvl3pPr marL="685460" indent="0" algn="ctr">
              <a:buNone/>
              <a:defRPr sz="1400"/>
            </a:lvl3pPr>
            <a:lvl4pPr marL="1028190" indent="0" algn="ctr">
              <a:buNone/>
              <a:defRPr sz="1200"/>
            </a:lvl4pPr>
            <a:lvl5pPr marL="1370920" indent="0" algn="ctr">
              <a:buNone/>
              <a:defRPr sz="1200"/>
            </a:lvl5pPr>
            <a:lvl6pPr marL="1713659" indent="0" algn="ctr">
              <a:buNone/>
              <a:defRPr sz="1200"/>
            </a:lvl6pPr>
            <a:lvl7pPr marL="2056379" indent="0" algn="ctr">
              <a:buNone/>
              <a:defRPr sz="1200"/>
            </a:lvl7pPr>
            <a:lvl8pPr marL="2399100" indent="0" algn="ctr">
              <a:buNone/>
              <a:defRPr sz="1200"/>
            </a:lvl8pPr>
            <a:lvl9pPr marL="2741822"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50" tIns="34289" rIns="6855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50" tIns="34289" rIns="6855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1080000680"/>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userDrawn="1">
          <p15:clr>
            <a:srgbClr val="FBAE40"/>
          </p15:clr>
        </p15:guide>
        <p15:guide id="2" pos="72" userDrawn="1">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itle" preserve="1">
  <p:cSld name="Title 02">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2" name="Title 1"/>
          <p:cNvSpPr>
            <a:spLocks noGrp="1"/>
          </p:cNvSpPr>
          <p:nvPr>
            <p:ph type="ctrTitle"/>
          </p:nvPr>
        </p:nvSpPr>
        <p:spPr>
          <a:xfrm>
            <a:off x="742952" y="228600"/>
            <a:ext cx="7972425" cy="1190136"/>
          </a:xfrm>
          <a:effectLst/>
        </p:spPr>
        <p:txBody>
          <a:bodyPr anchor="b">
            <a:noAutofit/>
          </a:bodyPr>
          <a:lstStyle>
            <a:lvl1pPr algn="l">
              <a:defRPr sz="3300" b="0" i="0">
                <a:solidFill>
                  <a:schemeClr val="bg2"/>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1418757"/>
            <a:ext cx="7900988" cy="522137"/>
          </a:xfrm>
        </p:spPr>
        <p:txBody>
          <a:bodyPr anchor="t">
            <a:noAutofit/>
          </a:bodyPr>
          <a:lstStyle>
            <a:lvl1pPr marL="0" indent="0" algn="l">
              <a:lnSpc>
                <a:spcPct val="100000"/>
              </a:lnSpc>
              <a:buNone/>
              <a:defRPr sz="1800" b="0" i="0">
                <a:solidFill>
                  <a:schemeClr val="accent3"/>
                </a:solidFill>
                <a:latin typeface="+mj-lt"/>
                <a:cs typeface="CiscoSansTT Thin"/>
              </a:defRPr>
            </a:lvl1pPr>
            <a:lvl2pPr marL="342722" indent="0" algn="ctr">
              <a:buNone/>
              <a:defRPr sz="1500"/>
            </a:lvl2pPr>
            <a:lvl3pPr marL="685460" indent="0" algn="ctr">
              <a:buNone/>
              <a:defRPr sz="1400"/>
            </a:lvl3pPr>
            <a:lvl4pPr marL="1028190" indent="0" algn="ctr">
              <a:buNone/>
              <a:defRPr sz="1200"/>
            </a:lvl4pPr>
            <a:lvl5pPr marL="1370920" indent="0" algn="ctr">
              <a:buNone/>
              <a:defRPr sz="1200"/>
            </a:lvl5pPr>
            <a:lvl6pPr marL="1713659" indent="0" algn="ctr">
              <a:buNone/>
              <a:defRPr sz="1200"/>
            </a:lvl6pPr>
            <a:lvl7pPr marL="2056379" indent="0" algn="ctr">
              <a:buNone/>
              <a:defRPr sz="1200"/>
            </a:lvl7pPr>
            <a:lvl8pPr marL="2399100" indent="0" algn="ctr">
              <a:buNone/>
              <a:defRPr sz="1200"/>
            </a:lvl8pPr>
            <a:lvl9pPr marL="2741822"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50" tIns="34289" rIns="6855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40176" y="4632743"/>
            <a:ext cx="659237" cy="251363"/>
          </a:xfrm>
          <a:prstGeom prst="rect">
            <a:avLst/>
          </a:prstGeom>
          <a:effectLst>
            <a:outerShdw blurRad="381000" algn="ctr" rotWithShape="0">
              <a:prstClr val="black">
                <a:alpha val="50000"/>
              </a:prstClr>
            </a:outerShdw>
          </a:effectLst>
        </p:spPr>
      </p:pic>
      <p:sp>
        <p:nvSpPr>
          <p:cNvPr id="8" name="Footer Placeholder 4"/>
          <p:cNvSpPr txBox="1">
            <a:spLocks/>
          </p:cNvSpPr>
          <p:nvPr userDrawn="1"/>
        </p:nvSpPr>
        <p:spPr>
          <a:xfrm>
            <a:off x="7217531" y="5000627"/>
            <a:ext cx="1720215" cy="142875"/>
          </a:xfrm>
          <a:prstGeom prst="rect">
            <a:avLst/>
          </a:prstGeom>
        </p:spPr>
        <p:txBody>
          <a:bodyPr vert="horz" lIns="68550" tIns="34289" rIns="6855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2905068805"/>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p15:clr>
            <a:srgbClr val="FBAE40"/>
          </p15:clr>
        </p15:guide>
        <p15:guide id="2" pos="72">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itle" preserve="1">
  <p:cSld name="Title 0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2" y="1381614"/>
            <a:ext cx="4600575" cy="1190136"/>
          </a:xfrm>
          <a:effectLst/>
        </p:spPr>
        <p:txBody>
          <a:bodyPr anchor="b">
            <a:noAutofit/>
          </a:bodyPr>
          <a:lstStyle>
            <a:lvl1pPr algn="l">
              <a:defRPr sz="3300" b="0" i="0">
                <a:solidFill>
                  <a:schemeClr val="accent3"/>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2571759"/>
            <a:ext cx="4529138" cy="522137"/>
          </a:xfrm>
        </p:spPr>
        <p:txBody>
          <a:bodyPr anchor="t">
            <a:noAutofit/>
          </a:bodyPr>
          <a:lstStyle>
            <a:lvl1pPr marL="0" indent="0" algn="l">
              <a:lnSpc>
                <a:spcPct val="100000"/>
              </a:lnSpc>
              <a:buNone/>
              <a:defRPr sz="1800" b="0" i="0">
                <a:solidFill>
                  <a:schemeClr val="bg1">
                    <a:lumMod val="50000"/>
                  </a:schemeClr>
                </a:solidFill>
                <a:latin typeface="+mj-lt"/>
                <a:cs typeface="CiscoSansTT Thin"/>
              </a:defRPr>
            </a:lvl1pPr>
            <a:lvl2pPr marL="342722" indent="0" algn="ctr">
              <a:buNone/>
              <a:defRPr sz="1500"/>
            </a:lvl2pPr>
            <a:lvl3pPr marL="685460" indent="0" algn="ctr">
              <a:buNone/>
              <a:defRPr sz="1400"/>
            </a:lvl3pPr>
            <a:lvl4pPr marL="1028190" indent="0" algn="ctr">
              <a:buNone/>
              <a:defRPr sz="1200"/>
            </a:lvl4pPr>
            <a:lvl5pPr marL="1370920" indent="0" algn="ctr">
              <a:buNone/>
              <a:defRPr sz="1200"/>
            </a:lvl5pPr>
            <a:lvl6pPr marL="1713659" indent="0" algn="ctr">
              <a:buNone/>
              <a:defRPr sz="1200"/>
            </a:lvl6pPr>
            <a:lvl7pPr marL="2056379" indent="0" algn="ctr">
              <a:buNone/>
              <a:defRPr sz="1200"/>
            </a:lvl7pPr>
            <a:lvl8pPr marL="2399100" indent="0" algn="ctr">
              <a:buNone/>
              <a:defRPr sz="1200"/>
            </a:lvl8pPr>
            <a:lvl9pPr marL="2741822"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50" tIns="34289" rIns="6855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50" tIns="34289" rIns="6855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1259755384"/>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p15:clr>
            <a:srgbClr val="FBAE40"/>
          </p15:clr>
        </p15:guide>
        <p15:guide id="2" pos="72">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2" y="236812"/>
            <a:ext cx="8315325" cy="714374"/>
          </a:xfrm>
        </p:spPr>
        <p:txBody>
          <a:bodyPr anchor="t">
            <a:no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57054" indent="-257054">
              <a:buClr>
                <a:schemeClr val="accent3"/>
              </a:buClr>
              <a:defRPr/>
            </a:lvl1pPr>
            <a:lvl2pPr marL="514109" indent="-171370">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89108388"/>
      </p:ext>
    </p:extLst>
  </p:cSld>
  <p:clrMapOvr>
    <a:masterClrMapping/>
  </p:clrMapOvr>
  <p:transition spd="slow">
    <p:fade/>
  </p:transition>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400052" y="236812"/>
            <a:ext cx="8315325" cy="714374"/>
          </a:xfrm>
        </p:spPr>
        <p:txBody>
          <a:bodyPr anchor="t">
            <a:norm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400050" y="1085871"/>
            <a:ext cx="8321040" cy="3128963"/>
          </a:xfrm>
        </p:spPr>
        <p:txBody>
          <a:bodyPr/>
          <a:lstStyle>
            <a:lvl1pPr marL="257054" indent="-257054">
              <a:buClr>
                <a:schemeClr val="accent3"/>
              </a:buClr>
              <a:defRPr/>
            </a:lvl1pPr>
            <a:lvl2pPr marL="514109" indent="-171370">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8317203"/>
      </p:ext>
    </p:extLst>
  </p:cSld>
  <p:clrMapOvr>
    <a:masterClrMapping/>
  </p:clrMapOvr>
  <p:transition spd="slow">
    <p:fade/>
  </p:transition>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2" name="Rectangle 11"/>
          <p:cNvSpPr/>
          <p:nvPr userDrawn="1"/>
        </p:nvSpPr>
        <p:spPr>
          <a:xfrm>
            <a:off x="310753"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50" tIns="34289" rIns="68550" bIns="34289" rtlCol="0" anchor="ctr"/>
          <a:lstStyle/>
          <a:p>
            <a:pPr algn="ctr" defTabSz="685460" fontAlgn="auto">
              <a:spcBef>
                <a:spcPts val="0"/>
              </a:spcBef>
              <a:spcAft>
                <a:spcPts val="0"/>
              </a:spcAft>
            </a:pPr>
            <a:endParaRPr lang="en-US" sz="1400" dirty="0">
              <a:solidFill>
                <a:srgbClr val="FFFFFF"/>
              </a:solidFill>
            </a:endParaRPr>
          </a:p>
        </p:txBody>
      </p:sp>
      <p:sp>
        <p:nvSpPr>
          <p:cNvPr id="13" name="Rectangle 12"/>
          <p:cNvSpPr/>
          <p:nvPr userDrawn="1"/>
        </p:nvSpPr>
        <p:spPr>
          <a:xfrm>
            <a:off x="3323630"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50" tIns="34289" rIns="68550" bIns="34289" rtlCol="0" anchor="ctr"/>
          <a:lstStyle/>
          <a:p>
            <a:pPr algn="ctr" defTabSz="685460" fontAlgn="auto">
              <a:spcBef>
                <a:spcPts val="0"/>
              </a:spcBef>
              <a:spcAft>
                <a:spcPts val="0"/>
              </a:spcAft>
            </a:pPr>
            <a:endParaRPr lang="en-US" sz="1400" dirty="0">
              <a:solidFill>
                <a:srgbClr val="FFFFFF"/>
              </a:solidFill>
            </a:endParaRPr>
          </a:p>
        </p:txBody>
      </p:sp>
      <p:sp>
        <p:nvSpPr>
          <p:cNvPr id="14" name="Rectangle 13"/>
          <p:cNvSpPr/>
          <p:nvPr userDrawn="1"/>
        </p:nvSpPr>
        <p:spPr>
          <a:xfrm>
            <a:off x="6336506"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50" tIns="34289" rIns="68550" bIns="34289" rtlCol="0" anchor="ctr"/>
          <a:lstStyle/>
          <a:p>
            <a:pPr algn="ctr" defTabSz="685460" fontAlgn="auto">
              <a:spcBef>
                <a:spcPts val="0"/>
              </a:spcBef>
              <a:spcAft>
                <a:spcPts val="0"/>
              </a:spcAft>
            </a:pPr>
            <a:endParaRPr lang="en-US" sz="1400" dirty="0">
              <a:solidFill>
                <a:srgbClr val="FFFFFF"/>
              </a:solidFill>
            </a:endParaRPr>
          </a:p>
        </p:txBody>
      </p:sp>
      <p:sp>
        <p:nvSpPr>
          <p:cNvPr id="2" name="Title 1"/>
          <p:cNvSpPr>
            <a:spLocks noGrp="1"/>
          </p:cNvSpPr>
          <p:nvPr>
            <p:ph type="title"/>
          </p:nvPr>
        </p:nvSpPr>
        <p:spPr>
          <a:xfrm>
            <a:off x="400052" y="236812"/>
            <a:ext cx="8315325" cy="714374"/>
          </a:xfrm>
        </p:spPr>
        <p:txBody>
          <a:bodyPr anchor="t">
            <a:norm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400071" y="1507331"/>
            <a:ext cx="2307431" cy="3125391"/>
          </a:xfrm>
        </p:spPr>
        <p:txBody>
          <a:bodyPr/>
          <a:lstStyle>
            <a:lvl1pPr marL="257054" indent="-257054">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idx="10"/>
          </p:nvPr>
        </p:nvSpPr>
        <p:spPr>
          <a:xfrm>
            <a:off x="3421872" y="1507333"/>
            <a:ext cx="2307431" cy="3125390"/>
          </a:xfrm>
        </p:spPr>
        <p:txBody>
          <a:bodyPr/>
          <a:lstStyle>
            <a:lvl1pPr marL="257054" indent="-257054">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1"/>
          </p:nvPr>
        </p:nvSpPr>
        <p:spPr>
          <a:xfrm>
            <a:off x="6407964" y="1507331"/>
            <a:ext cx="2307431" cy="3125391"/>
          </a:xfrm>
        </p:spPr>
        <p:txBody>
          <a:bodyPr/>
          <a:lstStyle>
            <a:lvl1pPr marL="257054" indent="-257054">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392906"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One</a:t>
            </a:r>
            <a:endParaRPr lang="en-US" dirty="0"/>
          </a:p>
        </p:txBody>
      </p:sp>
      <p:sp>
        <p:nvSpPr>
          <p:cNvPr id="10" name="Text Placeholder 8"/>
          <p:cNvSpPr>
            <a:spLocks noGrp="1"/>
          </p:cNvSpPr>
          <p:nvPr>
            <p:ph type="body" sz="quarter" idx="13" hasCustomPrompt="1"/>
          </p:nvPr>
        </p:nvSpPr>
        <p:spPr>
          <a:xfrm>
            <a:off x="3414713"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Two</a:t>
            </a:r>
            <a:endParaRPr lang="en-US" dirty="0"/>
          </a:p>
        </p:txBody>
      </p:sp>
      <p:sp>
        <p:nvSpPr>
          <p:cNvPr id="11" name="Text Placeholder 8"/>
          <p:cNvSpPr>
            <a:spLocks noGrp="1"/>
          </p:cNvSpPr>
          <p:nvPr>
            <p:ph type="body" sz="quarter" idx="14" hasCustomPrompt="1"/>
          </p:nvPr>
        </p:nvSpPr>
        <p:spPr>
          <a:xfrm>
            <a:off x="6407945"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Three</a:t>
            </a:r>
            <a:endParaRPr lang="en-US" dirty="0"/>
          </a:p>
        </p:txBody>
      </p:sp>
    </p:spTree>
    <p:extLst>
      <p:ext uri="{BB962C8B-B14F-4D97-AF65-F5344CB8AC3E}">
        <p14:creationId xmlns:p14="http://schemas.microsoft.com/office/powerpoint/2010/main" val="1648291664"/>
      </p:ext>
    </p:extLst>
  </p:cSld>
  <p:clrMapOvr>
    <a:masterClrMapping/>
  </p:clrMapOvr>
  <p:transition spd="slow">
    <p:fade/>
  </p:transition>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Splash">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33636"/>
      </p:ext>
    </p:extLst>
  </p:cSld>
  <p:clrMapOvr>
    <a:masterClrMapping/>
  </p:clrMapOvr>
  <p:transition spd="slow">
    <p:fade/>
  </p:transition>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bg2"/>
        </a:solidFill>
        <a:effectLst/>
      </p:bgPr>
    </p:bg>
    <p:spTree>
      <p:nvGrpSpPr>
        <p:cNvPr id="1" name=""/>
        <p:cNvGrpSpPr/>
        <p:nvPr/>
      </p:nvGrpSpPr>
      <p:grpSpPr>
        <a:xfrm>
          <a:off x="0" y="0"/>
          <a:ext cx="0" cy="0"/>
          <a:chOff x="0" y="0"/>
          <a:chExt cx="0" cy="0"/>
        </a:xfrm>
      </p:grpSpPr>
      <p:sp>
        <p:nvSpPr>
          <p:cNvPr id="4" name="Footer Placeholder 4"/>
          <p:cNvSpPr txBox="1">
            <a:spLocks/>
          </p:cNvSpPr>
          <p:nvPr userDrawn="1"/>
        </p:nvSpPr>
        <p:spPr>
          <a:xfrm>
            <a:off x="157163" y="5000627"/>
            <a:ext cx="1720215" cy="142875"/>
          </a:xfrm>
          <a:prstGeom prst="rect">
            <a:avLst/>
          </a:prstGeom>
        </p:spPr>
        <p:txBody>
          <a:bodyPr vert="horz" lIns="68550" tIns="34289" rIns="6855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50" tIns="34289" rIns="6855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566468595"/>
      </p:ext>
    </p:extLst>
  </p:cSld>
  <p:clrMapOvr>
    <a:masterClrMapping/>
  </p:clrMapOvr>
  <p:transition spd="slow">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ignificant Number">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169153" y="990561"/>
            <a:ext cx="6805751" cy="1866749"/>
          </a:xfrm>
        </p:spPr>
        <p:txBody>
          <a:bodyPr anchor="ctr">
            <a:noAutofit/>
          </a:bodyPr>
          <a:lstStyle>
            <a:lvl1pPr marL="0" indent="0" algn="ctr">
              <a:buFontTx/>
              <a:buNone/>
              <a:defRPr sz="12000">
                <a:solidFill>
                  <a:schemeClr val="accent3"/>
                </a:solidFill>
              </a:defRPr>
            </a:lvl1pPr>
            <a:lvl2pPr marL="342635" indent="0" algn="ctr">
              <a:buFontTx/>
              <a:buNone/>
              <a:defRPr/>
            </a:lvl2pPr>
            <a:lvl3pPr marL="685295" indent="0" algn="ctr">
              <a:buFontTx/>
              <a:buNone/>
              <a:defRPr/>
            </a:lvl3pPr>
            <a:lvl4pPr marL="1027943" indent="0" algn="ctr">
              <a:buFontTx/>
              <a:buNone/>
              <a:defRPr/>
            </a:lvl4pPr>
            <a:lvl5pPr marL="1370591" indent="0" algn="ctr">
              <a:buFontTx/>
              <a:buNone/>
              <a:defRPr/>
            </a:lvl5pPr>
          </a:lstStyle>
          <a:p>
            <a:pPr lvl="0"/>
            <a:r>
              <a:rPr lang="en-US" dirty="0" smtClean="0"/>
              <a:t>XXX</a:t>
            </a:r>
            <a:endParaRPr lang="en-US" dirty="0"/>
          </a:p>
        </p:txBody>
      </p:sp>
      <p:sp>
        <p:nvSpPr>
          <p:cNvPr id="7" name="Text Placeholder 6"/>
          <p:cNvSpPr>
            <a:spLocks noGrp="1"/>
          </p:cNvSpPr>
          <p:nvPr>
            <p:ph type="body" sz="quarter" idx="14" hasCustomPrompt="1"/>
          </p:nvPr>
        </p:nvSpPr>
        <p:spPr>
          <a:xfrm>
            <a:off x="1165829" y="2860470"/>
            <a:ext cx="6812349" cy="546497"/>
          </a:xfrm>
        </p:spPr>
        <p:txBody>
          <a:bodyPr>
            <a:normAutofit/>
          </a:bodyPr>
          <a:lstStyle>
            <a:lvl1pPr marL="0" indent="0" algn="ctr">
              <a:buFontTx/>
              <a:buNone/>
              <a:defRPr sz="2600" baseline="0">
                <a:solidFill>
                  <a:schemeClr val="tx2"/>
                </a:solidFill>
              </a:defRPr>
            </a:lvl1pPr>
            <a:lvl2pPr marL="342635" indent="0">
              <a:buFontTx/>
              <a:buNone/>
              <a:defRPr/>
            </a:lvl2pPr>
            <a:lvl3pPr marL="685295" indent="0">
              <a:buFontTx/>
              <a:buNone/>
              <a:defRPr/>
            </a:lvl3pPr>
            <a:lvl4pPr marL="1027943" indent="0">
              <a:buFontTx/>
              <a:buNone/>
              <a:defRPr/>
            </a:lvl4pPr>
            <a:lvl5pPr marL="1370591" indent="0">
              <a:buFontTx/>
              <a:buNone/>
              <a:defRPr/>
            </a:lvl5pPr>
          </a:lstStyle>
          <a:p>
            <a:pPr lvl="0"/>
            <a:r>
              <a:rPr lang="en-US" dirty="0" smtClean="0"/>
              <a:t>Brief descriptive label</a:t>
            </a:r>
          </a:p>
        </p:txBody>
      </p:sp>
      <p:sp>
        <p:nvSpPr>
          <p:cNvPr id="9" name="Footer Placeholder 4"/>
          <p:cNvSpPr txBox="1">
            <a:spLocks/>
          </p:cNvSpPr>
          <p:nvPr userDrawn="1"/>
        </p:nvSpPr>
        <p:spPr>
          <a:xfrm>
            <a:off x="157166"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10" name="Footer Placeholder 4"/>
          <p:cNvSpPr txBox="1">
            <a:spLocks/>
          </p:cNvSpPr>
          <p:nvPr userDrawn="1"/>
        </p:nvSpPr>
        <p:spPr>
          <a:xfrm>
            <a:off x="7217534"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solidFill>
              </a:rPr>
              <a:t>Cisco Confidential</a:t>
            </a:r>
            <a:endParaRPr lang="en-US" dirty="0">
              <a:solidFill>
                <a:srgbClr val="FFFFFF"/>
              </a:solidFill>
            </a:endParaRPr>
          </a:p>
        </p:txBody>
      </p:sp>
    </p:spTree>
    <p:extLst>
      <p:ext uri="{BB962C8B-B14F-4D97-AF65-F5344CB8AC3E}">
        <p14:creationId xmlns:p14="http://schemas.microsoft.com/office/powerpoint/2010/main" val="3188544672"/>
      </p:ext>
    </p:extLst>
  </p:cSld>
  <p:clrMapOvr>
    <a:masterClrMapping/>
  </p:clrMapOvr>
  <p:transition spd="slow">
    <p:fade/>
  </p:transition>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4" name="Footer Placeholder 4"/>
          <p:cNvSpPr txBox="1">
            <a:spLocks/>
          </p:cNvSpPr>
          <p:nvPr userDrawn="1"/>
        </p:nvSpPr>
        <p:spPr>
          <a:xfrm>
            <a:off x="157163" y="5000627"/>
            <a:ext cx="1720215" cy="142875"/>
          </a:xfrm>
          <a:prstGeom prst="rect">
            <a:avLst/>
          </a:prstGeom>
        </p:spPr>
        <p:txBody>
          <a:bodyPr vert="horz" lIns="68550" tIns="34289" rIns="6855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5" name="Footer Placeholder 4"/>
          <p:cNvSpPr txBox="1">
            <a:spLocks/>
          </p:cNvSpPr>
          <p:nvPr userDrawn="1"/>
        </p:nvSpPr>
        <p:spPr>
          <a:xfrm>
            <a:off x="7217531" y="5000627"/>
            <a:ext cx="1720215" cy="142875"/>
          </a:xfrm>
          <a:prstGeom prst="rect">
            <a:avLst/>
          </a:prstGeom>
        </p:spPr>
        <p:txBody>
          <a:bodyPr vert="horz" lIns="68550" tIns="34289" rIns="6855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2373274465"/>
      </p:ext>
    </p:extLst>
  </p:cSld>
  <p:clrMapOvr>
    <a:masterClrMapping/>
  </p:clrMapOvr>
  <p:transition spd="slow">
    <p:fade/>
  </p:transition>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Only" preserve="1">
  <p:cSld name="Blank Headlin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5" name="Footer Placeholder 4"/>
          <p:cNvSpPr txBox="1">
            <a:spLocks/>
          </p:cNvSpPr>
          <p:nvPr userDrawn="1"/>
        </p:nvSpPr>
        <p:spPr>
          <a:xfrm>
            <a:off x="157163" y="5000627"/>
            <a:ext cx="1720215" cy="142875"/>
          </a:xfrm>
          <a:prstGeom prst="rect">
            <a:avLst/>
          </a:prstGeom>
        </p:spPr>
        <p:txBody>
          <a:bodyPr vert="horz" lIns="68550" tIns="34289" rIns="6855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7" name="Footer Placeholder 4"/>
          <p:cNvSpPr txBox="1">
            <a:spLocks/>
          </p:cNvSpPr>
          <p:nvPr userDrawn="1"/>
        </p:nvSpPr>
        <p:spPr>
          <a:xfrm>
            <a:off x="7217531" y="5000627"/>
            <a:ext cx="1720215" cy="142875"/>
          </a:xfrm>
          <a:prstGeom prst="rect">
            <a:avLst/>
          </a:prstGeom>
        </p:spPr>
        <p:txBody>
          <a:bodyPr vert="horz" lIns="68550" tIns="34289" rIns="6855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3535287586"/>
      </p:ext>
    </p:extLst>
  </p:cSld>
  <p:clrMapOvr>
    <a:masterClrMapping/>
  </p:clrMapOvr>
  <p:transition spd="slow">
    <p:fade/>
  </p:transition>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937739858"/>
      </p:ext>
    </p:extLst>
  </p:cSld>
  <p:clrMapOvr>
    <a:masterClrMapping/>
  </p:clrMapOvr>
  <p:transition spd="slow">
    <p:fade/>
  </p:transition>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Significant Number">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169145" y="990552"/>
            <a:ext cx="6805751" cy="1866749"/>
          </a:xfrm>
        </p:spPr>
        <p:txBody>
          <a:bodyPr anchor="ctr">
            <a:noAutofit/>
          </a:bodyPr>
          <a:lstStyle>
            <a:lvl1pPr marL="0" indent="0" algn="ctr">
              <a:buFontTx/>
              <a:buNone/>
              <a:defRPr sz="12000">
                <a:solidFill>
                  <a:schemeClr val="accent3"/>
                </a:solidFill>
              </a:defRPr>
            </a:lvl1pPr>
            <a:lvl2pPr marL="342722" indent="0" algn="ctr">
              <a:buFontTx/>
              <a:buNone/>
              <a:defRPr/>
            </a:lvl2pPr>
            <a:lvl3pPr marL="685460" indent="0" algn="ctr">
              <a:buFontTx/>
              <a:buNone/>
              <a:defRPr/>
            </a:lvl3pPr>
            <a:lvl4pPr marL="1028190" indent="0" algn="ctr">
              <a:buFontTx/>
              <a:buNone/>
              <a:defRPr/>
            </a:lvl4pPr>
            <a:lvl5pPr marL="1370920" indent="0" algn="ctr">
              <a:buFontTx/>
              <a:buNone/>
              <a:defRPr/>
            </a:lvl5pPr>
          </a:lstStyle>
          <a:p>
            <a:pPr lvl="0"/>
            <a:r>
              <a:rPr lang="en-US" dirty="0" smtClean="0"/>
              <a:t>XXX</a:t>
            </a:r>
            <a:endParaRPr lang="en-US" dirty="0"/>
          </a:p>
        </p:txBody>
      </p:sp>
      <p:sp>
        <p:nvSpPr>
          <p:cNvPr id="7" name="Text Placeholder 6"/>
          <p:cNvSpPr>
            <a:spLocks noGrp="1"/>
          </p:cNvSpPr>
          <p:nvPr>
            <p:ph type="body" sz="quarter" idx="14" hasCustomPrompt="1"/>
          </p:nvPr>
        </p:nvSpPr>
        <p:spPr>
          <a:xfrm>
            <a:off x="1165826" y="2860461"/>
            <a:ext cx="6812349" cy="546497"/>
          </a:xfrm>
        </p:spPr>
        <p:txBody>
          <a:bodyPr>
            <a:normAutofit/>
          </a:bodyPr>
          <a:lstStyle>
            <a:lvl1pPr marL="0" indent="0" algn="ctr">
              <a:buFontTx/>
              <a:buNone/>
              <a:defRPr sz="2600" baseline="0">
                <a:solidFill>
                  <a:schemeClr val="tx2"/>
                </a:solidFill>
              </a:defRPr>
            </a:lvl1pPr>
            <a:lvl2pPr marL="342722" indent="0">
              <a:buFontTx/>
              <a:buNone/>
              <a:defRPr/>
            </a:lvl2pPr>
            <a:lvl3pPr marL="685460" indent="0">
              <a:buFontTx/>
              <a:buNone/>
              <a:defRPr/>
            </a:lvl3pPr>
            <a:lvl4pPr marL="1028190" indent="0">
              <a:buFontTx/>
              <a:buNone/>
              <a:defRPr/>
            </a:lvl4pPr>
            <a:lvl5pPr marL="1370920" indent="0">
              <a:buFontTx/>
              <a:buNone/>
              <a:defRPr/>
            </a:lvl5pPr>
          </a:lstStyle>
          <a:p>
            <a:pPr lvl="0"/>
            <a:r>
              <a:rPr lang="en-US" dirty="0" smtClean="0"/>
              <a:t>Brief descriptive label</a:t>
            </a:r>
          </a:p>
        </p:txBody>
      </p:sp>
      <p:sp>
        <p:nvSpPr>
          <p:cNvPr id="9" name="Footer Placeholder 4"/>
          <p:cNvSpPr txBox="1">
            <a:spLocks/>
          </p:cNvSpPr>
          <p:nvPr userDrawn="1"/>
        </p:nvSpPr>
        <p:spPr>
          <a:xfrm>
            <a:off x="157163" y="5000627"/>
            <a:ext cx="1720215" cy="142875"/>
          </a:xfrm>
          <a:prstGeom prst="rect">
            <a:avLst/>
          </a:prstGeom>
        </p:spPr>
        <p:txBody>
          <a:bodyPr vert="horz" lIns="68550" tIns="34289" rIns="6855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10" name="Footer Placeholder 4"/>
          <p:cNvSpPr txBox="1">
            <a:spLocks/>
          </p:cNvSpPr>
          <p:nvPr userDrawn="1"/>
        </p:nvSpPr>
        <p:spPr>
          <a:xfrm>
            <a:off x="7217531" y="5000627"/>
            <a:ext cx="1720215" cy="142875"/>
          </a:xfrm>
          <a:prstGeom prst="rect">
            <a:avLst/>
          </a:prstGeom>
        </p:spPr>
        <p:txBody>
          <a:bodyPr vert="horz" lIns="68550" tIns="34289" rIns="6855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solidFill>
              </a:rPr>
              <a:t>Cisco Confidential</a:t>
            </a:r>
            <a:endParaRPr lang="en-US" dirty="0">
              <a:solidFill>
                <a:srgbClr val="FFFFFF"/>
              </a:solidFill>
            </a:endParaRPr>
          </a:p>
        </p:txBody>
      </p:sp>
    </p:spTree>
    <p:extLst>
      <p:ext uri="{BB962C8B-B14F-4D97-AF65-F5344CB8AC3E}">
        <p14:creationId xmlns:p14="http://schemas.microsoft.com/office/powerpoint/2010/main" val="3625764147"/>
      </p:ext>
    </p:extLst>
  </p:cSld>
  <p:clrMapOvr>
    <a:masterClrMapping/>
  </p:clrMapOvr>
  <p:transition spd="slow">
    <p:fade/>
  </p:transition>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800699" y="1030940"/>
            <a:ext cx="7547390" cy="2319069"/>
          </a:xfrm>
        </p:spPr>
        <p:txBody>
          <a:bodyPr anchor="ctr">
            <a:normAutofit/>
          </a:bodyPr>
          <a:lstStyle>
            <a:lvl1pPr marL="172561" indent="-172561">
              <a:lnSpc>
                <a:spcPct val="100000"/>
              </a:lnSpc>
              <a:buFontTx/>
              <a:buNone/>
              <a:defRPr sz="3300"/>
            </a:lvl1pPr>
            <a:lvl2pPr marL="342722" indent="0">
              <a:buFontTx/>
              <a:buNone/>
              <a:defRPr/>
            </a:lvl2pPr>
            <a:lvl3pPr marL="685460" indent="0">
              <a:buFontTx/>
              <a:buNone/>
              <a:defRPr/>
            </a:lvl3pPr>
            <a:lvl4pPr marL="1028190" indent="0">
              <a:buFontTx/>
              <a:buNone/>
              <a:defRPr/>
            </a:lvl4pPr>
            <a:lvl5pPr marL="1370920"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001773" y="3687879"/>
            <a:ext cx="7346318" cy="413147"/>
          </a:xfrm>
        </p:spPr>
        <p:txBody>
          <a:bodyPr/>
          <a:lstStyle>
            <a:lvl1pPr marL="0" indent="0">
              <a:buFontTx/>
              <a:buNone/>
              <a:defRPr>
                <a:solidFill>
                  <a:schemeClr val="accent3"/>
                </a:solidFill>
                <a:latin typeface="CiscoSans" panose="020B0503020201020303" pitchFamily="34" charset="0"/>
              </a:defRPr>
            </a:lvl1pPr>
            <a:lvl2pPr marL="342722" indent="0">
              <a:buFontTx/>
              <a:buNone/>
              <a:defRPr>
                <a:solidFill>
                  <a:srgbClr val="01929A"/>
                </a:solidFill>
                <a:latin typeface="CiscoSans" panose="020B0503020201020303" pitchFamily="34" charset="0"/>
              </a:defRPr>
            </a:lvl2pPr>
            <a:lvl3pPr marL="685460" indent="0">
              <a:buFontTx/>
              <a:buNone/>
              <a:defRPr>
                <a:solidFill>
                  <a:srgbClr val="01929A"/>
                </a:solidFill>
                <a:latin typeface="CiscoSans" panose="020B0503020201020303" pitchFamily="34" charset="0"/>
              </a:defRPr>
            </a:lvl3pPr>
            <a:lvl4pPr marL="1028190" indent="0">
              <a:buFontTx/>
              <a:buNone/>
              <a:defRPr>
                <a:solidFill>
                  <a:srgbClr val="01929A"/>
                </a:solidFill>
                <a:latin typeface="CiscoSans" panose="020B0503020201020303" pitchFamily="34" charset="0"/>
              </a:defRPr>
            </a:lvl4pPr>
            <a:lvl5pPr marL="1370920"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Tree>
    <p:extLst>
      <p:ext uri="{BB962C8B-B14F-4D97-AF65-F5344CB8AC3E}">
        <p14:creationId xmlns:p14="http://schemas.microsoft.com/office/powerpoint/2010/main" val="662123940"/>
      </p:ext>
    </p:extLst>
  </p:cSld>
  <p:clrMapOvr>
    <a:masterClrMapping/>
  </p:clrMapOvr>
  <p:transition spd="slow">
    <p:fade/>
  </p:transition>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Theme 01">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4006" y="785081"/>
            <a:ext cx="4076700" cy="764381"/>
          </a:xfrm>
          <a:prstGeom prst="rect">
            <a:avLst/>
          </a:prstGeom>
        </p:spPr>
      </p:pic>
      <p:sp>
        <p:nvSpPr>
          <p:cNvPr id="14" name="Footer Placeholder 4"/>
          <p:cNvSpPr txBox="1">
            <a:spLocks/>
          </p:cNvSpPr>
          <p:nvPr userDrawn="1"/>
        </p:nvSpPr>
        <p:spPr>
          <a:xfrm>
            <a:off x="157163" y="5000627"/>
            <a:ext cx="1720215" cy="142875"/>
          </a:xfrm>
          <a:prstGeom prst="rect">
            <a:avLst/>
          </a:prstGeom>
        </p:spPr>
        <p:txBody>
          <a:bodyPr vert="horz" lIns="68550" tIns="34289" rIns="6855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50" tIns="34289" rIns="6855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457179385"/>
      </p:ext>
    </p:extLst>
  </p:cSld>
  <p:clrMapOvr>
    <a:masterClrMapping/>
  </p:clrMapOvr>
  <p:transition spd="slow">
    <p:fade/>
  </p:transition>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Theme 02">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7" name="Footer Placeholder 4"/>
          <p:cNvSpPr txBox="1">
            <a:spLocks/>
          </p:cNvSpPr>
          <p:nvPr userDrawn="1"/>
        </p:nvSpPr>
        <p:spPr>
          <a:xfrm>
            <a:off x="157163" y="5000627"/>
            <a:ext cx="1720215" cy="142875"/>
          </a:xfrm>
          <a:prstGeom prst="rect">
            <a:avLst/>
          </a:prstGeom>
        </p:spPr>
        <p:txBody>
          <a:bodyPr vert="horz" lIns="68550" tIns="34289" rIns="6855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2950" y="861523"/>
            <a:ext cx="4648200" cy="871538"/>
          </a:xfrm>
          <a:prstGeom prst="rect">
            <a:avLst/>
          </a:prstGeom>
        </p:spPr>
      </p:pic>
      <p:sp>
        <p:nvSpPr>
          <p:cNvPr id="8" name="Footer Placeholder 4"/>
          <p:cNvSpPr txBox="1">
            <a:spLocks/>
          </p:cNvSpPr>
          <p:nvPr userDrawn="1"/>
        </p:nvSpPr>
        <p:spPr>
          <a:xfrm>
            <a:off x="7217531" y="5000627"/>
            <a:ext cx="1720215" cy="142875"/>
          </a:xfrm>
          <a:prstGeom prst="rect">
            <a:avLst/>
          </a:prstGeom>
        </p:spPr>
        <p:txBody>
          <a:bodyPr vert="horz" lIns="68550" tIns="34289" rIns="6855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108722883"/>
      </p:ext>
    </p:extLst>
  </p:cSld>
  <p:clrMapOvr>
    <a:masterClrMapping/>
  </p:clrMapOvr>
  <p:transition spd="slow">
    <p:fade/>
  </p:transition>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Theme 03">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51435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5806" y="2064544"/>
            <a:ext cx="4648200" cy="871538"/>
          </a:xfrm>
          <a:prstGeom prst="rect">
            <a:avLst/>
          </a:prstGeom>
        </p:spPr>
      </p:pic>
      <p:sp>
        <p:nvSpPr>
          <p:cNvPr id="11" name="Footer Placeholder 4"/>
          <p:cNvSpPr txBox="1">
            <a:spLocks/>
          </p:cNvSpPr>
          <p:nvPr userDrawn="1"/>
        </p:nvSpPr>
        <p:spPr>
          <a:xfrm>
            <a:off x="157163" y="5000627"/>
            <a:ext cx="1720215" cy="142875"/>
          </a:xfrm>
          <a:prstGeom prst="rect">
            <a:avLst/>
          </a:prstGeom>
        </p:spPr>
        <p:txBody>
          <a:bodyPr vert="horz" lIns="68550" tIns="34289" rIns="6855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6" name="Footer Placeholder 4"/>
          <p:cNvSpPr txBox="1">
            <a:spLocks/>
          </p:cNvSpPr>
          <p:nvPr userDrawn="1"/>
        </p:nvSpPr>
        <p:spPr>
          <a:xfrm>
            <a:off x="7217531" y="5000627"/>
            <a:ext cx="1720215" cy="142875"/>
          </a:xfrm>
          <a:prstGeom prst="rect">
            <a:avLst/>
          </a:prstGeom>
        </p:spPr>
        <p:txBody>
          <a:bodyPr vert="horz" lIns="68550" tIns="34289" rIns="6855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2555315487"/>
      </p:ext>
    </p:extLst>
  </p:cSld>
  <p:clrMapOvr>
    <a:masterClrMapping/>
  </p:clrMapOvr>
  <p:transition spd="slow">
    <p:fade/>
  </p:transition>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20" y="205978"/>
            <a:ext cx="8229601" cy="857250"/>
          </a:xfrm>
          <a:prstGeom prst="rect">
            <a:avLst/>
          </a:prstGeom>
        </p:spPr>
        <p:txBody>
          <a:bodyPr lIns="68535" tIns="68535" rIns="68535" bIns="6853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body" idx="1"/>
          </p:nvPr>
        </p:nvSpPr>
        <p:spPr>
          <a:xfrm>
            <a:off x="457200" y="1200152"/>
            <a:ext cx="3994500" cy="3725775"/>
          </a:xfrm>
          <a:prstGeom prst="rect">
            <a:avLst/>
          </a:prstGeom>
        </p:spPr>
        <p:txBody>
          <a:bodyPr lIns="68535" tIns="68535" rIns="68535" bIns="6853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6" name="Shape 16"/>
          <p:cNvSpPr txBox="1">
            <a:spLocks noGrp="1"/>
          </p:cNvSpPr>
          <p:nvPr>
            <p:ph type="body" idx="2"/>
          </p:nvPr>
        </p:nvSpPr>
        <p:spPr>
          <a:xfrm>
            <a:off x="4692275" y="1200152"/>
            <a:ext cx="3994500" cy="3725775"/>
          </a:xfrm>
          <a:prstGeom prst="rect">
            <a:avLst/>
          </a:prstGeom>
        </p:spPr>
        <p:txBody>
          <a:bodyPr lIns="68535" tIns="68535" rIns="68535" bIns="6853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1722443011"/>
      </p:ext>
    </p:extLst>
  </p:cSld>
  <p:clrMapOvr>
    <a:masterClrMapping/>
  </p:clrMapOvr>
  <p:transition spd="slow">
    <p:fade/>
  </p:transition>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userDrawn="1">
  <p:cSld name="2_Segue">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57" y="562609"/>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cxnSp>
        <p:nvCxnSpPr>
          <p:cNvPr id="7" name="Straight Connector 6"/>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3" name="Rectangle 5"/>
          <p:cNvSpPr>
            <a:spLocks noChangeArrowheads="1"/>
          </p:cNvSpPr>
          <p:nvPr userDrawn="1"/>
        </p:nvSpPr>
        <p:spPr bwMode="ltGray">
          <a:xfrm>
            <a:off x="7828589" y="4984751"/>
            <a:ext cx="747063" cy="154481"/>
          </a:xfrm>
          <a:prstGeom prst="rect">
            <a:avLst/>
          </a:prstGeom>
          <a:noFill/>
          <a:ln w="9525">
            <a:noFill/>
            <a:miter lim="800000"/>
            <a:headEnd/>
            <a:tailEnd/>
          </a:ln>
          <a:effectLst/>
        </p:spPr>
        <p:txBody>
          <a:bodyPr wrap="none" lIns="61517" tIns="30773" rIns="61517" bIns="30773" anchor="b">
            <a:spAutoFit/>
          </a:bodyPr>
          <a:lstStyle/>
          <a:p>
            <a:pPr algn="r" defTabSz="610098" fontAlgn="auto">
              <a:spcBef>
                <a:spcPts val="0"/>
              </a:spcBef>
              <a:spcAft>
                <a:spcPts val="0"/>
              </a:spcAft>
            </a:pPr>
            <a:r>
              <a:rPr lang="en-US" sz="600" dirty="0">
                <a:solidFill>
                  <a:srgbClr val="FFFFFF"/>
                </a:solidFill>
                <a:latin typeface="Arial" pitchFamily="34" charset="0"/>
                <a:ea typeface="+mn-ea"/>
                <a:cs typeface="Arial" pitchFamily="34" charset="0"/>
              </a:rPr>
              <a:t>Cisco </a:t>
            </a:r>
            <a:r>
              <a:rPr lang="en-US" sz="600" dirty="0" smtClean="0">
                <a:solidFill>
                  <a:srgbClr val="FFFFFF"/>
                </a:solidFill>
                <a:latin typeface="Arial" pitchFamily="34" charset="0"/>
                <a:ea typeface="+mn-ea"/>
                <a:cs typeface="Arial" pitchFamily="34" charset="0"/>
              </a:rPr>
              <a:t>Confidential</a:t>
            </a:r>
            <a:endParaRPr lang="en-US" sz="600" dirty="0">
              <a:solidFill>
                <a:srgbClr val="FFFFFF"/>
              </a:solidFill>
              <a:latin typeface="Arial" pitchFamily="34" charset="0"/>
              <a:ea typeface="+mn-ea"/>
              <a:cs typeface="Arial" pitchFamily="34" charset="0"/>
            </a:endParaRPr>
          </a:p>
        </p:txBody>
      </p:sp>
      <p:sp>
        <p:nvSpPr>
          <p:cNvPr id="14" name="Rectangle 7"/>
          <p:cNvSpPr>
            <a:spLocks noChangeArrowheads="1"/>
          </p:cNvSpPr>
          <p:nvPr userDrawn="1"/>
        </p:nvSpPr>
        <p:spPr bwMode="ltGray">
          <a:xfrm>
            <a:off x="8660968" y="4981675"/>
            <a:ext cx="220419" cy="154479"/>
          </a:xfrm>
          <a:prstGeom prst="rect">
            <a:avLst/>
          </a:prstGeom>
          <a:noFill/>
          <a:ln w="9525" algn="ctr">
            <a:noFill/>
            <a:miter lim="800000"/>
            <a:headEnd/>
            <a:tailEnd/>
          </a:ln>
          <a:effectLst/>
        </p:spPr>
        <p:txBody>
          <a:bodyPr wrap="none" lIns="61517" tIns="30773" rIns="61517" bIns="30773" anchor="b">
            <a:spAutoFit/>
          </a:bodyPr>
          <a:lstStyle/>
          <a:p>
            <a:pPr algn="r" defTabSz="610098" fontAlgn="auto">
              <a:spcBef>
                <a:spcPts val="0"/>
              </a:spcBef>
              <a:spcAft>
                <a:spcPts val="0"/>
              </a:spcAft>
            </a:pPr>
            <a:fld id="{DFCF27A5-1A5B-48D3-A060-2758FFBB1ADD}" type="slidenum">
              <a:rPr lang="en-US" sz="600">
                <a:solidFill>
                  <a:srgbClr val="FFFFFF"/>
                </a:solidFill>
                <a:latin typeface="Arial" pitchFamily="34" charset="0"/>
                <a:ea typeface="+mn-ea"/>
                <a:cs typeface="Arial" pitchFamily="34" charset="0"/>
              </a:rPr>
              <a:pPr algn="r" defTabSz="610098" fontAlgn="auto">
                <a:spcBef>
                  <a:spcPts val="0"/>
                </a:spcBef>
                <a:spcAft>
                  <a:spcPts val="0"/>
                </a:spcAft>
              </a:pPr>
              <a:t>‹#›</a:t>
            </a:fld>
            <a:endParaRPr lang="en-US" sz="600" dirty="0">
              <a:solidFill>
                <a:srgbClr val="FFFFFF"/>
              </a:solidFill>
              <a:latin typeface="Arial" pitchFamily="34" charset="0"/>
              <a:ea typeface="+mn-ea"/>
              <a:cs typeface="Arial" pitchFamily="34" charset="0"/>
            </a:endParaRPr>
          </a:p>
        </p:txBody>
      </p:sp>
      <p:sp>
        <p:nvSpPr>
          <p:cNvPr id="15" name="Rectangle 4"/>
          <p:cNvSpPr>
            <a:spLocks noChangeArrowheads="1"/>
          </p:cNvSpPr>
          <p:nvPr userDrawn="1"/>
        </p:nvSpPr>
        <p:spPr bwMode="ltGray">
          <a:xfrm>
            <a:off x="292081" y="4986051"/>
            <a:ext cx="3420515" cy="154481"/>
          </a:xfrm>
          <a:prstGeom prst="rect">
            <a:avLst/>
          </a:prstGeom>
          <a:noFill/>
          <a:ln w="9525">
            <a:noFill/>
            <a:miter lim="800000"/>
            <a:headEnd/>
            <a:tailEnd/>
          </a:ln>
          <a:effectLst/>
        </p:spPr>
        <p:txBody>
          <a:bodyPr wrap="square" lIns="61517" tIns="30773" rIns="61517" bIns="30773" anchor="b" anchorCtr="0">
            <a:spAutoFit/>
          </a:bodyPr>
          <a:lstStyle/>
          <a:p>
            <a:pPr defTabSz="610098" fontAlgn="auto">
              <a:spcBef>
                <a:spcPts val="0"/>
              </a:spcBef>
              <a:spcAft>
                <a:spcPts val="0"/>
              </a:spcAft>
            </a:pPr>
            <a:r>
              <a:rPr lang="en-US" sz="600" dirty="0" smtClean="0">
                <a:solidFill>
                  <a:srgbClr val="FFFFFF"/>
                </a:solidFill>
                <a:latin typeface="Arial" pitchFamily="34" charset="0"/>
                <a:ea typeface="+mn-ea"/>
                <a:cs typeface="Arial" pitchFamily="34" charset="0"/>
              </a:rPr>
              <a:t>© 2014  Cisco and/or its affiliates. All rights reserved.</a:t>
            </a:r>
          </a:p>
        </p:txBody>
      </p:sp>
    </p:spTree>
    <p:extLst>
      <p:ext uri="{BB962C8B-B14F-4D97-AF65-F5344CB8AC3E}">
        <p14:creationId xmlns:p14="http://schemas.microsoft.com/office/powerpoint/2010/main" val="341652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800699" y="1030940"/>
            <a:ext cx="7547390" cy="2319069"/>
          </a:xfrm>
        </p:spPr>
        <p:txBody>
          <a:bodyPr anchor="ctr">
            <a:normAutofit/>
          </a:bodyPr>
          <a:lstStyle>
            <a:lvl1pPr marL="172522" indent="-172522">
              <a:lnSpc>
                <a:spcPct val="100000"/>
              </a:lnSpc>
              <a:buFontTx/>
              <a:buNone/>
              <a:defRPr sz="3300"/>
            </a:lvl1pPr>
            <a:lvl2pPr marL="342635" indent="0">
              <a:buFontTx/>
              <a:buNone/>
              <a:defRPr/>
            </a:lvl2pPr>
            <a:lvl3pPr marL="685295" indent="0">
              <a:buFontTx/>
              <a:buNone/>
              <a:defRPr/>
            </a:lvl3pPr>
            <a:lvl4pPr marL="1027943" indent="0">
              <a:buFontTx/>
              <a:buNone/>
              <a:defRPr/>
            </a:lvl4pPr>
            <a:lvl5pPr marL="1370591"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001773" y="3687888"/>
            <a:ext cx="7346318" cy="413147"/>
          </a:xfrm>
        </p:spPr>
        <p:txBody>
          <a:bodyPr/>
          <a:lstStyle>
            <a:lvl1pPr marL="0" indent="0">
              <a:buFontTx/>
              <a:buNone/>
              <a:defRPr>
                <a:solidFill>
                  <a:schemeClr val="accent3"/>
                </a:solidFill>
                <a:latin typeface="CiscoSans" panose="020B0503020201020303" pitchFamily="34" charset="0"/>
              </a:defRPr>
            </a:lvl1pPr>
            <a:lvl2pPr marL="342635" indent="0">
              <a:buFontTx/>
              <a:buNone/>
              <a:defRPr>
                <a:solidFill>
                  <a:srgbClr val="01929A"/>
                </a:solidFill>
                <a:latin typeface="CiscoSans" panose="020B0503020201020303" pitchFamily="34" charset="0"/>
              </a:defRPr>
            </a:lvl2pPr>
            <a:lvl3pPr marL="685295" indent="0">
              <a:buFontTx/>
              <a:buNone/>
              <a:defRPr>
                <a:solidFill>
                  <a:srgbClr val="01929A"/>
                </a:solidFill>
                <a:latin typeface="CiscoSans" panose="020B0503020201020303" pitchFamily="34" charset="0"/>
              </a:defRPr>
            </a:lvl3pPr>
            <a:lvl4pPr marL="1027943" indent="0">
              <a:buFontTx/>
              <a:buNone/>
              <a:defRPr>
                <a:solidFill>
                  <a:srgbClr val="01929A"/>
                </a:solidFill>
                <a:latin typeface="CiscoSans" panose="020B0503020201020303" pitchFamily="34" charset="0"/>
              </a:defRPr>
            </a:lvl4pPr>
            <a:lvl5pPr marL="1370591"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Tree>
    <p:extLst>
      <p:ext uri="{BB962C8B-B14F-4D97-AF65-F5344CB8AC3E}">
        <p14:creationId xmlns:p14="http://schemas.microsoft.com/office/powerpoint/2010/main" val="3260212403"/>
      </p:ext>
    </p:extLst>
  </p:cSld>
  <p:clrMapOvr>
    <a:masterClrMapping/>
  </p:clrMapOvr>
  <p:transition spd="slow">
    <p:fade/>
  </p:transition>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itle" preserve="1">
  <p:cSld name="Title 01">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742952" y="228600"/>
            <a:ext cx="7972425" cy="1190136"/>
          </a:xfrm>
          <a:effectLst/>
        </p:spPr>
        <p:txBody>
          <a:bodyPr anchor="b">
            <a:noAutofit/>
          </a:bodyPr>
          <a:lstStyle>
            <a:lvl1pPr algn="l">
              <a:defRPr sz="3300" b="0" i="0">
                <a:solidFill>
                  <a:schemeClr val="tx2"/>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1418754"/>
            <a:ext cx="7900988" cy="522137"/>
          </a:xfrm>
        </p:spPr>
        <p:txBody>
          <a:bodyPr anchor="t">
            <a:noAutofit/>
          </a:bodyPr>
          <a:lstStyle>
            <a:lvl1pPr marL="0" indent="0" algn="l">
              <a:lnSpc>
                <a:spcPct val="100000"/>
              </a:lnSpc>
              <a:buNone/>
              <a:defRPr sz="1800" b="0" i="0">
                <a:solidFill>
                  <a:schemeClr val="bg1">
                    <a:lumMod val="50000"/>
                  </a:schemeClr>
                </a:solidFill>
                <a:latin typeface="+mj-lt"/>
                <a:cs typeface="CiscoSansTT Thin"/>
              </a:defRPr>
            </a:lvl1pPr>
            <a:lvl2pPr marL="342749" indent="0" algn="ctr">
              <a:buNone/>
              <a:defRPr sz="1500"/>
            </a:lvl2pPr>
            <a:lvl3pPr marL="685511" indent="0" algn="ctr">
              <a:buNone/>
              <a:defRPr sz="1400"/>
            </a:lvl3pPr>
            <a:lvl4pPr marL="1028267" indent="0" algn="ctr">
              <a:buNone/>
              <a:defRPr sz="1200"/>
            </a:lvl4pPr>
            <a:lvl5pPr marL="1371022" indent="0" algn="ctr">
              <a:buNone/>
              <a:defRPr sz="1200"/>
            </a:lvl5pPr>
            <a:lvl6pPr marL="1713785" indent="0" algn="ctr">
              <a:buNone/>
              <a:defRPr sz="1200"/>
            </a:lvl6pPr>
            <a:lvl7pPr marL="2056532" indent="0" algn="ctr">
              <a:buNone/>
              <a:defRPr sz="1200"/>
            </a:lvl7pPr>
            <a:lvl8pPr marL="2399280" indent="0" algn="ctr">
              <a:buNone/>
              <a:defRPr sz="1200"/>
            </a:lvl8pPr>
            <a:lvl9pPr marL="2742029"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55" tIns="34289" rIns="6855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55" tIns="34289" rIns="6855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303493975"/>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userDrawn="1">
          <p15:clr>
            <a:srgbClr val="FBAE40"/>
          </p15:clr>
        </p15:guide>
        <p15:guide id="2" pos="72" userDrawn="1">
          <p15:clr>
            <a:srgbClr val="FBAE4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itle" preserve="1">
  <p:cSld name="Title 02">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2" name="Title 1"/>
          <p:cNvSpPr>
            <a:spLocks noGrp="1"/>
          </p:cNvSpPr>
          <p:nvPr>
            <p:ph type="ctrTitle"/>
          </p:nvPr>
        </p:nvSpPr>
        <p:spPr>
          <a:xfrm>
            <a:off x="742952" y="228600"/>
            <a:ext cx="7972425" cy="1190136"/>
          </a:xfrm>
          <a:effectLst/>
        </p:spPr>
        <p:txBody>
          <a:bodyPr anchor="b">
            <a:noAutofit/>
          </a:bodyPr>
          <a:lstStyle>
            <a:lvl1pPr algn="l">
              <a:defRPr sz="3300" b="0" i="0">
                <a:solidFill>
                  <a:schemeClr val="bg2"/>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1418754"/>
            <a:ext cx="7900988" cy="522137"/>
          </a:xfrm>
        </p:spPr>
        <p:txBody>
          <a:bodyPr anchor="t">
            <a:noAutofit/>
          </a:bodyPr>
          <a:lstStyle>
            <a:lvl1pPr marL="0" indent="0" algn="l">
              <a:lnSpc>
                <a:spcPct val="100000"/>
              </a:lnSpc>
              <a:buNone/>
              <a:defRPr sz="1800" b="0" i="0">
                <a:solidFill>
                  <a:schemeClr val="accent3"/>
                </a:solidFill>
                <a:latin typeface="+mj-lt"/>
                <a:cs typeface="CiscoSansTT Thin"/>
              </a:defRPr>
            </a:lvl1pPr>
            <a:lvl2pPr marL="342749" indent="0" algn="ctr">
              <a:buNone/>
              <a:defRPr sz="1500"/>
            </a:lvl2pPr>
            <a:lvl3pPr marL="685511" indent="0" algn="ctr">
              <a:buNone/>
              <a:defRPr sz="1400"/>
            </a:lvl3pPr>
            <a:lvl4pPr marL="1028267" indent="0" algn="ctr">
              <a:buNone/>
              <a:defRPr sz="1200"/>
            </a:lvl4pPr>
            <a:lvl5pPr marL="1371022" indent="0" algn="ctr">
              <a:buNone/>
              <a:defRPr sz="1200"/>
            </a:lvl5pPr>
            <a:lvl6pPr marL="1713785" indent="0" algn="ctr">
              <a:buNone/>
              <a:defRPr sz="1200"/>
            </a:lvl6pPr>
            <a:lvl7pPr marL="2056532" indent="0" algn="ctr">
              <a:buNone/>
              <a:defRPr sz="1200"/>
            </a:lvl7pPr>
            <a:lvl8pPr marL="2399280" indent="0" algn="ctr">
              <a:buNone/>
              <a:defRPr sz="1200"/>
            </a:lvl8pPr>
            <a:lvl9pPr marL="2742029"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55" tIns="34289" rIns="6855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40173" y="4632740"/>
            <a:ext cx="659237" cy="251363"/>
          </a:xfrm>
          <a:prstGeom prst="rect">
            <a:avLst/>
          </a:prstGeom>
          <a:effectLst>
            <a:outerShdw blurRad="381000" algn="ctr" rotWithShape="0">
              <a:prstClr val="black">
                <a:alpha val="50000"/>
              </a:prstClr>
            </a:outerShdw>
          </a:effectLst>
        </p:spPr>
      </p:pic>
      <p:sp>
        <p:nvSpPr>
          <p:cNvPr id="8" name="Footer Placeholder 4"/>
          <p:cNvSpPr txBox="1">
            <a:spLocks/>
          </p:cNvSpPr>
          <p:nvPr userDrawn="1"/>
        </p:nvSpPr>
        <p:spPr>
          <a:xfrm>
            <a:off x="7217531" y="5000627"/>
            <a:ext cx="1720215" cy="142875"/>
          </a:xfrm>
          <a:prstGeom prst="rect">
            <a:avLst/>
          </a:prstGeom>
        </p:spPr>
        <p:txBody>
          <a:bodyPr vert="horz" lIns="68555" tIns="34289" rIns="6855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1970361459"/>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p15:clr>
            <a:srgbClr val="FBAE40"/>
          </p15:clr>
        </p15:guide>
        <p15:guide id="2" pos="72">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03">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2" name="Title 1"/>
          <p:cNvSpPr>
            <a:spLocks noGrp="1"/>
          </p:cNvSpPr>
          <p:nvPr>
            <p:ph type="ctrTitle"/>
          </p:nvPr>
        </p:nvSpPr>
        <p:spPr>
          <a:xfrm>
            <a:off x="742952" y="1381614"/>
            <a:ext cx="4600575" cy="1190136"/>
          </a:xfrm>
          <a:effectLst/>
        </p:spPr>
        <p:txBody>
          <a:bodyPr anchor="b">
            <a:noAutofit/>
          </a:bodyPr>
          <a:lstStyle>
            <a:lvl1pPr algn="l">
              <a:defRPr sz="3300" b="0" i="0">
                <a:solidFill>
                  <a:schemeClr val="accent3"/>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2571759"/>
            <a:ext cx="4529138" cy="522137"/>
          </a:xfrm>
        </p:spPr>
        <p:txBody>
          <a:bodyPr anchor="t">
            <a:noAutofit/>
          </a:bodyPr>
          <a:lstStyle>
            <a:lvl1pPr marL="0" indent="0" algn="l">
              <a:lnSpc>
                <a:spcPct val="100000"/>
              </a:lnSpc>
              <a:buNone/>
              <a:defRPr sz="1800" b="0" i="0">
                <a:solidFill>
                  <a:schemeClr val="bg1">
                    <a:lumMod val="50000"/>
                  </a:schemeClr>
                </a:solidFill>
                <a:latin typeface="+mj-lt"/>
                <a:cs typeface="CiscoSansTT Thin"/>
              </a:defRPr>
            </a:lvl1pPr>
            <a:lvl2pPr marL="342749" indent="0" algn="ctr">
              <a:buNone/>
              <a:defRPr sz="1500"/>
            </a:lvl2pPr>
            <a:lvl3pPr marL="685511" indent="0" algn="ctr">
              <a:buNone/>
              <a:defRPr sz="1400"/>
            </a:lvl3pPr>
            <a:lvl4pPr marL="1028267" indent="0" algn="ctr">
              <a:buNone/>
              <a:defRPr sz="1200"/>
            </a:lvl4pPr>
            <a:lvl5pPr marL="1371022" indent="0" algn="ctr">
              <a:buNone/>
              <a:defRPr sz="1200"/>
            </a:lvl5pPr>
            <a:lvl6pPr marL="1713785" indent="0" algn="ctr">
              <a:buNone/>
              <a:defRPr sz="1200"/>
            </a:lvl6pPr>
            <a:lvl7pPr marL="2056532" indent="0" algn="ctr">
              <a:buNone/>
              <a:defRPr sz="1200"/>
            </a:lvl7pPr>
            <a:lvl8pPr marL="2399280" indent="0" algn="ctr">
              <a:buNone/>
              <a:defRPr sz="1200"/>
            </a:lvl8pPr>
            <a:lvl9pPr marL="2742029"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55" tIns="34289" rIns="6855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40156" y="4632740"/>
            <a:ext cx="659235" cy="251363"/>
          </a:xfrm>
          <a:prstGeom prst="rect">
            <a:avLst/>
          </a:prstGeom>
        </p:spPr>
      </p:pic>
      <p:sp>
        <p:nvSpPr>
          <p:cNvPr id="8" name="Footer Placeholder 4"/>
          <p:cNvSpPr txBox="1">
            <a:spLocks/>
          </p:cNvSpPr>
          <p:nvPr userDrawn="1"/>
        </p:nvSpPr>
        <p:spPr>
          <a:xfrm>
            <a:off x="7217531" y="5000627"/>
            <a:ext cx="1720215" cy="142875"/>
          </a:xfrm>
          <a:prstGeom prst="rect">
            <a:avLst/>
          </a:prstGeom>
        </p:spPr>
        <p:txBody>
          <a:bodyPr vert="horz" lIns="68555" tIns="34289" rIns="6855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753457287"/>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p15:clr>
            <a:srgbClr val="FBAE40"/>
          </p15:clr>
        </p15:guide>
        <p15:guide id="2" pos="72">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2" y="236812"/>
            <a:ext cx="8315325" cy="714374"/>
          </a:xfrm>
        </p:spPr>
        <p:txBody>
          <a:bodyPr anchor="t">
            <a:no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57072" indent="-257072">
              <a:buClr>
                <a:schemeClr val="accent3"/>
              </a:buClr>
              <a:defRPr/>
            </a:lvl1pPr>
            <a:lvl2pPr marL="514145" indent="-171382">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9780241"/>
      </p:ext>
    </p:extLst>
  </p:cSld>
  <p:clrMapOvr>
    <a:masterClrMapping/>
  </p:clrMapOvr>
  <p:transition spd="slow">
    <p:fade/>
  </p:transition>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400052" y="236812"/>
            <a:ext cx="8315325" cy="714374"/>
          </a:xfrm>
        </p:spPr>
        <p:txBody>
          <a:bodyPr anchor="t">
            <a:norm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400050" y="1085868"/>
            <a:ext cx="8321040" cy="3128963"/>
          </a:xfrm>
        </p:spPr>
        <p:txBody>
          <a:bodyPr/>
          <a:lstStyle>
            <a:lvl1pPr marL="257072" indent="-257072">
              <a:buClr>
                <a:schemeClr val="accent3"/>
              </a:buClr>
              <a:defRPr/>
            </a:lvl1pPr>
            <a:lvl2pPr marL="514145" indent="-171382">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62470092"/>
      </p:ext>
    </p:extLst>
  </p:cSld>
  <p:clrMapOvr>
    <a:masterClrMapping/>
  </p:clrMapOvr>
  <p:transition spd="slow">
    <p:fade/>
  </p:transition>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2" name="Rectangle 11"/>
          <p:cNvSpPr/>
          <p:nvPr userDrawn="1"/>
        </p:nvSpPr>
        <p:spPr>
          <a:xfrm>
            <a:off x="310753"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defTabSz="685511" fontAlgn="auto">
              <a:spcBef>
                <a:spcPts val="0"/>
              </a:spcBef>
              <a:spcAft>
                <a:spcPts val="0"/>
              </a:spcAft>
            </a:pPr>
            <a:endParaRPr lang="en-US" sz="1400" dirty="0">
              <a:solidFill>
                <a:srgbClr val="FFFFFF"/>
              </a:solidFill>
            </a:endParaRPr>
          </a:p>
        </p:txBody>
      </p:sp>
      <p:sp>
        <p:nvSpPr>
          <p:cNvPr id="13" name="Rectangle 12"/>
          <p:cNvSpPr/>
          <p:nvPr userDrawn="1"/>
        </p:nvSpPr>
        <p:spPr>
          <a:xfrm>
            <a:off x="3323630"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defTabSz="685511" fontAlgn="auto">
              <a:spcBef>
                <a:spcPts val="0"/>
              </a:spcBef>
              <a:spcAft>
                <a:spcPts val="0"/>
              </a:spcAft>
            </a:pPr>
            <a:endParaRPr lang="en-US" sz="1400" dirty="0">
              <a:solidFill>
                <a:srgbClr val="FFFFFF"/>
              </a:solidFill>
            </a:endParaRPr>
          </a:p>
        </p:txBody>
      </p:sp>
      <p:sp>
        <p:nvSpPr>
          <p:cNvPr id="14" name="Rectangle 13"/>
          <p:cNvSpPr/>
          <p:nvPr userDrawn="1"/>
        </p:nvSpPr>
        <p:spPr>
          <a:xfrm>
            <a:off x="6336506"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defTabSz="685511" fontAlgn="auto">
              <a:spcBef>
                <a:spcPts val="0"/>
              </a:spcBef>
              <a:spcAft>
                <a:spcPts val="0"/>
              </a:spcAft>
            </a:pPr>
            <a:endParaRPr lang="en-US" sz="1400" dirty="0">
              <a:solidFill>
                <a:srgbClr val="FFFFFF"/>
              </a:solidFill>
            </a:endParaRPr>
          </a:p>
        </p:txBody>
      </p:sp>
      <p:sp>
        <p:nvSpPr>
          <p:cNvPr id="2" name="Title 1"/>
          <p:cNvSpPr>
            <a:spLocks noGrp="1"/>
          </p:cNvSpPr>
          <p:nvPr>
            <p:ph type="title"/>
          </p:nvPr>
        </p:nvSpPr>
        <p:spPr>
          <a:xfrm>
            <a:off x="400052" y="236812"/>
            <a:ext cx="8315325" cy="714374"/>
          </a:xfrm>
        </p:spPr>
        <p:txBody>
          <a:bodyPr anchor="t">
            <a:norm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400068" y="1507331"/>
            <a:ext cx="2307431" cy="3125391"/>
          </a:xfrm>
        </p:spPr>
        <p:txBody>
          <a:bodyPr/>
          <a:lstStyle>
            <a:lvl1pPr marL="257072" indent="-257072">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idx="10"/>
          </p:nvPr>
        </p:nvSpPr>
        <p:spPr>
          <a:xfrm>
            <a:off x="3421872" y="1507333"/>
            <a:ext cx="2307431" cy="3125390"/>
          </a:xfrm>
        </p:spPr>
        <p:txBody>
          <a:bodyPr/>
          <a:lstStyle>
            <a:lvl1pPr marL="257072" indent="-257072">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1"/>
          </p:nvPr>
        </p:nvSpPr>
        <p:spPr>
          <a:xfrm>
            <a:off x="6407961" y="1507331"/>
            <a:ext cx="2307431" cy="3125391"/>
          </a:xfrm>
        </p:spPr>
        <p:txBody>
          <a:bodyPr/>
          <a:lstStyle>
            <a:lvl1pPr marL="257072" indent="-257072">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392906"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One</a:t>
            </a:r>
            <a:endParaRPr lang="en-US" dirty="0"/>
          </a:p>
        </p:txBody>
      </p:sp>
      <p:sp>
        <p:nvSpPr>
          <p:cNvPr id="10" name="Text Placeholder 8"/>
          <p:cNvSpPr>
            <a:spLocks noGrp="1"/>
          </p:cNvSpPr>
          <p:nvPr>
            <p:ph type="body" sz="quarter" idx="13" hasCustomPrompt="1"/>
          </p:nvPr>
        </p:nvSpPr>
        <p:spPr>
          <a:xfrm>
            <a:off x="3414713"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Two</a:t>
            </a:r>
            <a:endParaRPr lang="en-US" dirty="0"/>
          </a:p>
        </p:txBody>
      </p:sp>
      <p:sp>
        <p:nvSpPr>
          <p:cNvPr id="11" name="Text Placeholder 8"/>
          <p:cNvSpPr>
            <a:spLocks noGrp="1"/>
          </p:cNvSpPr>
          <p:nvPr>
            <p:ph type="body" sz="quarter" idx="14" hasCustomPrompt="1"/>
          </p:nvPr>
        </p:nvSpPr>
        <p:spPr>
          <a:xfrm>
            <a:off x="6407945"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Three</a:t>
            </a:r>
            <a:endParaRPr lang="en-US" dirty="0"/>
          </a:p>
        </p:txBody>
      </p:sp>
    </p:spTree>
    <p:extLst>
      <p:ext uri="{BB962C8B-B14F-4D97-AF65-F5344CB8AC3E}">
        <p14:creationId xmlns:p14="http://schemas.microsoft.com/office/powerpoint/2010/main" val="2705369866"/>
      </p:ext>
    </p:extLst>
  </p:cSld>
  <p:clrMapOvr>
    <a:masterClrMapping/>
  </p:clrMapOvr>
  <p:transition spd="slow">
    <p:fade/>
  </p:transition>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Splash">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959163"/>
      </p:ext>
    </p:extLst>
  </p:cSld>
  <p:clrMapOvr>
    <a:masterClrMapping/>
  </p:clrMapOvr>
  <p:transition spd="slow">
    <p:fade/>
  </p:transition>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bg2"/>
        </a:solidFill>
        <a:effectLst/>
      </p:bgPr>
    </p:bg>
    <p:spTree>
      <p:nvGrpSpPr>
        <p:cNvPr id="1" name=""/>
        <p:cNvGrpSpPr/>
        <p:nvPr/>
      </p:nvGrpSpPr>
      <p:grpSpPr>
        <a:xfrm>
          <a:off x="0" y="0"/>
          <a:ext cx="0" cy="0"/>
          <a:chOff x="0" y="0"/>
          <a:chExt cx="0" cy="0"/>
        </a:xfrm>
      </p:grpSpPr>
      <p:sp>
        <p:nvSpPr>
          <p:cNvPr id="4" name="Footer Placeholder 4"/>
          <p:cNvSpPr txBox="1">
            <a:spLocks/>
          </p:cNvSpPr>
          <p:nvPr userDrawn="1"/>
        </p:nvSpPr>
        <p:spPr>
          <a:xfrm>
            <a:off x="157163" y="5000627"/>
            <a:ext cx="1720215" cy="142875"/>
          </a:xfrm>
          <a:prstGeom prst="rect">
            <a:avLst/>
          </a:prstGeom>
        </p:spPr>
        <p:txBody>
          <a:bodyPr vert="horz" lIns="68555" tIns="34289" rIns="6855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55" tIns="34289" rIns="6855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2278807754"/>
      </p:ext>
    </p:extLst>
  </p:cSld>
  <p:clrMapOvr>
    <a:masterClrMapping/>
  </p:clrMapOvr>
  <p:transition spd="slow">
    <p:fade/>
  </p:transition>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4" name="Footer Placeholder 4"/>
          <p:cNvSpPr txBox="1">
            <a:spLocks/>
          </p:cNvSpPr>
          <p:nvPr userDrawn="1"/>
        </p:nvSpPr>
        <p:spPr>
          <a:xfrm>
            <a:off x="157163" y="5000627"/>
            <a:ext cx="1720215" cy="142875"/>
          </a:xfrm>
          <a:prstGeom prst="rect">
            <a:avLst/>
          </a:prstGeom>
        </p:spPr>
        <p:txBody>
          <a:bodyPr vert="horz" lIns="68555" tIns="34289" rIns="6855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5" name="Footer Placeholder 4"/>
          <p:cNvSpPr txBox="1">
            <a:spLocks/>
          </p:cNvSpPr>
          <p:nvPr userDrawn="1"/>
        </p:nvSpPr>
        <p:spPr>
          <a:xfrm>
            <a:off x="7217531" y="5000627"/>
            <a:ext cx="1720215" cy="142875"/>
          </a:xfrm>
          <a:prstGeom prst="rect">
            <a:avLst/>
          </a:prstGeom>
        </p:spPr>
        <p:txBody>
          <a:bodyPr vert="horz" lIns="68555" tIns="34289" rIns="6855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4319463"/>
      </p:ext>
    </p:extLst>
  </p:cSld>
  <p:clrMapOvr>
    <a:masterClrMapping/>
  </p:clrMapOvr>
  <p:transition spd="slow">
    <p:fade/>
  </p:transition>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itleOnly" preserve="1">
  <p:cSld name="Blank Headlin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5" name="Footer Placeholder 4"/>
          <p:cNvSpPr txBox="1">
            <a:spLocks/>
          </p:cNvSpPr>
          <p:nvPr userDrawn="1"/>
        </p:nvSpPr>
        <p:spPr>
          <a:xfrm>
            <a:off x="157163" y="5000627"/>
            <a:ext cx="1720215" cy="142875"/>
          </a:xfrm>
          <a:prstGeom prst="rect">
            <a:avLst/>
          </a:prstGeom>
        </p:spPr>
        <p:txBody>
          <a:bodyPr vert="horz" lIns="68555" tIns="34289" rIns="6855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7" name="Footer Placeholder 4"/>
          <p:cNvSpPr txBox="1">
            <a:spLocks/>
          </p:cNvSpPr>
          <p:nvPr userDrawn="1"/>
        </p:nvSpPr>
        <p:spPr>
          <a:xfrm>
            <a:off x="7217531" y="5000627"/>
            <a:ext cx="1720215" cy="142875"/>
          </a:xfrm>
          <a:prstGeom prst="rect">
            <a:avLst/>
          </a:prstGeom>
        </p:spPr>
        <p:txBody>
          <a:bodyPr vert="horz" lIns="68555" tIns="34289" rIns="6855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30386097"/>
      </p:ext>
    </p:extLst>
  </p:cSld>
  <p:clrMapOvr>
    <a:masterClrMapping/>
  </p:clrMapOvr>
  <p:transition spd="slow">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heme 01">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4006" y="785090"/>
            <a:ext cx="4076700" cy="764381"/>
          </a:xfrm>
          <a:prstGeom prst="rect">
            <a:avLst/>
          </a:prstGeom>
        </p:spPr>
      </p:pic>
      <p:sp>
        <p:nvSpPr>
          <p:cNvPr id="14" name="Footer Placeholder 4"/>
          <p:cNvSpPr txBox="1">
            <a:spLocks/>
          </p:cNvSpPr>
          <p:nvPr userDrawn="1"/>
        </p:nvSpPr>
        <p:spPr>
          <a:xfrm>
            <a:off x="157166"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4"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339049422"/>
      </p:ext>
    </p:extLst>
  </p:cSld>
  <p:clrMapOvr>
    <a:masterClrMapping/>
  </p:clrMapOvr>
  <p:transition spd="slow">
    <p:fade/>
  </p:transition>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296142561"/>
      </p:ext>
    </p:extLst>
  </p:cSld>
  <p:clrMapOvr>
    <a:masterClrMapping/>
  </p:clrMapOvr>
  <p:transition spd="slow">
    <p:fade/>
  </p:transition>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userDrawn="1">
  <p:cSld name="Significant Number">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ext Placeholder 4"/>
          <p:cNvSpPr>
            <a:spLocks noGrp="1"/>
          </p:cNvSpPr>
          <p:nvPr>
            <p:ph type="body" sz="quarter" idx="13" hasCustomPrompt="1"/>
          </p:nvPr>
        </p:nvSpPr>
        <p:spPr>
          <a:xfrm>
            <a:off x="1169142" y="990549"/>
            <a:ext cx="6805751" cy="1866749"/>
          </a:xfrm>
        </p:spPr>
        <p:txBody>
          <a:bodyPr anchor="ctr">
            <a:noAutofit/>
          </a:bodyPr>
          <a:lstStyle>
            <a:lvl1pPr marL="0" indent="0" algn="ctr">
              <a:buFontTx/>
              <a:buNone/>
              <a:defRPr sz="12000">
                <a:solidFill>
                  <a:schemeClr val="accent3"/>
                </a:solidFill>
              </a:defRPr>
            </a:lvl1pPr>
            <a:lvl2pPr marL="342749" indent="0" algn="ctr">
              <a:buFontTx/>
              <a:buNone/>
              <a:defRPr/>
            </a:lvl2pPr>
            <a:lvl3pPr marL="685511" indent="0" algn="ctr">
              <a:buFontTx/>
              <a:buNone/>
              <a:defRPr/>
            </a:lvl3pPr>
            <a:lvl4pPr marL="1028267" indent="0" algn="ctr">
              <a:buFontTx/>
              <a:buNone/>
              <a:defRPr/>
            </a:lvl4pPr>
            <a:lvl5pPr marL="1371022" indent="0" algn="ctr">
              <a:buFontTx/>
              <a:buNone/>
              <a:defRPr/>
            </a:lvl5pPr>
          </a:lstStyle>
          <a:p>
            <a:pPr lvl="0"/>
            <a:r>
              <a:rPr lang="en-US" dirty="0" smtClean="0"/>
              <a:t>XXX</a:t>
            </a:r>
            <a:endParaRPr lang="en-US" dirty="0"/>
          </a:p>
        </p:txBody>
      </p:sp>
      <p:sp>
        <p:nvSpPr>
          <p:cNvPr id="7" name="Text Placeholder 6"/>
          <p:cNvSpPr>
            <a:spLocks noGrp="1"/>
          </p:cNvSpPr>
          <p:nvPr>
            <p:ph type="body" sz="quarter" idx="14" hasCustomPrompt="1"/>
          </p:nvPr>
        </p:nvSpPr>
        <p:spPr>
          <a:xfrm>
            <a:off x="1165826" y="2860458"/>
            <a:ext cx="6812349" cy="546497"/>
          </a:xfrm>
        </p:spPr>
        <p:txBody>
          <a:bodyPr>
            <a:normAutofit/>
          </a:bodyPr>
          <a:lstStyle>
            <a:lvl1pPr marL="0" indent="0" algn="ctr">
              <a:buFontTx/>
              <a:buNone/>
              <a:defRPr sz="2600" baseline="0">
                <a:solidFill>
                  <a:schemeClr val="tx2"/>
                </a:solidFill>
              </a:defRPr>
            </a:lvl1pPr>
            <a:lvl2pPr marL="342749" indent="0">
              <a:buFontTx/>
              <a:buNone/>
              <a:defRPr/>
            </a:lvl2pPr>
            <a:lvl3pPr marL="685511" indent="0">
              <a:buFontTx/>
              <a:buNone/>
              <a:defRPr/>
            </a:lvl3pPr>
            <a:lvl4pPr marL="1028267" indent="0">
              <a:buFontTx/>
              <a:buNone/>
              <a:defRPr/>
            </a:lvl4pPr>
            <a:lvl5pPr marL="1371022" indent="0">
              <a:buFontTx/>
              <a:buNone/>
              <a:defRPr/>
            </a:lvl5pPr>
          </a:lstStyle>
          <a:p>
            <a:pPr lvl="0"/>
            <a:r>
              <a:rPr lang="en-US" dirty="0" smtClean="0"/>
              <a:t>Brief descriptive label</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40156" y="278007"/>
            <a:ext cx="659235" cy="251363"/>
          </a:xfrm>
          <a:prstGeom prst="rect">
            <a:avLst/>
          </a:prstGeom>
        </p:spPr>
      </p:pic>
      <p:sp>
        <p:nvSpPr>
          <p:cNvPr id="9" name="Footer Placeholder 4"/>
          <p:cNvSpPr txBox="1">
            <a:spLocks/>
          </p:cNvSpPr>
          <p:nvPr userDrawn="1"/>
        </p:nvSpPr>
        <p:spPr>
          <a:xfrm>
            <a:off x="157163" y="5000627"/>
            <a:ext cx="1720215" cy="142875"/>
          </a:xfrm>
          <a:prstGeom prst="rect">
            <a:avLst/>
          </a:prstGeom>
        </p:spPr>
        <p:txBody>
          <a:bodyPr vert="horz" lIns="68555" tIns="34289" rIns="6855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10" name="Footer Placeholder 4"/>
          <p:cNvSpPr txBox="1">
            <a:spLocks/>
          </p:cNvSpPr>
          <p:nvPr userDrawn="1"/>
        </p:nvSpPr>
        <p:spPr>
          <a:xfrm>
            <a:off x="7217531" y="5000627"/>
            <a:ext cx="1720215" cy="142875"/>
          </a:xfrm>
          <a:prstGeom prst="rect">
            <a:avLst/>
          </a:prstGeom>
        </p:spPr>
        <p:txBody>
          <a:bodyPr vert="horz" lIns="68555" tIns="34289" rIns="6855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solidFill>
              </a:rPr>
              <a:t>Cisco Confidential</a:t>
            </a:r>
            <a:endParaRPr lang="en-US" dirty="0">
              <a:solidFill>
                <a:srgbClr val="FFFFFF"/>
              </a:solidFill>
            </a:endParaRPr>
          </a:p>
        </p:txBody>
      </p:sp>
    </p:spTree>
    <p:extLst>
      <p:ext uri="{BB962C8B-B14F-4D97-AF65-F5344CB8AC3E}">
        <p14:creationId xmlns:p14="http://schemas.microsoft.com/office/powerpoint/2010/main" val="3191440570"/>
      </p:ext>
    </p:extLst>
  </p:cSld>
  <p:clrMapOvr>
    <a:masterClrMapping/>
  </p:clrMapOvr>
  <p:transition spd="slow">
    <p:fade/>
  </p:transition>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800699" y="1030940"/>
            <a:ext cx="7547390" cy="2319069"/>
          </a:xfrm>
        </p:spPr>
        <p:txBody>
          <a:bodyPr anchor="ctr">
            <a:normAutofit/>
          </a:bodyPr>
          <a:lstStyle>
            <a:lvl1pPr marL="172573" indent="-172573">
              <a:lnSpc>
                <a:spcPct val="100000"/>
              </a:lnSpc>
              <a:buFontTx/>
              <a:buNone/>
              <a:defRPr sz="3300"/>
            </a:lvl1pPr>
            <a:lvl2pPr marL="342749" indent="0">
              <a:buFontTx/>
              <a:buNone/>
              <a:defRPr/>
            </a:lvl2pPr>
            <a:lvl3pPr marL="685511" indent="0">
              <a:buFontTx/>
              <a:buNone/>
              <a:defRPr/>
            </a:lvl3pPr>
            <a:lvl4pPr marL="1028267" indent="0">
              <a:buFontTx/>
              <a:buNone/>
              <a:defRPr/>
            </a:lvl4pPr>
            <a:lvl5pPr marL="1371022"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001773" y="3687876"/>
            <a:ext cx="7346318" cy="413147"/>
          </a:xfrm>
        </p:spPr>
        <p:txBody>
          <a:bodyPr/>
          <a:lstStyle>
            <a:lvl1pPr marL="0" indent="0">
              <a:buFontTx/>
              <a:buNone/>
              <a:defRPr>
                <a:solidFill>
                  <a:schemeClr val="accent3"/>
                </a:solidFill>
                <a:latin typeface="CiscoSans" panose="020B0503020201020303" pitchFamily="34" charset="0"/>
              </a:defRPr>
            </a:lvl1pPr>
            <a:lvl2pPr marL="342749" indent="0">
              <a:buFontTx/>
              <a:buNone/>
              <a:defRPr>
                <a:solidFill>
                  <a:srgbClr val="01929A"/>
                </a:solidFill>
                <a:latin typeface="CiscoSans" panose="020B0503020201020303" pitchFamily="34" charset="0"/>
              </a:defRPr>
            </a:lvl2pPr>
            <a:lvl3pPr marL="685511" indent="0">
              <a:buFontTx/>
              <a:buNone/>
              <a:defRPr>
                <a:solidFill>
                  <a:srgbClr val="01929A"/>
                </a:solidFill>
                <a:latin typeface="CiscoSans" panose="020B0503020201020303" pitchFamily="34" charset="0"/>
              </a:defRPr>
            </a:lvl3pPr>
            <a:lvl4pPr marL="1028267" indent="0">
              <a:buFontTx/>
              <a:buNone/>
              <a:defRPr>
                <a:solidFill>
                  <a:srgbClr val="01929A"/>
                </a:solidFill>
                <a:latin typeface="CiscoSans" panose="020B0503020201020303" pitchFamily="34" charset="0"/>
              </a:defRPr>
            </a:lvl4pPr>
            <a:lvl5pPr marL="1371022"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Tree>
    <p:extLst>
      <p:ext uri="{BB962C8B-B14F-4D97-AF65-F5344CB8AC3E}">
        <p14:creationId xmlns:p14="http://schemas.microsoft.com/office/powerpoint/2010/main" val="563960167"/>
      </p:ext>
    </p:extLst>
  </p:cSld>
  <p:clrMapOvr>
    <a:masterClrMapping/>
  </p:clrMapOvr>
  <p:transition spd="slow">
    <p:fade/>
  </p:transition>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Theme 01">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4006" y="785078"/>
            <a:ext cx="4076700" cy="764381"/>
          </a:xfrm>
          <a:prstGeom prst="rect">
            <a:avLst/>
          </a:prstGeom>
        </p:spPr>
      </p:pic>
      <p:sp>
        <p:nvSpPr>
          <p:cNvPr id="14" name="Footer Placeholder 4"/>
          <p:cNvSpPr txBox="1">
            <a:spLocks/>
          </p:cNvSpPr>
          <p:nvPr userDrawn="1"/>
        </p:nvSpPr>
        <p:spPr>
          <a:xfrm>
            <a:off x="157163" y="5000627"/>
            <a:ext cx="1720215" cy="142875"/>
          </a:xfrm>
          <a:prstGeom prst="rect">
            <a:avLst/>
          </a:prstGeom>
        </p:spPr>
        <p:txBody>
          <a:bodyPr vert="horz" lIns="68555" tIns="34289" rIns="6855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55" tIns="34289" rIns="6855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4254461741"/>
      </p:ext>
    </p:extLst>
  </p:cSld>
  <p:clrMapOvr>
    <a:masterClrMapping/>
  </p:clrMapOvr>
  <p:transition spd="slow">
    <p:fade/>
  </p:transition>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Theme 02">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7" name="Footer Placeholder 4"/>
          <p:cNvSpPr txBox="1">
            <a:spLocks/>
          </p:cNvSpPr>
          <p:nvPr userDrawn="1"/>
        </p:nvSpPr>
        <p:spPr>
          <a:xfrm>
            <a:off x="157163" y="5000627"/>
            <a:ext cx="1720215" cy="142875"/>
          </a:xfrm>
          <a:prstGeom prst="rect">
            <a:avLst/>
          </a:prstGeom>
        </p:spPr>
        <p:txBody>
          <a:bodyPr vert="horz" lIns="68555" tIns="34289" rIns="6855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2950" y="861523"/>
            <a:ext cx="4648200" cy="871538"/>
          </a:xfrm>
          <a:prstGeom prst="rect">
            <a:avLst/>
          </a:prstGeom>
        </p:spPr>
      </p:pic>
      <p:sp>
        <p:nvSpPr>
          <p:cNvPr id="8" name="Footer Placeholder 4"/>
          <p:cNvSpPr txBox="1">
            <a:spLocks/>
          </p:cNvSpPr>
          <p:nvPr userDrawn="1"/>
        </p:nvSpPr>
        <p:spPr>
          <a:xfrm>
            <a:off x="7217531" y="5000627"/>
            <a:ext cx="1720215" cy="142875"/>
          </a:xfrm>
          <a:prstGeom prst="rect">
            <a:avLst/>
          </a:prstGeom>
        </p:spPr>
        <p:txBody>
          <a:bodyPr vert="horz" lIns="68555" tIns="34289" rIns="6855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1856643263"/>
      </p:ext>
    </p:extLst>
  </p:cSld>
  <p:clrMapOvr>
    <a:masterClrMapping/>
  </p:clrMapOvr>
  <p:transition spd="slow">
    <p:fade/>
  </p:transition>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Theme 03">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51435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5806" y="2064544"/>
            <a:ext cx="4648200" cy="871538"/>
          </a:xfrm>
          <a:prstGeom prst="rect">
            <a:avLst/>
          </a:prstGeom>
        </p:spPr>
      </p:pic>
      <p:sp>
        <p:nvSpPr>
          <p:cNvPr id="11" name="Footer Placeholder 4"/>
          <p:cNvSpPr txBox="1">
            <a:spLocks/>
          </p:cNvSpPr>
          <p:nvPr userDrawn="1"/>
        </p:nvSpPr>
        <p:spPr>
          <a:xfrm>
            <a:off x="157163" y="5000627"/>
            <a:ext cx="1720215" cy="142875"/>
          </a:xfrm>
          <a:prstGeom prst="rect">
            <a:avLst/>
          </a:prstGeom>
        </p:spPr>
        <p:txBody>
          <a:bodyPr vert="horz" lIns="68555" tIns="34289" rIns="6855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6" name="Footer Placeholder 4"/>
          <p:cNvSpPr txBox="1">
            <a:spLocks/>
          </p:cNvSpPr>
          <p:nvPr userDrawn="1"/>
        </p:nvSpPr>
        <p:spPr>
          <a:xfrm>
            <a:off x="7217531" y="5000627"/>
            <a:ext cx="1720215" cy="142875"/>
          </a:xfrm>
          <a:prstGeom prst="rect">
            <a:avLst/>
          </a:prstGeom>
        </p:spPr>
        <p:txBody>
          <a:bodyPr vert="horz" lIns="68555" tIns="34289" rIns="6855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3096067286"/>
      </p:ext>
    </p:extLst>
  </p:cSld>
  <p:clrMapOvr>
    <a:masterClrMapping/>
  </p:clrMapOvr>
  <p:transition spd="slow">
    <p:fade/>
  </p:transition>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17" y="205978"/>
            <a:ext cx="8229601" cy="857250"/>
          </a:xfrm>
          <a:prstGeom prst="rect">
            <a:avLst/>
          </a:prstGeom>
        </p:spPr>
        <p:txBody>
          <a:bodyPr lIns="68540" tIns="68540" rIns="68540" bIns="68540"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body" idx="1"/>
          </p:nvPr>
        </p:nvSpPr>
        <p:spPr>
          <a:xfrm>
            <a:off x="457200" y="1200152"/>
            <a:ext cx="3994500" cy="3725775"/>
          </a:xfrm>
          <a:prstGeom prst="rect">
            <a:avLst/>
          </a:prstGeom>
        </p:spPr>
        <p:txBody>
          <a:bodyPr lIns="68540" tIns="68540" rIns="68540" bIns="68540"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6" name="Shape 16"/>
          <p:cNvSpPr txBox="1">
            <a:spLocks noGrp="1"/>
          </p:cNvSpPr>
          <p:nvPr>
            <p:ph type="body" idx="2"/>
          </p:nvPr>
        </p:nvSpPr>
        <p:spPr>
          <a:xfrm>
            <a:off x="4692275" y="1200152"/>
            <a:ext cx="3994500" cy="3725775"/>
          </a:xfrm>
          <a:prstGeom prst="rect">
            <a:avLst/>
          </a:prstGeom>
        </p:spPr>
        <p:txBody>
          <a:bodyPr lIns="68540" tIns="68540" rIns="68540" bIns="68540"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665597433"/>
      </p:ext>
    </p:extLst>
  </p:cSld>
  <p:clrMapOvr>
    <a:masterClrMapping/>
  </p:clrMapOvr>
  <p:transition spd="slow">
    <p:fade/>
  </p:transition>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1_Title Slide-animated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6382" cy="5143500"/>
          </a:xfrm>
          <a:prstGeom prst="rect">
            <a:avLst/>
          </a:prstGeom>
        </p:spPr>
      </p:pic>
      <p:sp>
        <p:nvSpPr>
          <p:cNvPr id="28" name="Rectangle 27"/>
          <p:cNvSpPr/>
          <p:nvPr userDrawn="1"/>
        </p:nvSpPr>
        <p:spPr>
          <a:xfrm flipH="1">
            <a:off x="1" y="2931343"/>
            <a:ext cx="9144000" cy="1881398"/>
          </a:xfrm>
          <a:prstGeom prst="rect">
            <a:avLst/>
          </a:prstGeom>
          <a:gradFill>
            <a:gsLst>
              <a:gs pos="54000">
                <a:schemeClr val="accent6">
                  <a:lumMod val="75000"/>
                  <a:alpha val="50000"/>
                </a:schemeClr>
              </a:gs>
              <a:gs pos="32000">
                <a:schemeClr val="accent6">
                  <a:lumMod val="60000"/>
                  <a:lumOff val="40000"/>
                  <a:alpha val="0"/>
                </a:schemeClr>
              </a:gs>
              <a:gs pos="100000">
                <a:schemeClr val="accent6">
                  <a:lumMod val="50000"/>
                  <a:alpha val="75000"/>
                </a:schemeClr>
              </a:gs>
            </a:gsLst>
            <a:lin ang="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53" tIns="34289" rIns="68553" bIns="34289" rtlCol="0" anchor="ctr"/>
          <a:lstStyle/>
          <a:p>
            <a:pPr algn="ctr" fontAlgn="auto">
              <a:spcBef>
                <a:spcPts val="0"/>
              </a:spcBef>
              <a:spcAft>
                <a:spcPts val="0"/>
              </a:spcAft>
            </a:pPr>
            <a:endParaRPr lang="en-US" dirty="0" smtClean="0">
              <a:solidFill>
                <a:srgbClr val="FFFFFF"/>
              </a:solidFill>
            </a:endParaRPr>
          </a:p>
        </p:txBody>
      </p:sp>
      <p:sp>
        <p:nvSpPr>
          <p:cNvPr id="23" name="Title 1"/>
          <p:cNvSpPr>
            <a:spLocks noGrp="1"/>
          </p:cNvSpPr>
          <p:nvPr userDrawn="1">
            <p:ph type="ctrTitle" hasCustomPrompt="1"/>
          </p:nvPr>
        </p:nvSpPr>
        <p:spPr>
          <a:xfrm>
            <a:off x="221412" y="3043478"/>
            <a:ext cx="8301719"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260447" y="4138765"/>
            <a:ext cx="8112126" cy="288131"/>
          </a:xfrm>
          <a:prstGeom prst="rect">
            <a:avLst/>
          </a:prstGeom>
        </p:spPr>
        <p:txBody>
          <a:bodyPr lIns="91376" tIns="45688" rIns="91376" bIns="45688" anchor="b" anchorCtr="0">
            <a:noAutofit/>
          </a:bodyPr>
          <a:lstStyle>
            <a:lvl1pPr marL="0" indent="0" algn="l">
              <a:buNone/>
              <a:defRPr sz="1200" b="0" i="0">
                <a:solidFill>
                  <a:schemeClr val="bg1"/>
                </a:solidFill>
                <a:latin typeface="+mn-lt"/>
                <a:cs typeface="CiscoSansTT ExtraLight" panose="020B0303020201020303" pitchFamily="34" charset="0"/>
              </a:defRPr>
            </a:lvl1pPr>
            <a:lvl2pPr marL="342665" indent="0" algn="ctr">
              <a:buNone/>
              <a:defRPr>
                <a:solidFill>
                  <a:schemeClr val="tx1">
                    <a:tint val="75000"/>
                  </a:schemeClr>
                </a:solidFill>
              </a:defRPr>
            </a:lvl2pPr>
            <a:lvl3pPr marL="685351" indent="0" algn="ctr">
              <a:buNone/>
              <a:defRPr>
                <a:solidFill>
                  <a:schemeClr val="tx1">
                    <a:tint val="75000"/>
                  </a:schemeClr>
                </a:solidFill>
              </a:defRPr>
            </a:lvl3pPr>
            <a:lvl4pPr marL="1028025" indent="0" algn="ctr">
              <a:buNone/>
              <a:defRPr>
                <a:solidFill>
                  <a:schemeClr val="tx1">
                    <a:tint val="75000"/>
                  </a:schemeClr>
                </a:solidFill>
              </a:defRPr>
            </a:lvl4pPr>
            <a:lvl5pPr marL="1370703" indent="0" algn="ctr">
              <a:buNone/>
              <a:defRPr>
                <a:solidFill>
                  <a:schemeClr val="tx1">
                    <a:tint val="75000"/>
                  </a:schemeClr>
                </a:solidFill>
              </a:defRPr>
            </a:lvl5pPr>
            <a:lvl6pPr marL="1713383" indent="0" algn="ctr">
              <a:buNone/>
              <a:defRPr>
                <a:solidFill>
                  <a:schemeClr val="tx1">
                    <a:tint val="75000"/>
                  </a:schemeClr>
                </a:solidFill>
              </a:defRPr>
            </a:lvl6pPr>
            <a:lvl7pPr marL="2056054" indent="0" algn="ctr">
              <a:buNone/>
              <a:defRPr>
                <a:solidFill>
                  <a:schemeClr val="tx1">
                    <a:tint val="75000"/>
                  </a:schemeClr>
                </a:solidFill>
              </a:defRPr>
            </a:lvl7pPr>
            <a:lvl8pPr marL="2398720" indent="0" algn="ctr">
              <a:buNone/>
              <a:defRPr>
                <a:solidFill>
                  <a:schemeClr val="tx1">
                    <a:tint val="75000"/>
                  </a:schemeClr>
                </a:solidFill>
              </a:defRPr>
            </a:lvl8pPr>
            <a:lvl9pPr marL="274139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259870" y="4391428"/>
            <a:ext cx="8112650" cy="288131"/>
          </a:xfrm>
          <a:prstGeom prst="rect">
            <a:avLst/>
          </a:prstGeom>
        </p:spPr>
        <p:txBody>
          <a:bodyPr lIns="91376" tIns="45688" rIns="91376" bIns="45688"/>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3" name="Text Placeholder 2"/>
          <p:cNvSpPr>
            <a:spLocks noGrp="1"/>
          </p:cNvSpPr>
          <p:nvPr userDrawn="1">
            <p:ph type="body" sz="quarter" idx="13" hasCustomPrompt="1"/>
          </p:nvPr>
        </p:nvSpPr>
        <p:spPr>
          <a:xfrm>
            <a:off x="252590" y="3557105"/>
            <a:ext cx="8302625" cy="299001"/>
          </a:xfrm>
          <a:prstGeom prst="rect">
            <a:avLst/>
          </a:prstGeom>
        </p:spPr>
        <p:txBody>
          <a:bodyPr lIns="91376" tIns="45688" rIns="91376" bIns="45688"/>
          <a:lstStyle>
            <a:lvl1pPr marL="0" indent="0">
              <a:buFont typeface="Arial" panose="020B0604020202020204" pitchFamily="34" charset="0"/>
              <a:buNone/>
              <a:defRPr sz="1800" baseline="0">
                <a:solidFill>
                  <a:schemeClr val="bg1"/>
                </a:solidFill>
                <a:latin typeface="+mj-lt"/>
              </a:defRPr>
            </a:lvl1pPr>
            <a:lvl2pPr marL="304618" indent="0">
              <a:buNone/>
              <a:defRPr/>
            </a:lvl2pPr>
            <a:lvl3pPr marL="427173" indent="0">
              <a:buNone/>
              <a:defRPr/>
            </a:lvl3pPr>
            <a:lvl4pPr marL="516412" indent="0">
              <a:buNone/>
              <a:defRPr/>
            </a:lvl4pPr>
            <a:lvl5pPr marL="600896" indent="0">
              <a:buNone/>
              <a:defRPr/>
            </a:lvl5pPr>
          </a:lstStyle>
          <a:p>
            <a:pPr lvl="0"/>
            <a:r>
              <a:rPr lang="en-GB" dirty="0" smtClean="0"/>
              <a:t>Subhead goes here</a:t>
            </a:r>
            <a:endParaRPr lang="en-GB" dirty="0"/>
          </a:p>
        </p:txBody>
      </p:sp>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50647" y="434986"/>
            <a:ext cx="2612097" cy="291314"/>
          </a:xfrm>
          <a:prstGeom prst="rect">
            <a:avLst/>
          </a:prstGeom>
          <a:noFill/>
          <a:ln>
            <a:noFill/>
          </a:ln>
        </p:spPr>
      </p:pic>
      <p:grpSp>
        <p:nvGrpSpPr>
          <p:cNvPr id="26" name="Group 67"/>
          <p:cNvGrpSpPr/>
          <p:nvPr userDrawn="1"/>
        </p:nvGrpSpPr>
        <p:grpSpPr>
          <a:xfrm>
            <a:off x="285177" y="307879"/>
            <a:ext cx="862739" cy="459830"/>
            <a:chOff x="609606" y="528528"/>
            <a:chExt cx="1444732" cy="763787"/>
          </a:xfrm>
          <a:solidFill>
            <a:schemeClr val="bg1"/>
          </a:solidFill>
        </p:grpSpPr>
        <p:sp>
          <p:nvSpPr>
            <p:cNvPr id="27" name="Rectangle 26"/>
            <p:cNvSpPr>
              <a:spLocks noChangeArrowheads="1"/>
            </p:cNvSpPr>
            <p:nvPr/>
          </p:nvSpPr>
          <p:spPr bwMode="black">
            <a:xfrm>
              <a:off x="1016583" y="1035671"/>
              <a:ext cx="65914" cy="249729"/>
            </a:xfrm>
            <a:prstGeom prst="rect">
              <a:avLst/>
            </a:prstGeom>
            <a:grpFill/>
            <a:ln w="9525">
              <a:noFill/>
              <a:miter lim="800000"/>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29" name="Freeform 28"/>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30" name="Freeform 29"/>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31" name="Freeform 30"/>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32" name="Freeform 31"/>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33" name="Freeform 32"/>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34" name="Freeform 33"/>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35" name="Freeform 34"/>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36" name="Freeform 35"/>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37" name="Freeform 36"/>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38" name="Freeform 37"/>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39" name="Freeform 38"/>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40" name="Freeform 39"/>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41" name="Freeform 40"/>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grpSp>
    </p:spTree>
    <p:extLst>
      <p:ext uri="{BB962C8B-B14F-4D97-AF65-F5344CB8AC3E}">
        <p14:creationId xmlns:p14="http://schemas.microsoft.com/office/powerpoint/2010/main" val="158693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6382" cy="5143500"/>
          </a:xfrm>
          <a:prstGeom prst="rect">
            <a:avLst/>
          </a:prstGeom>
        </p:spPr>
      </p:pic>
      <p:sp>
        <p:nvSpPr>
          <p:cNvPr id="28" name="Rectangle 27"/>
          <p:cNvSpPr/>
          <p:nvPr userDrawn="1"/>
        </p:nvSpPr>
        <p:spPr>
          <a:xfrm flipH="1">
            <a:off x="0" y="2931343"/>
            <a:ext cx="9146382" cy="1881398"/>
          </a:xfrm>
          <a:prstGeom prst="rect">
            <a:avLst/>
          </a:prstGeom>
          <a:gradFill>
            <a:gsLst>
              <a:gs pos="54000">
                <a:srgbClr val="0070C0">
                  <a:alpha val="70000"/>
                </a:srgbClr>
              </a:gs>
              <a:gs pos="32000">
                <a:srgbClr val="0070C0">
                  <a:alpha val="25000"/>
                </a:srgbClr>
              </a:gs>
              <a:gs pos="100000">
                <a:srgbClr val="0070C0">
                  <a:alpha val="75000"/>
                </a:srgbClr>
              </a:gs>
            </a:gsLst>
            <a:lin ang="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53" tIns="34289" rIns="68553" bIns="34289" rtlCol="0" anchor="ctr"/>
          <a:lstStyle/>
          <a:p>
            <a:pPr algn="ctr" fontAlgn="auto">
              <a:spcBef>
                <a:spcPts val="0"/>
              </a:spcBef>
              <a:spcAft>
                <a:spcPts val="0"/>
              </a:spcAft>
            </a:pPr>
            <a:endParaRPr lang="en-US" dirty="0" smtClean="0">
              <a:solidFill>
                <a:srgbClr val="FFFFFF"/>
              </a:solidFill>
            </a:endParaRPr>
          </a:p>
        </p:txBody>
      </p:sp>
      <p:sp>
        <p:nvSpPr>
          <p:cNvPr id="23" name="Title 1"/>
          <p:cNvSpPr>
            <a:spLocks noGrp="1"/>
          </p:cNvSpPr>
          <p:nvPr userDrawn="1">
            <p:ph type="ctrTitle" hasCustomPrompt="1"/>
          </p:nvPr>
        </p:nvSpPr>
        <p:spPr>
          <a:xfrm>
            <a:off x="221412" y="3043478"/>
            <a:ext cx="8301719"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260447" y="4138765"/>
            <a:ext cx="8112126" cy="288131"/>
          </a:xfrm>
          <a:prstGeom prst="rect">
            <a:avLst/>
          </a:prstGeom>
        </p:spPr>
        <p:txBody>
          <a:bodyPr lIns="91376" tIns="45688" rIns="91376" bIns="45688" anchor="b" anchorCtr="0">
            <a:noAutofit/>
          </a:bodyPr>
          <a:lstStyle>
            <a:lvl1pPr marL="0" indent="0" algn="l">
              <a:buNone/>
              <a:defRPr sz="1200" b="0" i="0">
                <a:solidFill>
                  <a:schemeClr val="bg1"/>
                </a:solidFill>
                <a:latin typeface="+mn-lt"/>
                <a:cs typeface="CiscoSansTT ExtraLight" panose="020B0303020201020303" pitchFamily="34" charset="0"/>
              </a:defRPr>
            </a:lvl1pPr>
            <a:lvl2pPr marL="342665" indent="0" algn="ctr">
              <a:buNone/>
              <a:defRPr>
                <a:solidFill>
                  <a:schemeClr val="tx1">
                    <a:tint val="75000"/>
                  </a:schemeClr>
                </a:solidFill>
              </a:defRPr>
            </a:lvl2pPr>
            <a:lvl3pPr marL="685351" indent="0" algn="ctr">
              <a:buNone/>
              <a:defRPr>
                <a:solidFill>
                  <a:schemeClr val="tx1">
                    <a:tint val="75000"/>
                  </a:schemeClr>
                </a:solidFill>
              </a:defRPr>
            </a:lvl3pPr>
            <a:lvl4pPr marL="1028025" indent="0" algn="ctr">
              <a:buNone/>
              <a:defRPr>
                <a:solidFill>
                  <a:schemeClr val="tx1">
                    <a:tint val="75000"/>
                  </a:schemeClr>
                </a:solidFill>
              </a:defRPr>
            </a:lvl4pPr>
            <a:lvl5pPr marL="1370703" indent="0" algn="ctr">
              <a:buNone/>
              <a:defRPr>
                <a:solidFill>
                  <a:schemeClr val="tx1">
                    <a:tint val="75000"/>
                  </a:schemeClr>
                </a:solidFill>
              </a:defRPr>
            </a:lvl5pPr>
            <a:lvl6pPr marL="1713383" indent="0" algn="ctr">
              <a:buNone/>
              <a:defRPr>
                <a:solidFill>
                  <a:schemeClr val="tx1">
                    <a:tint val="75000"/>
                  </a:schemeClr>
                </a:solidFill>
              </a:defRPr>
            </a:lvl6pPr>
            <a:lvl7pPr marL="2056054" indent="0" algn="ctr">
              <a:buNone/>
              <a:defRPr>
                <a:solidFill>
                  <a:schemeClr val="tx1">
                    <a:tint val="75000"/>
                  </a:schemeClr>
                </a:solidFill>
              </a:defRPr>
            </a:lvl7pPr>
            <a:lvl8pPr marL="2398720" indent="0" algn="ctr">
              <a:buNone/>
              <a:defRPr>
                <a:solidFill>
                  <a:schemeClr val="tx1">
                    <a:tint val="75000"/>
                  </a:schemeClr>
                </a:solidFill>
              </a:defRPr>
            </a:lvl8pPr>
            <a:lvl9pPr marL="274139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259870" y="4391428"/>
            <a:ext cx="8112650" cy="288131"/>
          </a:xfrm>
          <a:prstGeom prst="rect">
            <a:avLst/>
          </a:prstGeom>
        </p:spPr>
        <p:txBody>
          <a:bodyPr lIns="91376" tIns="45688" rIns="91376" bIns="45688"/>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3" name="Text Placeholder 2"/>
          <p:cNvSpPr>
            <a:spLocks noGrp="1"/>
          </p:cNvSpPr>
          <p:nvPr userDrawn="1">
            <p:ph type="body" sz="quarter" idx="13" hasCustomPrompt="1"/>
          </p:nvPr>
        </p:nvSpPr>
        <p:spPr>
          <a:xfrm>
            <a:off x="252590" y="3557105"/>
            <a:ext cx="8302625" cy="299001"/>
          </a:xfrm>
          <a:prstGeom prst="rect">
            <a:avLst/>
          </a:prstGeom>
        </p:spPr>
        <p:txBody>
          <a:bodyPr lIns="91376" tIns="45688" rIns="91376" bIns="45688"/>
          <a:lstStyle>
            <a:lvl1pPr marL="0" indent="0">
              <a:buFont typeface="Arial" panose="020B0604020202020204" pitchFamily="34" charset="0"/>
              <a:buNone/>
              <a:defRPr sz="1800" baseline="0">
                <a:solidFill>
                  <a:schemeClr val="bg1"/>
                </a:solidFill>
                <a:latin typeface="+mj-lt"/>
              </a:defRPr>
            </a:lvl1pPr>
            <a:lvl2pPr marL="304618" indent="0">
              <a:buNone/>
              <a:defRPr/>
            </a:lvl2pPr>
            <a:lvl3pPr marL="427173" indent="0">
              <a:buNone/>
              <a:defRPr/>
            </a:lvl3pPr>
            <a:lvl4pPr marL="516412" indent="0">
              <a:buNone/>
              <a:defRPr/>
            </a:lvl4pPr>
            <a:lvl5pPr marL="600896" indent="0">
              <a:buNone/>
              <a:defRPr/>
            </a:lvl5pPr>
          </a:lstStyle>
          <a:p>
            <a:pPr lvl="0"/>
            <a:r>
              <a:rPr lang="en-GB" dirty="0" smtClean="0"/>
              <a:t>Subhead goes here</a:t>
            </a:r>
            <a:endParaRPr lang="en-GB" dirty="0"/>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50647" y="434986"/>
            <a:ext cx="2612097" cy="291314"/>
          </a:xfrm>
          <a:prstGeom prst="rect">
            <a:avLst/>
          </a:prstGeom>
          <a:noFill/>
          <a:ln>
            <a:noFill/>
          </a:ln>
        </p:spPr>
      </p:pic>
      <p:grpSp>
        <p:nvGrpSpPr>
          <p:cNvPr id="27" name="Group 67"/>
          <p:cNvGrpSpPr/>
          <p:nvPr userDrawn="1"/>
        </p:nvGrpSpPr>
        <p:grpSpPr>
          <a:xfrm>
            <a:off x="285177" y="307879"/>
            <a:ext cx="862739" cy="459830"/>
            <a:chOff x="609606" y="528528"/>
            <a:chExt cx="1444732" cy="763787"/>
          </a:xfrm>
          <a:solidFill>
            <a:schemeClr val="bg1"/>
          </a:solidFill>
        </p:grpSpPr>
        <p:sp>
          <p:nvSpPr>
            <p:cNvPr id="29" name="Rectangle 28"/>
            <p:cNvSpPr>
              <a:spLocks noChangeArrowheads="1"/>
            </p:cNvSpPr>
            <p:nvPr/>
          </p:nvSpPr>
          <p:spPr bwMode="black">
            <a:xfrm>
              <a:off x="1016583" y="1035671"/>
              <a:ext cx="65914" cy="249729"/>
            </a:xfrm>
            <a:prstGeom prst="rect">
              <a:avLst/>
            </a:prstGeom>
            <a:grpFill/>
            <a:ln w="9525">
              <a:noFill/>
              <a:miter lim="800000"/>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30" name="Freeform 29"/>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31" name="Freeform 30"/>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32" name="Freeform 31"/>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33" name="Freeform 32"/>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34" name="Freeform 33"/>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35" name="Freeform 34"/>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36" name="Freeform 35"/>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37" name="Freeform 36"/>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38" name="Freeform 37"/>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39" name="Freeform 38"/>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40" name="Freeform 39"/>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41" name="Freeform 40"/>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42" name="Freeform 41"/>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grpSp>
    </p:spTree>
    <p:extLst>
      <p:ext uri="{BB962C8B-B14F-4D97-AF65-F5344CB8AC3E}">
        <p14:creationId xmlns:p14="http://schemas.microsoft.com/office/powerpoint/2010/main" val="388094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6382" cy="5143500"/>
          </a:xfrm>
          <a:prstGeom prst="rect">
            <a:avLst/>
          </a:prstGeom>
        </p:spPr>
      </p:pic>
      <p:sp>
        <p:nvSpPr>
          <p:cNvPr id="26" name="Rectangle 25"/>
          <p:cNvSpPr/>
          <p:nvPr userDrawn="1"/>
        </p:nvSpPr>
        <p:spPr>
          <a:xfrm flipH="1">
            <a:off x="0" y="2931343"/>
            <a:ext cx="9146382" cy="1881398"/>
          </a:xfrm>
          <a:prstGeom prst="rect">
            <a:avLst/>
          </a:prstGeom>
          <a:gradFill>
            <a:gsLst>
              <a:gs pos="54000">
                <a:srgbClr val="7030A0">
                  <a:alpha val="70000"/>
                </a:srgbClr>
              </a:gs>
              <a:gs pos="32000">
                <a:srgbClr val="7030A0">
                  <a:alpha val="0"/>
                </a:srgbClr>
              </a:gs>
              <a:gs pos="100000">
                <a:srgbClr val="7030A0">
                  <a:alpha val="70000"/>
                </a:srgbClr>
              </a:gs>
            </a:gsLst>
            <a:lin ang="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53" tIns="34289" rIns="68553" bIns="34289" rtlCol="0" anchor="ctr"/>
          <a:lstStyle/>
          <a:p>
            <a:pPr algn="ctr" fontAlgn="auto">
              <a:spcBef>
                <a:spcPts val="0"/>
              </a:spcBef>
              <a:spcAft>
                <a:spcPts val="0"/>
              </a:spcAft>
            </a:pPr>
            <a:endParaRPr lang="en-US" dirty="0" smtClean="0">
              <a:solidFill>
                <a:srgbClr val="FFFFFF"/>
              </a:solidFill>
            </a:endParaRPr>
          </a:p>
        </p:txBody>
      </p:sp>
      <p:sp>
        <p:nvSpPr>
          <p:cNvPr id="23" name="Title 1"/>
          <p:cNvSpPr>
            <a:spLocks noGrp="1"/>
          </p:cNvSpPr>
          <p:nvPr userDrawn="1">
            <p:ph type="ctrTitle" hasCustomPrompt="1"/>
          </p:nvPr>
        </p:nvSpPr>
        <p:spPr>
          <a:xfrm>
            <a:off x="221412" y="3043478"/>
            <a:ext cx="8301719"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260447" y="4138765"/>
            <a:ext cx="8112126" cy="288131"/>
          </a:xfrm>
          <a:prstGeom prst="rect">
            <a:avLst/>
          </a:prstGeom>
        </p:spPr>
        <p:txBody>
          <a:bodyPr lIns="91376" tIns="45688" rIns="91376" bIns="45688" anchor="b" anchorCtr="0">
            <a:noAutofit/>
          </a:bodyPr>
          <a:lstStyle>
            <a:lvl1pPr marL="0" indent="0" algn="l">
              <a:buNone/>
              <a:defRPr sz="1200" b="0" i="0">
                <a:solidFill>
                  <a:schemeClr val="bg1"/>
                </a:solidFill>
                <a:latin typeface="+mn-lt"/>
                <a:cs typeface="CiscoSansTT ExtraLight" panose="020B0303020201020303" pitchFamily="34" charset="0"/>
              </a:defRPr>
            </a:lvl1pPr>
            <a:lvl2pPr marL="342665" indent="0" algn="ctr">
              <a:buNone/>
              <a:defRPr>
                <a:solidFill>
                  <a:schemeClr val="tx1">
                    <a:tint val="75000"/>
                  </a:schemeClr>
                </a:solidFill>
              </a:defRPr>
            </a:lvl2pPr>
            <a:lvl3pPr marL="685351" indent="0" algn="ctr">
              <a:buNone/>
              <a:defRPr>
                <a:solidFill>
                  <a:schemeClr val="tx1">
                    <a:tint val="75000"/>
                  </a:schemeClr>
                </a:solidFill>
              </a:defRPr>
            </a:lvl3pPr>
            <a:lvl4pPr marL="1028025" indent="0" algn="ctr">
              <a:buNone/>
              <a:defRPr>
                <a:solidFill>
                  <a:schemeClr val="tx1">
                    <a:tint val="75000"/>
                  </a:schemeClr>
                </a:solidFill>
              </a:defRPr>
            </a:lvl4pPr>
            <a:lvl5pPr marL="1370703" indent="0" algn="ctr">
              <a:buNone/>
              <a:defRPr>
                <a:solidFill>
                  <a:schemeClr val="tx1">
                    <a:tint val="75000"/>
                  </a:schemeClr>
                </a:solidFill>
              </a:defRPr>
            </a:lvl5pPr>
            <a:lvl6pPr marL="1713383" indent="0" algn="ctr">
              <a:buNone/>
              <a:defRPr>
                <a:solidFill>
                  <a:schemeClr val="tx1">
                    <a:tint val="75000"/>
                  </a:schemeClr>
                </a:solidFill>
              </a:defRPr>
            </a:lvl6pPr>
            <a:lvl7pPr marL="2056054" indent="0" algn="ctr">
              <a:buNone/>
              <a:defRPr>
                <a:solidFill>
                  <a:schemeClr val="tx1">
                    <a:tint val="75000"/>
                  </a:schemeClr>
                </a:solidFill>
              </a:defRPr>
            </a:lvl7pPr>
            <a:lvl8pPr marL="2398720" indent="0" algn="ctr">
              <a:buNone/>
              <a:defRPr>
                <a:solidFill>
                  <a:schemeClr val="tx1">
                    <a:tint val="75000"/>
                  </a:schemeClr>
                </a:solidFill>
              </a:defRPr>
            </a:lvl8pPr>
            <a:lvl9pPr marL="274139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259870" y="4391428"/>
            <a:ext cx="8112650" cy="288131"/>
          </a:xfrm>
          <a:prstGeom prst="rect">
            <a:avLst/>
          </a:prstGeom>
        </p:spPr>
        <p:txBody>
          <a:bodyPr lIns="91376" tIns="45688" rIns="91376" bIns="45688"/>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3" name="Text Placeholder 2"/>
          <p:cNvSpPr>
            <a:spLocks noGrp="1"/>
          </p:cNvSpPr>
          <p:nvPr userDrawn="1">
            <p:ph type="body" sz="quarter" idx="13" hasCustomPrompt="1"/>
          </p:nvPr>
        </p:nvSpPr>
        <p:spPr>
          <a:xfrm>
            <a:off x="252590" y="3557105"/>
            <a:ext cx="8302625" cy="299001"/>
          </a:xfrm>
          <a:prstGeom prst="rect">
            <a:avLst/>
          </a:prstGeom>
        </p:spPr>
        <p:txBody>
          <a:bodyPr lIns="91376" tIns="45688" rIns="91376" bIns="45688"/>
          <a:lstStyle>
            <a:lvl1pPr marL="0" indent="0">
              <a:buFont typeface="Arial" panose="020B0604020202020204" pitchFamily="34" charset="0"/>
              <a:buNone/>
              <a:defRPr sz="1800" baseline="0">
                <a:solidFill>
                  <a:schemeClr val="bg1"/>
                </a:solidFill>
                <a:latin typeface="+mj-lt"/>
              </a:defRPr>
            </a:lvl1pPr>
            <a:lvl2pPr marL="304618" indent="0">
              <a:buNone/>
              <a:defRPr/>
            </a:lvl2pPr>
            <a:lvl3pPr marL="427173" indent="0">
              <a:buNone/>
              <a:defRPr/>
            </a:lvl3pPr>
            <a:lvl4pPr marL="516412" indent="0">
              <a:buNone/>
              <a:defRPr/>
            </a:lvl4pPr>
            <a:lvl5pPr marL="600896" indent="0">
              <a:buNone/>
              <a:defRPr/>
            </a:lvl5pPr>
          </a:lstStyle>
          <a:p>
            <a:pPr lvl="0"/>
            <a:r>
              <a:rPr lang="en-GB" dirty="0" smtClean="0"/>
              <a:t>Subhead goes here</a:t>
            </a:r>
            <a:endParaRPr lang="en-GB" dirty="0"/>
          </a:p>
        </p:txBody>
      </p:sp>
      <p:pic>
        <p:nvPicPr>
          <p:cNvPr id="28" name="Picture 2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50647" y="434986"/>
            <a:ext cx="2612097" cy="291314"/>
          </a:xfrm>
          <a:prstGeom prst="rect">
            <a:avLst/>
          </a:prstGeom>
          <a:noFill/>
          <a:ln>
            <a:noFill/>
          </a:ln>
        </p:spPr>
      </p:pic>
      <p:grpSp>
        <p:nvGrpSpPr>
          <p:cNvPr id="29" name="Group 67"/>
          <p:cNvGrpSpPr/>
          <p:nvPr userDrawn="1"/>
        </p:nvGrpSpPr>
        <p:grpSpPr>
          <a:xfrm>
            <a:off x="285177" y="307879"/>
            <a:ext cx="862739" cy="459830"/>
            <a:chOff x="609606" y="528528"/>
            <a:chExt cx="1444732" cy="763787"/>
          </a:xfrm>
          <a:solidFill>
            <a:schemeClr val="bg1"/>
          </a:solidFill>
        </p:grpSpPr>
        <p:sp>
          <p:nvSpPr>
            <p:cNvPr id="30" name="Rectangle 29"/>
            <p:cNvSpPr>
              <a:spLocks noChangeArrowheads="1"/>
            </p:cNvSpPr>
            <p:nvPr/>
          </p:nvSpPr>
          <p:spPr bwMode="black">
            <a:xfrm>
              <a:off x="1016583" y="1035671"/>
              <a:ext cx="65914" cy="249729"/>
            </a:xfrm>
            <a:prstGeom prst="rect">
              <a:avLst/>
            </a:prstGeom>
            <a:grpFill/>
            <a:ln w="9525">
              <a:noFill/>
              <a:miter lim="800000"/>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31" name="Freeform 30"/>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32" name="Freeform 31"/>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33" name="Freeform 32"/>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34" name="Freeform 33"/>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35" name="Freeform 34"/>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36" name="Freeform 35"/>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37" name="Freeform 36"/>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38" name="Freeform 37"/>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39" name="Freeform 38"/>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40" name="Freeform 39"/>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41" name="Freeform 40"/>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42" name="Freeform 41"/>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43" name="Freeform 42"/>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grpSp>
    </p:spTree>
    <p:extLst>
      <p:ext uri="{BB962C8B-B14F-4D97-AF65-F5344CB8AC3E}">
        <p14:creationId xmlns:p14="http://schemas.microsoft.com/office/powerpoint/2010/main" val="137333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heme 02">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7" name="Footer Placeholder 4"/>
          <p:cNvSpPr txBox="1">
            <a:spLocks/>
          </p:cNvSpPr>
          <p:nvPr userDrawn="1"/>
        </p:nvSpPr>
        <p:spPr>
          <a:xfrm>
            <a:off x="157166"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2950" y="861523"/>
            <a:ext cx="4648200" cy="871538"/>
          </a:xfrm>
          <a:prstGeom prst="rect">
            <a:avLst/>
          </a:prstGeom>
        </p:spPr>
      </p:pic>
      <p:sp>
        <p:nvSpPr>
          <p:cNvPr id="8" name="Footer Placeholder 4"/>
          <p:cNvSpPr txBox="1">
            <a:spLocks/>
          </p:cNvSpPr>
          <p:nvPr userDrawn="1"/>
        </p:nvSpPr>
        <p:spPr>
          <a:xfrm>
            <a:off x="7217534"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3573237280"/>
      </p:ext>
    </p:extLst>
  </p:cSld>
  <p:clrMapOvr>
    <a:masterClrMapping/>
  </p:clrMapOvr>
  <p:transition spd="slow">
    <p:fade/>
  </p:transition>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21412" y="2108877"/>
            <a:ext cx="8301719"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260447" y="3621036"/>
            <a:ext cx="8112126" cy="288131"/>
          </a:xfrm>
          <a:prstGeom prst="rect">
            <a:avLst/>
          </a:prstGeom>
        </p:spPr>
        <p:txBody>
          <a:bodyPr lIns="91376" tIns="45688" rIns="91376" bIns="45688" anchor="b" anchorCtr="0">
            <a:noAutofit/>
          </a:bodyPr>
          <a:lstStyle>
            <a:lvl1pPr marL="0" indent="0" algn="l">
              <a:buNone/>
              <a:defRPr sz="1200" b="0" i="0">
                <a:solidFill>
                  <a:schemeClr val="tx1"/>
                </a:solidFill>
                <a:latin typeface="+mn-lt"/>
                <a:cs typeface="CiscoSansTT ExtraLight" panose="020B0303020201020303" pitchFamily="34" charset="0"/>
              </a:defRPr>
            </a:lvl1pPr>
            <a:lvl2pPr marL="342665" indent="0" algn="ctr">
              <a:buNone/>
              <a:defRPr>
                <a:solidFill>
                  <a:schemeClr val="tx1">
                    <a:tint val="75000"/>
                  </a:schemeClr>
                </a:solidFill>
              </a:defRPr>
            </a:lvl2pPr>
            <a:lvl3pPr marL="685351" indent="0" algn="ctr">
              <a:buNone/>
              <a:defRPr>
                <a:solidFill>
                  <a:schemeClr val="tx1">
                    <a:tint val="75000"/>
                  </a:schemeClr>
                </a:solidFill>
              </a:defRPr>
            </a:lvl3pPr>
            <a:lvl4pPr marL="1028025" indent="0" algn="ctr">
              <a:buNone/>
              <a:defRPr>
                <a:solidFill>
                  <a:schemeClr val="tx1">
                    <a:tint val="75000"/>
                  </a:schemeClr>
                </a:solidFill>
              </a:defRPr>
            </a:lvl4pPr>
            <a:lvl5pPr marL="1370703" indent="0" algn="ctr">
              <a:buNone/>
              <a:defRPr>
                <a:solidFill>
                  <a:schemeClr val="tx1">
                    <a:tint val="75000"/>
                  </a:schemeClr>
                </a:solidFill>
              </a:defRPr>
            </a:lvl5pPr>
            <a:lvl6pPr marL="1713383" indent="0" algn="ctr">
              <a:buNone/>
              <a:defRPr>
                <a:solidFill>
                  <a:schemeClr val="tx1">
                    <a:tint val="75000"/>
                  </a:schemeClr>
                </a:solidFill>
              </a:defRPr>
            </a:lvl6pPr>
            <a:lvl7pPr marL="2056054" indent="0" algn="ctr">
              <a:buNone/>
              <a:defRPr>
                <a:solidFill>
                  <a:schemeClr val="tx1">
                    <a:tint val="75000"/>
                  </a:schemeClr>
                </a:solidFill>
              </a:defRPr>
            </a:lvl7pPr>
            <a:lvl8pPr marL="2398720" indent="0" algn="ctr">
              <a:buNone/>
              <a:defRPr>
                <a:solidFill>
                  <a:schemeClr val="tx1">
                    <a:tint val="75000"/>
                  </a:schemeClr>
                </a:solidFill>
              </a:defRPr>
            </a:lvl8pPr>
            <a:lvl9pPr marL="274139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259870" y="3873700"/>
            <a:ext cx="8112650" cy="288131"/>
          </a:xfrm>
          <a:prstGeom prst="rect">
            <a:avLst/>
          </a:prstGeom>
        </p:spPr>
        <p:txBody>
          <a:bodyPr lIns="91376" tIns="45688" rIns="91376" bIns="45688"/>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251848" y="4453691"/>
            <a:ext cx="8112650" cy="288131"/>
          </a:xfrm>
          <a:prstGeom prst="rect">
            <a:avLst/>
          </a:prstGeom>
        </p:spPr>
        <p:txBody>
          <a:bodyPr lIns="91376" tIns="45688" rIns="91376" bIns="45688"/>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252590" y="2622503"/>
            <a:ext cx="8302625" cy="299001"/>
          </a:xfrm>
          <a:prstGeom prst="rect">
            <a:avLst/>
          </a:prstGeom>
        </p:spPr>
        <p:txBody>
          <a:bodyPr lIns="91376" tIns="45688" rIns="91376" bIns="45688"/>
          <a:lstStyle>
            <a:lvl1pPr marL="0" indent="0">
              <a:buFont typeface="Arial" panose="020B0604020202020204" pitchFamily="34" charset="0"/>
              <a:buNone/>
              <a:defRPr sz="1800" baseline="0">
                <a:solidFill>
                  <a:schemeClr val="tx1"/>
                </a:solidFill>
                <a:latin typeface="+mj-lt"/>
              </a:defRPr>
            </a:lvl1pPr>
            <a:lvl2pPr marL="304618" indent="0">
              <a:buNone/>
              <a:defRPr/>
            </a:lvl2pPr>
            <a:lvl3pPr marL="427173" indent="0">
              <a:buNone/>
              <a:defRPr/>
            </a:lvl3pPr>
            <a:lvl4pPr marL="516412" indent="0">
              <a:buNone/>
              <a:defRPr/>
            </a:lvl4pPr>
            <a:lvl5pPr marL="600896" indent="0">
              <a:buNone/>
              <a:defRPr/>
            </a:lvl5pPr>
          </a:lstStyle>
          <a:p>
            <a:pPr lvl="0"/>
            <a:r>
              <a:rPr lang="en-GB" dirty="0" smtClean="0"/>
              <a:t>Subhead goes here</a:t>
            </a:r>
            <a:endParaRPr lang="en-GB" dirty="0"/>
          </a:p>
        </p:txBody>
      </p:sp>
      <p:cxnSp>
        <p:nvCxnSpPr>
          <p:cNvPr id="27" name="Straight Connector 26"/>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285177" y="307879"/>
            <a:ext cx="862739" cy="459830"/>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grpSp>
    </p:spTree>
    <p:extLst>
      <p:ext uri="{BB962C8B-B14F-4D97-AF65-F5344CB8AC3E}">
        <p14:creationId xmlns:p14="http://schemas.microsoft.com/office/powerpoint/2010/main" val="412993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21412" y="2108877"/>
            <a:ext cx="8301719"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260447" y="3621036"/>
            <a:ext cx="8112126" cy="288131"/>
          </a:xfrm>
          <a:prstGeom prst="rect">
            <a:avLst/>
          </a:prstGeom>
        </p:spPr>
        <p:txBody>
          <a:bodyPr lIns="91376" tIns="45688" rIns="91376" bIns="45688" anchor="b" anchorCtr="0">
            <a:noAutofit/>
          </a:bodyPr>
          <a:lstStyle>
            <a:lvl1pPr marL="0" indent="0" algn="l">
              <a:buNone/>
              <a:defRPr sz="1200" b="0" i="0">
                <a:solidFill>
                  <a:schemeClr val="tx1"/>
                </a:solidFill>
                <a:latin typeface="+mn-lt"/>
                <a:cs typeface="CiscoSansTT ExtraLight" panose="020B0303020201020303" pitchFamily="34" charset="0"/>
              </a:defRPr>
            </a:lvl1pPr>
            <a:lvl2pPr marL="342665" indent="0" algn="ctr">
              <a:buNone/>
              <a:defRPr>
                <a:solidFill>
                  <a:schemeClr val="tx1">
                    <a:tint val="75000"/>
                  </a:schemeClr>
                </a:solidFill>
              </a:defRPr>
            </a:lvl2pPr>
            <a:lvl3pPr marL="685351" indent="0" algn="ctr">
              <a:buNone/>
              <a:defRPr>
                <a:solidFill>
                  <a:schemeClr val="tx1">
                    <a:tint val="75000"/>
                  </a:schemeClr>
                </a:solidFill>
              </a:defRPr>
            </a:lvl3pPr>
            <a:lvl4pPr marL="1028025" indent="0" algn="ctr">
              <a:buNone/>
              <a:defRPr>
                <a:solidFill>
                  <a:schemeClr val="tx1">
                    <a:tint val="75000"/>
                  </a:schemeClr>
                </a:solidFill>
              </a:defRPr>
            </a:lvl4pPr>
            <a:lvl5pPr marL="1370703" indent="0" algn="ctr">
              <a:buNone/>
              <a:defRPr>
                <a:solidFill>
                  <a:schemeClr val="tx1">
                    <a:tint val="75000"/>
                  </a:schemeClr>
                </a:solidFill>
              </a:defRPr>
            </a:lvl5pPr>
            <a:lvl6pPr marL="1713383" indent="0" algn="ctr">
              <a:buNone/>
              <a:defRPr>
                <a:solidFill>
                  <a:schemeClr val="tx1">
                    <a:tint val="75000"/>
                  </a:schemeClr>
                </a:solidFill>
              </a:defRPr>
            </a:lvl6pPr>
            <a:lvl7pPr marL="2056054" indent="0" algn="ctr">
              <a:buNone/>
              <a:defRPr>
                <a:solidFill>
                  <a:schemeClr val="tx1">
                    <a:tint val="75000"/>
                  </a:schemeClr>
                </a:solidFill>
              </a:defRPr>
            </a:lvl7pPr>
            <a:lvl8pPr marL="2398720" indent="0" algn="ctr">
              <a:buNone/>
              <a:defRPr>
                <a:solidFill>
                  <a:schemeClr val="tx1">
                    <a:tint val="75000"/>
                  </a:schemeClr>
                </a:solidFill>
              </a:defRPr>
            </a:lvl8pPr>
            <a:lvl9pPr marL="274139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259870" y="3873700"/>
            <a:ext cx="8112650" cy="288131"/>
          </a:xfrm>
          <a:prstGeom prst="rect">
            <a:avLst/>
          </a:prstGeom>
        </p:spPr>
        <p:txBody>
          <a:bodyPr lIns="91376" tIns="45688" rIns="91376" bIns="45688"/>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251848" y="4453691"/>
            <a:ext cx="8112650" cy="288131"/>
          </a:xfrm>
          <a:prstGeom prst="rect">
            <a:avLst/>
          </a:prstGeom>
        </p:spPr>
        <p:txBody>
          <a:bodyPr lIns="91376" tIns="45688" rIns="91376" bIns="45688"/>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252590" y="2622503"/>
            <a:ext cx="8302625" cy="299001"/>
          </a:xfrm>
          <a:prstGeom prst="rect">
            <a:avLst/>
          </a:prstGeom>
        </p:spPr>
        <p:txBody>
          <a:bodyPr lIns="91376" tIns="45688" rIns="91376" bIns="45688"/>
          <a:lstStyle>
            <a:lvl1pPr marL="0" indent="0">
              <a:buFont typeface="Arial" panose="020B0604020202020204" pitchFamily="34" charset="0"/>
              <a:buNone/>
              <a:defRPr sz="1800" baseline="0">
                <a:solidFill>
                  <a:schemeClr val="tx1"/>
                </a:solidFill>
                <a:latin typeface="+mj-lt"/>
              </a:defRPr>
            </a:lvl1pPr>
            <a:lvl2pPr marL="304618" indent="0">
              <a:buNone/>
              <a:defRPr/>
            </a:lvl2pPr>
            <a:lvl3pPr marL="427173" indent="0">
              <a:buNone/>
              <a:defRPr/>
            </a:lvl3pPr>
            <a:lvl4pPr marL="516412" indent="0">
              <a:buNone/>
              <a:defRPr/>
            </a:lvl4pPr>
            <a:lvl5pPr marL="600896" indent="0">
              <a:buNone/>
              <a:defRPr/>
            </a:lvl5pPr>
          </a:lstStyle>
          <a:p>
            <a:pPr lvl="0"/>
            <a:r>
              <a:rPr lang="en-GB" dirty="0" smtClean="0"/>
              <a:t>Subhead goes here</a:t>
            </a:r>
            <a:endParaRPr lang="en-GB" dirty="0"/>
          </a:p>
        </p:txBody>
      </p:sp>
      <p:cxnSp>
        <p:nvCxnSpPr>
          <p:cNvPr id="27" name="Straight Connector 26"/>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285177" y="307879"/>
            <a:ext cx="862739" cy="459830"/>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grpSp>
    </p:spTree>
    <p:extLst>
      <p:ext uri="{BB962C8B-B14F-4D97-AF65-F5344CB8AC3E}">
        <p14:creationId xmlns:p14="http://schemas.microsoft.com/office/powerpoint/2010/main" val="112993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412" y="2108877"/>
            <a:ext cx="8301719"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2425" y="3621036"/>
            <a:ext cx="8112126" cy="288131"/>
          </a:xfrm>
          <a:prstGeom prst="rect">
            <a:avLst/>
          </a:prstGeom>
        </p:spPr>
        <p:txBody>
          <a:bodyPr lIns="91376" tIns="45688" rIns="91376" bIns="45688" anchor="b" anchorCtr="0">
            <a:noAutofit/>
          </a:bodyPr>
          <a:lstStyle>
            <a:lvl1pPr marL="0" indent="0" algn="l">
              <a:buNone/>
              <a:defRPr sz="1200" b="0" i="0">
                <a:solidFill>
                  <a:schemeClr val="bg1"/>
                </a:solidFill>
                <a:latin typeface="+mn-lt"/>
                <a:cs typeface="CiscoSans"/>
              </a:defRPr>
            </a:lvl1pPr>
            <a:lvl2pPr marL="342665" indent="0" algn="ctr">
              <a:buNone/>
              <a:defRPr>
                <a:solidFill>
                  <a:schemeClr val="tx1">
                    <a:tint val="75000"/>
                  </a:schemeClr>
                </a:solidFill>
              </a:defRPr>
            </a:lvl2pPr>
            <a:lvl3pPr marL="685351" indent="0" algn="ctr">
              <a:buNone/>
              <a:defRPr>
                <a:solidFill>
                  <a:schemeClr val="tx1">
                    <a:tint val="75000"/>
                  </a:schemeClr>
                </a:solidFill>
              </a:defRPr>
            </a:lvl3pPr>
            <a:lvl4pPr marL="1028025" indent="0" algn="ctr">
              <a:buNone/>
              <a:defRPr>
                <a:solidFill>
                  <a:schemeClr val="tx1">
                    <a:tint val="75000"/>
                  </a:schemeClr>
                </a:solidFill>
              </a:defRPr>
            </a:lvl4pPr>
            <a:lvl5pPr marL="1370703" indent="0" algn="ctr">
              <a:buNone/>
              <a:defRPr>
                <a:solidFill>
                  <a:schemeClr val="tx1">
                    <a:tint val="75000"/>
                  </a:schemeClr>
                </a:solidFill>
              </a:defRPr>
            </a:lvl5pPr>
            <a:lvl6pPr marL="1713383" indent="0" algn="ctr">
              <a:buNone/>
              <a:defRPr>
                <a:solidFill>
                  <a:schemeClr val="tx1">
                    <a:tint val="75000"/>
                  </a:schemeClr>
                </a:solidFill>
              </a:defRPr>
            </a:lvl6pPr>
            <a:lvl7pPr marL="2056054" indent="0" algn="ctr">
              <a:buNone/>
              <a:defRPr>
                <a:solidFill>
                  <a:schemeClr val="tx1">
                    <a:tint val="75000"/>
                  </a:schemeClr>
                </a:solidFill>
              </a:defRPr>
            </a:lvl7pPr>
            <a:lvl8pPr marL="2398720" indent="0" algn="ctr">
              <a:buNone/>
              <a:defRPr>
                <a:solidFill>
                  <a:schemeClr val="tx1">
                    <a:tint val="75000"/>
                  </a:schemeClr>
                </a:solidFill>
              </a:defRPr>
            </a:lvl8pPr>
            <a:lvl9pPr marL="274139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1848" y="3873700"/>
            <a:ext cx="8112650" cy="288131"/>
          </a:xfrm>
          <a:prstGeom prst="rect">
            <a:avLst/>
          </a:prstGeom>
        </p:spPr>
        <p:txBody>
          <a:bodyPr lIns="91376" tIns="45688" rIns="91376" bIns="45688"/>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8" y="4453691"/>
            <a:ext cx="8112650" cy="288131"/>
          </a:xfrm>
          <a:prstGeom prst="rect">
            <a:avLst/>
          </a:prstGeom>
        </p:spPr>
        <p:txBody>
          <a:bodyPr lIns="91376" tIns="45688" rIns="91376" bIns="45688"/>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52590" y="2622503"/>
            <a:ext cx="8302625" cy="299001"/>
          </a:xfrm>
          <a:prstGeom prst="rect">
            <a:avLst/>
          </a:prstGeom>
        </p:spPr>
        <p:txBody>
          <a:bodyPr lIns="91376" tIns="45688" rIns="91376" bIns="45688"/>
          <a:lstStyle>
            <a:lvl1pPr marL="0" indent="0">
              <a:buFont typeface="Arial" panose="020B0604020202020204" pitchFamily="34" charset="0"/>
              <a:buNone/>
              <a:defRPr sz="1800" baseline="0">
                <a:solidFill>
                  <a:schemeClr val="bg1"/>
                </a:solidFill>
                <a:latin typeface="+mj-lt"/>
              </a:defRPr>
            </a:lvl1pPr>
            <a:lvl2pPr marL="304618" indent="0">
              <a:buNone/>
              <a:defRPr/>
            </a:lvl2pPr>
            <a:lvl3pPr marL="427173" indent="0">
              <a:buNone/>
              <a:defRPr/>
            </a:lvl3pPr>
            <a:lvl4pPr marL="516412" indent="0">
              <a:buNone/>
              <a:defRPr/>
            </a:lvl4pPr>
            <a:lvl5pPr marL="600896" indent="0">
              <a:buNone/>
              <a:defRPr/>
            </a:lvl5pPr>
          </a:lstStyle>
          <a:p>
            <a:pPr lvl="0"/>
            <a:r>
              <a:rPr lang="en-GB" dirty="0" smtClean="0"/>
              <a:t>Subhead goes here</a:t>
            </a:r>
            <a:endParaRPr lang="en-GB" dirty="0"/>
          </a:p>
        </p:txBody>
      </p:sp>
      <p:grpSp>
        <p:nvGrpSpPr>
          <p:cNvPr id="28" name="Group 67"/>
          <p:cNvGrpSpPr/>
          <p:nvPr userDrawn="1"/>
        </p:nvGrpSpPr>
        <p:grpSpPr>
          <a:xfrm>
            <a:off x="285177" y="307879"/>
            <a:ext cx="862739" cy="459830"/>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grpSp>
    </p:spTree>
    <p:extLst>
      <p:ext uri="{BB962C8B-B14F-4D97-AF65-F5344CB8AC3E}">
        <p14:creationId xmlns:p14="http://schemas.microsoft.com/office/powerpoint/2010/main" val="332565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4_Title Slide gradient">
    <p:bg>
      <p:bgPr>
        <a:solidFill>
          <a:schemeClr val="accent1"/>
        </a:soli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412" y="2108877"/>
            <a:ext cx="8301719"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2425" y="3621036"/>
            <a:ext cx="8112126" cy="288131"/>
          </a:xfrm>
          <a:prstGeom prst="rect">
            <a:avLst/>
          </a:prstGeom>
        </p:spPr>
        <p:txBody>
          <a:bodyPr lIns="91376" tIns="45688" rIns="91376" bIns="45688" anchor="b" anchorCtr="0">
            <a:noAutofit/>
          </a:bodyPr>
          <a:lstStyle>
            <a:lvl1pPr marL="0" indent="0" algn="l">
              <a:buNone/>
              <a:defRPr sz="1200" b="0" i="0">
                <a:solidFill>
                  <a:schemeClr val="bg1"/>
                </a:solidFill>
                <a:latin typeface="+mn-lt"/>
                <a:cs typeface="CiscoSans"/>
              </a:defRPr>
            </a:lvl1pPr>
            <a:lvl2pPr marL="342665" indent="0" algn="ctr">
              <a:buNone/>
              <a:defRPr>
                <a:solidFill>
                  <a:schemeClr val="tx1">
                    <a:tint val="75000"/>
                  </a:schemeClr>
                </a:solidFill>
              </a:defRPr>
            </a:lvl2pPr>
            <a:lvl3pPr marL="685351" indent="0" algn="ctr">
              <a:buNone/>
              <a:defRPr>
                <a:solidFill>
                  <a:schemeClr val="tx1">
                    <a:tint val="75000"/>
                  </a:schemeClr>
                </a:solidFill>
              </a:defRPr>
            </a:lvl3pPr>
            <a:lvl4pPr marL="1028025" indent="0" algn="ctr">
              <a:buNone/>
              <a:defRPr>
                <a:solidFill>
                  <a:schemeClr val="tx1">
                    <a:tint val="75000"/>
                  </a:schemeClr>
                </a:solidFill>
              </a:defRPr>
            </a:lvl4pPr>
            <a:lvl5pPr marL="1370703" indent="0" algn="ctr">
              <a:buNone/>
              <a:defRPr>
                <a:solidFill>
                  <a:schemeClr val="tx1">
                    <a:tint val="75000"/>
                  </a:schemeClr>
                </a:solidFill>
              </a:defRPr>
            </a:lvl5pPr>
            <a:lvl6pPr marL="1713383" indent="0" algn="ctr">
              <a:buNone/>
              <a:defRPr>
                <a:solidFill>
                  <a:schemeClr val="tx1">
                    <a:tint val="75000"/>
                  </a:schemeClr>
                </a:solidFill>
              </a:defRPr>
            </a:lvl6pPr>
            <a:lvl7pPr marL="2056054" indent="0" algn="ctr">
              <a:buNone/>
              <a:defRPr>
                <a:solidFill>
                  <a:schemeClr val="tx1">
                    <a:tint val="75000"/>
                  </a:schemeClr>
                </a:solidFill>
              </a:defRPr>
            </a:lvl7pPr>
            <a:lvl8pPr marL="2398720" indent="0" algn="ctr">
              <a:buNone/>
              <a:defRPr>
                <a:solidFill>
                  <a:schemeClr val="tx1">
                    <a:tint val="75000"/>
                  </a:schemeClr>
                </a:solidFill>
              </a:defRPr>
            </a:lvl8pPr>
            <a:lvl9pPr marL="274139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1848" y="3873700"/>
            <a:ext cx="8112650" cy="288131"/>
          </a:xfrm>
          <a:prstGeom prst="rect">
            <a:avLst/>
          </a:prstGeom>
        </p:spPr>
        <p:txBody>
          <a:bodyPr lIns="91376" tIns="45688" rIns="91376" bIns="45688"/>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8" y="4453691"/>
            <a:ext cx="8112650" cy="288131"/>
          </a:xfrm>
          <a:prstGeom prst="rect">
            <a:avLst/>
          </a:prstGeom>
        </p:spPr>
        <p:txBody>
          <a:bodyPr lIns="91376" tIns="45688" rIns="91376" bIns="45688"/>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52590" y="2622503"/>
            <a:ext cx="8302625" cy="299001"/>
          </a:xfrm>
          <a:prstGeom prst="rect">
            <a:avLst/>
          </a:prstGeom>
        </p:spPr>
        <p:txBody>
          <a:bodyPr lIns="91376" tIns="45688" rIns="91376" bIns="45688"/>
          <a:lstStyle>
            <a:lvl1pPr marL="0" indent="0">
              <a:buFont typeface="Arial" panose="020B0604020202020204" pitchFamily="34" charset="0"/>
              <a:buNone/>
              <a:defRPr sz="1800" baseline="0">
                <a:solidFill>
                  <a:schemeClr val="bg1"/>
                </a:solidFill>
                <a:latin typeface="+mj-lt"/>
              </a:defRPr>
            </a:lvl1pPr>
            <a:lvl2pPr marL="304618" indent="0">
              <a:buNone/>
              <a:defRPr/>
            </a:lvl2pPr>
            <a:lvl3pPr marL="427173" indent="0">
              <a:buNone/>
              <a:defRPr/>
            </a:lvl3pPr>
            <a:lvl4pPr marL="516412" indent="0">
              <a:buNone/>
              <a:defRPr/>
            </a:lvl4pPr>
            <a:lvl5pPr marL="600896" indent="0">
              <a:buNone/>
              <a:defRPr/>
            </a:lvl5pPr>
          </a:lstStyle>
          <a:p>
            <a:pPr lvl="0"/>
            <a:r>
              <a:rPr lang="en-GB" dirty="0" smtClean="0"/>
              <a:t>Subhead goes here</a:t>
            </a:r>
            <a:endParaRPr lang="en-GB" dirty="0"/>
          </a:p>
        </p:txBody>
      </p:sp>
      <p:grpSp>
        <p:nvGrpSpPr>
          <p:cNvPr id="28" name="Group 67"/>
          <p:cNvGrpSpPr/>
          <p:nvPr userDrawn="1"/>
        </p:nvGrpSpPr>
        <p:grpSpPr>
          <a:xfrm>
            <a:off x="285177" y="307879"/>
            <a:ext cx="862739" cy="459830"/>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a:solidFill>
                  <a:srgbClr val="FFFFFF"/>
                </a:solidFill>
                <a:latin typeface="CiscoSansTT ExtraLight"/>
                <a:ea typeface="+mn-ea"/>
              </a:endParaRPr>
            </a:p>
          </p:txBody>
        </p:sp>
      </p:grpSp>
    </p:spTree>
    <p:extLst>
      <p:ext uri="{BB962C8B-B14F-4D97-AF65-F5344CB8AC3E}">
        <p14:creationId xmlns:p14="http://schemas.microsoft.com/office/powerpoint/2010/main" val="204063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76492" y="3209568"/>
            <a:ext cx="4684868" cy="288131"/>
          </a:xfrm>
          <a:prstGeom prst="rect">
            <a:avLst/>
          </a:prstGeom>
        </p:spPr>
        <p:txBody>
          <a:bodyPr vert="horz" lIns="68541" tIns="34283" rIns="68541" bIns="34283" rtlCol="0">
            <a:noAutofit/>
          </a:bodyPr>
          <a:lstStyle>
            <a:lvl1pPr marL="0" indent="0" algn="l" defTabSz="685379" rtl="0" eaLnBrk="1" latinLnBrk="0" hangingPunct="1">
              <a:lnSpc>
                <a:spcPct val="95000"/>
              </a:lnSpc>
              <a:spcBef>
                <a:spcPts val="1080"/>
              </a:spcBef>
              <a:buClr>
                <a:srgbClr val="92D050"/>
              </a:buClr>
              <a:buSzPct val="90000"/>
              <a:buFont typeface="Arial" pitchFamily="34" charset="0"/>
              <a:buNone/>
              <a:tabLst/>
              <a:defRPr lang="en-US" sz="1800" kern="1200" dirty="0">
                <a:solidFill>
                  <a:schemeClr val="tx2"/>
                </a:solidFill>
                <a:latin typeface="+mj-lt"/>
                <a:ea typeface="+mn-ea"/>
                <a:cs typeface="+mn-cs"/>
              </a:defRPr>
            </a:lvl1pPr>
            <a:lvl2pPr marL="342680" indent="0" algn="ctr">
              <a:buNone/>
              <a:defRPr>
                <a:solidFill>
                  <a:schemeClr val="tx1">
                    <a:tint val="75000"/>
                  </a:schemeClr>
                </a:solidFill>
              </a:defRPr>
            </a:lvl2pPr>
            <a:lvl3pPr marL="685379" indent="0" algn="ctr">
              <a:buNone/>
              <a:defRPr>
                <a:solidFill>
                  <a:schemeClr val="tx1">
                    <a:tint val="75000"/>
                  </a:schemeClr>
                </a:solidFill>
              </a:defRPr>
            </a:lvl3pPr>
            <a:lvl4pPr marL="1028069" indent="0" algn="ctr">
              <a:buNone/>
              <a:defRPr>
                <a:solidFill>
                  <a:schemeClr val="tx1">
                    <a:tint val="75000"/>
                  </a:schemeClr>
                </a:solidFill>
              </a:defRPr>
            </a:lvl4pPr>
            <a:lvl5pPr marL="1370760" indent="0" algn="ctr">
              <a:buNone/>
              <a:defRPr>
                <a:solidFill>
                  <a:schemeClr val="tx1">
                    <a:tint val="75000"/>
                  </a:schemeClr>
                </a:solidFill>
              </a:defRPr>
            </a:lvl5pPr>
            <a:lvl6pPr marL="1713455" indent="0" algn="ctr">
              <a:buNone/>
              <a:defRPr>
                <a:solidFill>
                  <a:schemeClr val="tx1">
                    <a:tint val="75000"/>
                  </a:schemeClr>
                </a:solidFill>
              </a:defRPr>
            </a:lvl6pPr>
            <a:lvl7pPr marL="2056139" indent="0" algn="ctr">
              <a:buNone/>
              <a:defRPr>
                <a:solidFill>
                  <a:schemeClr val="tx1">
                    <a:tint val="75000"/>
                  </a:schemeClr>
                </a:solidFill>
              </a:defRPr>
            </a:lvl7pPr>
            <a:lvl8pPr marL="2398820" indent="0" algn="ctr">
              <a:buNone/>
              <a:defRPr>
                <a:solidFill>
                  <a:schemeClr val="tx1">
                    <a:tint val="75000"/>
                  </a:schemeClr>
                </a:solidFill>
              </a:defRPr>
            </a:lvl8pPr>
            <a:lvl9pPr marL="2741504" indent="0" algn="ctr">
              <a:buNone/>
              <a:defRPr>
                <a:solidFill>
                  <a:schemeClr val="tx1">
                    <a:tint val="75000"/>
                  </a:schemeClr>
                </a:solidFill>
              </a:defRPr>
            </a:lvl9pPr>
          </a:lstStyle>
          <a:p>
            <a:pPr marL="0" lvl="0" indent="0" algn="l" defTabSz="685379" rtl="0" eaLnBrk="1" latinLnBrk="0" hangingPunct="1">
              <a:lnSpc>
                <a:spcPct val="95000"/>
              </a:lnSpc>
              <a:spcBef>
                <a:spcPts val="1080"/>
              </a:spcBef>
              <a:buClr>
                <a:srgbClr val="92D050"/>
              </a:buClr>
              <a:buSzPct val="90000"/>
              <a:buFont typeface="Arial" pitchFamily="34" charset="0"/>
              <a:buNone/>
              <a:tabLst/>
            </a:pPr>
            <a:r>
              <a:rPr lang="en-US" dirty="0" smtClean="0"/>
              <a:t>Presenter Name and Title Go Here</a:t>
            </a:r>
            <a:endParaRPr lang="en-US" dirty="0"/>
          </a:p>
        </p:txBody>
      </p:sp>
      <p:sp>
        <p:nvSpPr>
          <p:cNvPr id="27" name="Rectangle 3"/>
          <p:cNvSpPr>
            <a:spLocks noChangeArrowheads="1"/>
          </p:cNvSpPr>
          <p:nvPr/>
        </p:nvSpPr>
        <p:spPr bwMode="white">
          <a:xfrm>
            <a:off x="1" y="0"/>
            <a:ext cx="9144000" cy="133350"/>
          </a:xfrm>
          <a:prstGeom prst="rect">
            <a:avLst/>
          </a:prstGeom>
          <a:solidFill>
            <a:schemeClr val="bg2"/>
          </a:solidFill>
          <a:ln w="25400" algn="ctr">
            <a:noFill/>
            <a:miter lim="800000"/>
            <a:headEnd/>
            <a:tailEnd/>
          </a:ln>
          <a:effectLst/>
        </p:spPr>
        <p:txBody>
          <a:bodyPr wrap="none" lIns="68541" tIns="34283" rIns="68541" bIns="34283" anchor="ctr"/>
          <a:lstStyle/>
          <a:p>
            <a:pPr fontAlgn="auto">
              <a:spcBef>
                <a:spcPts val="0"/>
              </a:spcBef>
              <a:spcAft>
                <a:spcPts val="0"/>
              </a:spcAft>
            </a:pPr>
            <a:endParaRPr lang="en-US">
              <a:solidFill>
                <a:srgbClr val="000000"/>
              </a:solidFill>
              <a:latin typeface="CiscoSansTT ExtraLight"/>
              <a:ea typeface="+mn-ea"/>
            </a:endParaRPr>
          </a:p>
        </p:txBody>
      </p:sp>
      <p:sp>
        <p:nvSpPr>
          <p:cNvPr id="2" name="Title 1"/>
          <p:cNvSpPr>
            <a:spLocks noGrp="1"/>
          </p:cNvSpPr>
          <p:nvPr>
            <p:ph type="ctrTitle" hasCustomPrompt="1"/>
          </p:nvPr>
        </p:nvSpPr>
        <p:spPr>
          <a:xfrm>
            <a:off x="248810" y="2462028"/>
            <a:ext cx="4712557" cy="766763"/>
          </a:xfrm>
        </p:spPr>
        <p:txBody>
          <a:bodyPr vert="horz" lIns="61684" tIns="34283" rIns="61684" bIns="34283" rtlCol="0" anchor="b" anchorCtr="0">
            <a:noAutofit/>
          </a:bodyPr>
          <a:lstStyle>
            <a:lvl1pPr marL="0" indent="0" algn="l" defTabSz="685379" rtl="0" eaLnBrk="1" latinLnBrk="0" hangingPunct="1">
              <a:lnSpc>
                <a:spcPct val="80000"/>
              </a:lnSpc>
              <a:spcBef>
                <a:spcPct val="0"/>
              </a:spcBef>
              <a:buClr>
                <a:schemeClr val="tx1"/>
              </a:buClr>
              <a:buFont typeface="Ciscolight" pitchFamily="2" charset="0"/>
              <a:buNone/>
              <a:defRPr lang="en-US" sz="4500" b="0" kern="1200" spc="0" baseline="0" dirty="0">
                <a:gradFill>
                  <a:gsLst>
                    <a:gs pos="0">
                      <a:schemeClr val="accent1"/>
                    </a:gs>
                    <a:gs pos="77000">
                      <a:srgbClr val="01BBBB"/>
                    </a:gs>
                    <a:gs pos="100000">
                      <a:schemeClr val="accent6"/>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1" y="0"/>
            <a:ext cx="9144000" cy="133350"/>
          </a:xfrm>
          <a:prstGeom prst="rect">
            <a:avLst/>
          </a:prstGeom>
          <a:solidFill>
            <a:schemeClr val="bg2"/>
          </a:solidFill>
          <a:ln w="25400" algn="ctr">
            <a:noFill/>
            <a:miter lim="800000"/>
            <a:headEnd/>
            <a:tailEnd/>
          </a:ln>
          <a:effectLst/>
        </p:spPr>
        <p:txBody>
          <a:bodyPr wrap="none" lIns="68541" tIns="34283" rIns="68541" bIns="34283" anchor="ctr"/>
          <a:lstStyle/>
          <a:p>
            <a:pPr fontAlgn="auto">
              <a:spcBef>
                <a:spcPts val="0"/>
              </a:spcBef>
              <a:spcAft>
                <a:spcPts val="0"/>
              </a:spcAft>
            </a:pPr>
            <a:endParaRPr lang="en-US">
              <a:solidFill>
                <a:srgbClr val="000000"/>
              </a:solidFill>
              <a:latin typeface="CiscoSansTT ExtraLight"/>
              <a:ea typeface="+mn-ea"/>
            </a:endParaRPr>
          </a:p>
        </p:txBody>
      </p:sp>
      <p:sp>
        <p:nvSpPr>
          <p:cNvPr id="31" name="Picture Placeholder 30"/>
          <p:cNvSpPr>
            <a:spLocks noGrp="1"/>
          </p:cNvSpPr>
          <p:nvPr>
            <p:ph type="pic" sz="quarter" idx="10" hasCustomPrompt="1"/>
          </p:nvPr>
        </p:nvSpPr>
        <p:spPr>
          <a:xfrm>
            <a:off x="5540381" y="1438279"/>
            <a:ext cx="2676525" cy="2166938"/>
          </a:xfrm>
          <a:prstGeom prst="rect">
            <a:avLst/>
          </a:prstGeom>
        </p:spPr>
        <p:txBody>
          <a:bodyPr lIns="91376" tIns="45688" rIns="91376" bIns="45688" anchor="ctr" anchorCtr="1"/>
          <a:lstStyle>
            <a:lvl1pPr marL="0" indent="0" algn="ctr">
              <a:buNone/>
              <a:defRPr>
                <a:solidFill>
                  <a:schemeClr val="tx2"/>
                </a:solidFill>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1942220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2" grpId="0"/>
      <p:bldP spid="31" grpId="0"/>
    </p:bld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27" name="Rectangle 3"/>
          <p:cNvSpPr>
            <a:spLocks noChangeArrowheads="1"/>
          </p:cNvSpPr>
          <p:nvPr userDrawn="1"/>
        </p:nvSpPr>
        <p:spPr bwMode="white">
          <a:xfrm>
            <a:off x="1" y="0"/>
            <a:ext cx="9144000" cy="133350"/>
          </a:xfrm>
          <a:prstGeom prst="rect">
            <a:avLst/>
          </a:prstGeom>
          <a:solidFill>
            <a:schemeClr val="bg2"/>
          </a:solidFill>
          <a:ln w="25400" algn="ctr">
            <a:noFill/>
            <a:miter lim="800000"/>
            <a:headEnd/>
            <a:tailEnd/>
          </a:ln>
          <a:effectLst/>
        </p:spPr>
        <p:txBody>
          <a:bodyPr wrap="none" lIns="68538" tIns="34283" rIns="68538" bIns="34283" anchor="ctr"/>
          <a:lstStyle/>
          <a:p>
            <a:pPr fontAlgn="auto">
              <a:spcBef>
                <a:spcPts val="0"/>
              </a:spcBef>
              <a:spcAft>
                <a:spcPts val="0"/>
              </a:spcAft>
            </a:pPr>
            <a:endParaRPr lang="en-US">
              <a:solidFill>
                <a:srgbClr val="000000"/>
              </a:solidFill>
              <a:latin typeface="CiscoSansTT ExtraLight"/>
              <a:ea typeface="+mn-ea"/>
            </a:endParaRPr>
          </a:p>
        </p:txBody>
      </p:sp>
      <p:sp>
        <p:nvSpPr>
          <p:cNvPr id="47" name="Rectangle 3"/>
          <p:cNvSpPr>
            <a:spLocks noChangeArrowheads="1"/>
          </p:cNvSpPr>
          <p:nvPr userDrawn="1"/>
        </p:nvSpPr>
        <p:spPr bwMode="hidden">
          <a:xfrm>
            <a:off x="1" y="0"/>
            <a:ext cx="9144000" cy="133350"/>
          </a:xfrm>
          <a:prstGeom prst="rect">
            <a:avLst/>
          </a:prstGeom>
          <a:solidFill>
            <a:schemeClr val="bg2"/>
          </a:solidFill>
          <a:ln w="25400" algn="ctr">
            <a:noFill/>
            <a:miter lim="800000"/>
            <a:headEnd/>
            <a:tailEnd/>
          </a:ln>
          <a:effectLst/>
        </p:spPr>
        <p:txBody>
          <a:bodyPr wrap="none" lIns="68538" tIns="34283" rIns="68538" bIns="34283" anchor="ctr"/>
          <a:lstStyle/>
          <a:p>
            <a:pPr fontAlgn="auto">
              <a:spcBef>
                <a:spcPts val="0"/>
              </a:spcBef>
              <a:spcAft>
                <a:spcPts val="0"/>
              </a:spcAft>
            </a:pPr>
            <a:endParaRPr lang="en-US">
              <a:solidFill>
                <a:srgbClr val="000000"/>
              </a:solidFill>
              <a:latin typeface="CiscoSansTT ExtraLight"/>
              <a:ea typeface="+mn-ea"/>
            </a:endParaRPr>
          </a:p>
        </p:txBody>
      </p:sp>
      <p:sp>
        <p:nvSpPr>
          <p:cNvPr id="5" name="Title 1"/>
          <p:cNvSpPr>
            <a:spLocks noGrp="1"/>
          </p:cNvSpPr>
          <p:nvPr>
            <p:ph type="ctrTitle" hasCustomPrompt="1"/>
          </p:nvPr>
        </p:nvSpPr>
        <p:spPr>
          <a:xfrm>
            <a:off x="245473" y="571579"/>
            <a:ext cx="8301719"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gradFill>
                  <a:gsLst>
                    <a:gs pos="0">
                      <a:schemeClr val="accent1"/>
                    </a:gs>
                    <a:gs pos="100000">
                      <a:srgbClr val="01BBBB"/>
                    </a:gs>
                  </a:gsLst>
                  <a:lin ang="1200000" scaled="0"/>
                </a:gradFill>
                <a:latin typeface="+mj-lt"/>
                <a:cs typeface="CiscoSans Thin"/>
              </a:defRPr>
            </a:lvl1pPr>
          </a:lstStyle>
          <a:p>
            <a:r>
              <a:rPr lang="en-US" dirty="0" smtClean="0"/>
              <a:t>Section Title Goes Here</a:t>
            </a:r>
            <a:endParaRPr lang="en-US" dirty="0"/>
          </a:p>
        </p:txBody>
      </p:sp>
    </p:spTree>
    <p:extLst>
      <p:ext uri="{BB962C8B-B14F-4D97-AF65-F5344CB8AC3E}">
        <p14:creationId xmlns:p14="http://schemas.microsoft.com/office/powerpoint/2010/main" val="428811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userDrawn="1">
  <p:cSld name="2_Segue">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73" y="562612"/>
            <a:ext cx="8301719"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7813275" y="4745973"/>
            <a:ext cx="762395" cy="154530"/>
          </a:xfrm>
          <a:prstGeom prst="rect">
            <a:avLst/>
          </a:prstGeom>
          <a:noFill/>
          <a:ln w="9525">
            <a:noFill/>
            <a:miter lim="800000"/>
            <a:headEnd/>
            <a:tailEnd/>
          </a:ln>
          <a:effectLst/>
        </p:spPr>
        <p:txBody>
          <a:bodyPr wrap="none" lIns="61552" tIns="30788" rIns="61552" bIns="30788" anchor="b">
            <a:spAutoFit/>
          </a:bodyPr>
          <a:lstStyle/>
          <a:p>
            <a:pPr algn="r" defTabSz="61039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userDrawn="1"/>
        </p:nvSpPr>
        <p:spPr bwMode="ltGray">
          <a:xfrm>
            <a:off x="8660831" y="4742932"/>
            <a:ext cx="220539" cy="154511"/>
          </a:xfrm>
          <a:prstGeom prst="rect">
            <a:avLst/>
          </a:prstGeom>
          <a:noFill/>
          <a:ln w="9525" algn="ctr">
            <a:noFill/>
            <a:miter lim="800000"/>
            <a:headEnd/>
            <a:tailEnd/>
          </a:ln>
          <a:effectLst/>
        </p:spPr>
        <p:txBody>
          <a:bodyPr wrap="none" lIns="61552" tIns="30788" rIns="61552" bIns="30788" anchor="b">
            <a:spAutoFit/>
          </a:bodyPr>
          <a:lstStyle/>
          <a:p>
            <a:pPr algn="r" defTabSz="61039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39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0" name="Rectangle 4"/>
          <p:cNvSpPr>
            <a:spLocks noChangeArrowheads="1"/>
          </p:cNvSpPr>
          <p:nvPr userDrawn="1"/>
        </p:nvSpPr>
        <p:spPr bwMode="ltGray">
          <a:xfrm>
            <a:off x="292065" y="4747273"/>
            <a:ext cx="3420515" cy="154530"/>
          </a:xfrm>
          <a:prstGeom prst="rect">
            <a:avLst/>
          </a:prstGeom>
          <a:noFill/>
          <a:ln w="9525">
            <a:noFill/>
            <a:miter lim="800000"/>
            <a:headEnd/>
            <a:tailEnd/>
          </a:ln>
          <a:effectLst/>
        </p:spPr>
        <p:txBody>
          <a:bodyPr wrap="square" lIns="61552" tIns="30788" rIns="61552" bIns="30788" anchor="b" anchorCtr="0">
            <a:spAutoFit/>
          </a:bodyPr>
          <a:lstStyle/>
          <a:p>
            <a:pPr defTabSz="61039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8" name="Straight Connector 7"/>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69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73" y="562612"/>
            <a:ext cx="8301719"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7813275" y="4745973"/>
            <a:ext cx="762395" cy="154530"/>
          </a:xfrm>
          <a:prstGeom prst="rect">
            <a:avLst/>
          </a:prstGeom>
          <a:noFill/>
          <a:ln w="9525">
            <a:noFill/>
            <a:miter lim="800000"/>
            <a:headEnd/>
            <a:tailEnd/>
          </a:ln>
          <a:effectLst/>
        </p:spPr>
        <p:txBody>
          <a:bodyPr wrap="none" lIns="61552" tIns="30788" rIns="61552" bIns="30788" anchor="b">
            <a:spAutoFit/>
          </a:bodyPr>
          <a:lstStyle/>
          <a:p>
            <a:pPr algn="r" defTabSz="61039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userDrawn="1"/>
        </p:nvSpPr>
        <p:spPr bwMode="ltGray">
          <a:xfrm>
            <a:off x="8660831" y="4742932"/>
            <a:ext cx="220539" cy="154511"/>
          </a:xfrm>
          <a:prstGeom prst="rect">
            <a:avLst/>
          </a:prstGeom>
          <a:noFill/>
          <a:ln w="9525" algn="ctr">
            <a:noFill/>
            <a:miter lim="800000"/>
            <a:headEnd/>
            <a:tailEnd/>
          </a:ln>
          <a:effectLst/>
        </p:spPr>
        <p:txBody>
          <a:bodyPr wrap="none" lIns="61552" tIns="30788" rIns="61552" bIns="30788" anchor="b">
            <a:spAutoFit/>
          </a:bodyPr>
          <a:lstStyle/>
          <a:p>
            <a:pPr algn="r" defTabSz="61039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39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0" name="Rectangle 4"/>
          <p:cNvSpPr>
            <a:spLocks noChangeArrowheads="1"/>
          </p:cNvSpPr>
          <p:nvPr userDrawn="1"/>
        </p:nvSpPr>
        <p:spPr bwMode="ltGray">
          <a:xfrm>
            <a:off x="292065" y="4747273"/>
            <a:ext cx="3420515" cy="154530"/>
          </a:xfrm>
          <a:prstGeom prst="rect">
            <a:avLst/>
          </a:prstGeom>
          <a:noFill/>
          <a:ln w="9525">
            <a:noFill/>
            <a:miter lim="800000"/>
            <a:headEnd/>
            <a:tailEnd/>
          </a:ln>
          <a:effectLst/>
        </p:spPr>
        <p:txBody>
          <a:bodyPr wrap="square" lIns="61552" tIns="30788" rIns="61552" bIns="30788" anchor="b" anchorCtr="0">
            <a:spAutoFit/>
          </a:bodyPr>
          <a:lstStyle/>
          <a:p>
            <a:pPr defTabSz="61039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8" name="Straight Connector 7"/>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83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59117"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261499" y="1200172"/>
            <a:ext cx="8659976" cy="3394075"/>
          </a:xfrm>
          <a:prstGeom prst="rect">
            <a:avLst/>
          </a:prstGeom>
        </p:spPr>
        <p:txBody>
          <a:bodyPr lIns="91376" tIns="45688" rIns="91376" bIns="45688">
            <a:noAutofit/>
          </a:bodyPr>
          <a:lstStyle>
            <a:lvl1pPr marL="285538" marR="0" indent="-285538" algn="ctr" defTabSz="456848"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marL="0" marR="0" lvl="0" indent="0" algn="l" defTabSz="456848"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Tree>
    <p:extLst>
      <p:ext uri="{BB962C8B-B14F-4D97-AF65-F5344CB8AC3E}">
        <p14:creationId xmlns:p14="http://schemas.microsoft.com/office/powerpoint/2010/main" val="94627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1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59117" y="303064"/>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261499" y="1200172"/>
            <a:ext cx="8659976" cy="3394075"/>
          </a:xfrm>
          <a:prstGeom prst="rect">
            <a:avLst/>
          </a:prstGeom>
        </p:spPr>
        <p:txBody>
          <a:bodyPr lIns="91376" tIns="45688" rIns="91376" bIns="45688">
            <a:noAutofit/>
          </a:bodyPr>
          <a:lstStyle>
            <a:lvl1pPr marL="285538" marR="0" indent="-285538" algn="l" defTabSz="456848"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marL="0" marR="0" lvl="0" indent="0" algn="l" defTabSz="456848"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
        <p:nvSpPr>
          <p:cNvPr id="8" name="Rectangle 5"/>
          <p:cNvSpPr>
            <a:spLocks noChangeArrowheads="1"/>
          </p:cNvSpPr>
          <p:nvPr userDrawn="1"/>
        </p:nvSpPr>
        <p:spPr bwMode="ltGray">
          <a:xfrm>
            <a:off x="7813275" y="4745973"/>
            <a:ext cx="762395" cy="154530"/>
          </a:xfrm>
          <a:prstGeom prst="rect">
            <a:avLst/>
          </a:prstGeom>
          <a:noFill/>
          <a:ln w="9525">
            <a:noFill/>
            <a:miter lim="800000"/>
            <a:headEnd/>
            <a:tailEnd/>
          </a:ln>
          <a:effectLst/>
        </p:spPr>
        <p:txBody>
          <a:bodyPr wrap="none" lIns="61552" tIns="30788" rIns="61552" bIns="30788" anchor="b">
            <a:spAutoFit/>
          </a:bodyPr>
          <a:lstStyle/>
          <a:p>
            <a:pPr algn="r" defTabSz="61039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9" name="Rectangle 7"/>
          <p:cNvSpPr>
            <a:spLocks noChangeArrowheads="1"/>
          </p:cNvSpPr>
          <p:nvPr userDrawn="1"/>
        </p:nvSpPr>
        <p:spPr bwMode="ltGray">
          <a:xfrm>
            <a:off x="8660831" y="4742932"/>
            <a:ext cx="220539" cy="154511"/>
          </a:xfrm>
          <a:prstGeom prst="rect">
            <a:avLst/>
          </a:prstGeom>
          <a:noFill/>
          <a:ln w="9525" algn="ctr">
            <a:noFill/>
            <a:miter lim="800000"/>
            <a:headEnd/>
            <a:tailEnd/>
          </a:ln>
          <a:effectLst/>
        </p:spPr>
        <p:txBody>
          <a:bodyPr wrap="none" lIns="61552" tIns="30788" rIns="61552" bIns="30788" anchor="b">
            <a:spAutoFit/>
          </a:bodyPr>
          <a:lstStyle/>
          <a:p>
            <a:pPr algn="r" defTabSz="61039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39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0" name="Rectangle 4"/>
          <p:cNvSpPr>
            <a:spLocks noChangeArrowheads="1"/>
          </p:cNvSpPr>
          <p:nvPr userDrawn="1"/>
        </p:nvSpPr>
        <p:spPr bwMode="ltGray">
          <a:xfrm>
            <a:off x="292065" y="4747273"/>
            <a:ext cx="3420515" cy="154530"/>
          </a:xfrm>
          <a:prstGeom prst="rect">
            <a:avLst/>
          </a:prstGeom>
          <a:noFill/>
          <a:ln w="9525">
            <a:noFill/>
            <a:miter lim="800000"/>
            <a:headEnd/>
            <a:tailEnd/>
          </a:ln>
          <a:effectLst/>
        </p:spPr>
        <p:txBody>
          <a:bodyPr wrap="square" lIns="61552" tIns="30788" rIns="61552" bIns="30788" anchor="b" anchorCtr="0">
            <a:spAutoFit/>
          </a:bodyPr>
          <a:lstStyle/>
          <a:p>
            <a:pPr defTabSz="61039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11" name="Straight Connector 10"/>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557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heme 03">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51435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5806" y="2064544"/>
            <a:ext cx="4648200" cy="871538"/>
          </a:xfrm>
          <a:prstGeom prst="rect">
            <a:avLst/>
          </a:prstGeom>
        </p:spPr>
      </p:pic>
      <p:sp>
        <p:nvSpPr>
          <p:cNvPr id="11" name="Footer Placeholder 4"/>
          <p:cNvSpPr txBox="1">
            <a:spLocks/>
          </p:cNvSpPr>
          <p:nvPr userDrawn="1"/>
        </p:nvSpPr>
        <p:spPr>
          <a:xfrm>
            <a:off x="157166"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6" name="Footer Placeholder 4"/>
          <p:cNvSpPr txBox="1">
            <a:spLocks/>
          </p:cNvSpPr>
          <p:nvPr userDrawn="1"/>
        </p:nvSpPr>
        <p:spPr>
          <a:xfrm>
            <a:off x="7217534"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2283617976"/>
      </p:ext>
    </p:extLst>
  </p:cSld>
  <p:clrMapOvr>
    <a:masterClrMapping/>
  </p:clrMapOvr>
  <p:transition spd="slow">
    <p:fade/>
  </p:transition>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45456" y="1249964"/>
            <a:ext cx="8582751" cy="3266034"/>
          </a:xfrm>
          <a:prstGeom prst="rect">
            <a:avLst/>
          </a:prstGeom>
        </p:spPr>
        <p:txBody>
          <a:bodyPr lIns="91376" tIns="45688" rIns="91376" bIns="45688">
            <a:noAutofit/>
          </a:bodyPr>
          <a:lstStyle>
            <a:lvl1pPr marL="280777" indent="-223664">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07632" indent="-215729">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7164" indent="-171327">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0547" indent="-171327">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1081865" indent="-168152">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7781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245457" y="1249964"/>
            <a:ext cx="4169633" cy="3266034"/>
          </a:xfrm>
          <a:prstGeom prst="rect">
            <a:avLst/>
          </a:prstGeom>
        </p:spPr>
        <p:txBody>
          <a:bodyPr lIns="91376" tIns="45688" rIns="91376" bIns="45688">
            <a:noAutofit/>
          </a:bodyPr>
          <a:lstStyle>
            <a:lvl1pPr marL="228425" indent="-171327">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6848" indent="-215729">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190" indent="-171327">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799500" indent="-171327">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0826" indent="-171327">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3"/>
          <p:cNvSpPr>
            <a:spLocks noGrp="1"/>
          </p:cNvSpPr>
          <p:nvPr>
            <p:ph type="body" sz="quarter" idx="11"/>
          </p:nvPr>
        </p:nvSpPr>
        <p:spPr>
          <a:xfrm>
            <a:off x="4641011" y="1249964"/>
            <a:ext cx="4169633" cy="3266034"/>
          </a:xfrm>
          <a:prstGeom prst="rect">
            <a:avLst/>
          </a:prstGeom>
        </p:spPr>
        <p:txBody>
          <a:bodyPr lIns="91376" tIns="45688" rIns="91376" bIns="45688">
            <a:noAutofit/>
          </a:bodyPr>
          <a:lstStyle>
            <a:lvl1pPr marL="228425" indent="-171327">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6848" indent="-215729">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190" indent="-171327">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799500" indent="-171327">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0826" indent="-171327">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4547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1_Bullet_Heavy Tex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9" name="Text Placeholder 3"/>
          <p:cNvSpPr>
            <a:spLocks noGrp="1"/>
          </p:cNvSpPr>
          <p:nvPr>
            <p:ph type="body" sz="quarter" idx="11" hasCustomPrompt="1"/>
          </p:nvPr>
        </p:nvSpPr>
        <p:spPr>
          <a:xfrm>
            <a:off x="245457" y="1249964"/>
            <a:ext cx="4169633" cy="3266034"/>
          </a:xfrm>
          <a:prstGeom prst="rect">
            <a:avLst/>
          </a:prstGeom>
        </p:spPr>
        <p:txBody>
          <a:bodyPr lIns="91376" tIns="45688" rIns="91376" bIns="45688">
            <a:noAutofit/>
          </a:bodyPr>
          <a:lstStyle>
            <a:lvl1pPr marL="233186" indent="-171327">
              <a:lnSpc>
                <a:spcPct val="95000"/>
              </a:lnSpc>
              <a:spcBef>
                <a:spcPts val="1110"/>
              </a:spcBef>
              <a:buClr>
                <a:schemeClr val="tx2"/>
              </a:buClr>
              <a:buSzPct val="80000"/>
              <a:buFont typeface="Wingdings" panose="05000000000000000000" pitchFamily="2" charset="2"/>
              <a:buChar char="§"/>
              <a:defRPr sz="1400"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1681" indent="-171327">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a:p>
            <a:endParaRPr lang="en-US" dirty="0" smtClean="0"/>
          </a:p>
        </p:txBody>
      </p:sp>
      <p:sp>
        <p:nvSpPr>
          <p:cNvPr id="10" name="Text Placeholder 3"/>
          <p:cNvSpPr>
            <a:spLocks noGrp="1"/>
          </p:cNvSpPr>
          <p:nvPr>
            <p:ph type="body" sz="quarter" idx="12" hasCustomPrompt="1"/>
          </p:nvPr>
        </p:nvSpPr>
        <p:spPr>
          <a:xfrm>
            <a:off x="4641011" y="1249964"/>
            <a:ext cx="4169633" cy="3266034"/>
          </a:xfrm>
          <a:prstGeom prst="rect">
            <a:avLst/>
          </a:prstGeom>
        </p:spPr>
        <p:txBody>
          <a:bodyPr lIns="91376" tIns="45688" rIns="91376" bIns="45688">
            <a:noAutofit/>
          </a:bodyPr>
          <a:lstStyle>
            <a:lvl1pPr marL="223664" indent="-171327">
              <a:lnSpc>
                <a:spcPct val="95000"/>
              </a:lnSpc>
              <a:spcBef>
                <a:spcPts val="1110"/>
              </a:spcBef>
              <a:buClr>
                <a:schemeClr val="tx2"/>
              </a:buClr>
              <a:buSzPct val="80000"/>
              <a:buFont typeface="Wingdings" panose="05000000000000000000" pitchFamily="2" charset="2"/>
              <a:buChar char="§"/>
              <a:defRPr sz="1400"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1681" indent="-171327">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p:txBody>
      </p:sp>
    </p:spTree>
    <p:extLst>
      <p:ext uri="{BB962C8B-B14F-4D97-AF65-F5344CB8AC3E}">
        <p14:creationId xmlns:p14="http://schemas.microsoft.com/office/powerpoint/2010/main" val="302903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10" name="Rounded Rectangle 9"/>
          <p:cNvSpPr/>
          <p:nvPr userDrawn="1"/>
        </p:nvSpPr>
        <p:spPr>
          <a:xfrm>
            <a:off x="5143104" y="1229806"/>
            <a:ext cx="3623212" cy="3306356"/>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76" tIns="45688" rIns="91376" bIns="45688" rtlCol="0" anchor="ctr"/>
          <a:lstStyle/>
          <a:p>
            <a:pPr algn="ctr" fontAlgn="auto">
              <a:spcBef>
                <a:spcPts val="0"/>
              </a:spcBef>
              <a:spcAft>
                <a:spcPts val="0"/>
              </a:spcAft>
            </a:pPr>
            <a:endParaRPr lang="en-US">
              <a:solidFill>
                <a:srgbClr val="FFFFFF"/>
              </a:solidFill>
              <a:latin typeface="CiscoSansTT ExtraLight"/>
            </a:endParaRPr>
          </a:p>
        </p:txBody>
      </p:sp>
      <p:sp>
        <p:nvSpPr>
          <p:cNvPr id="12" name="Text Placeholder 11"/>
          <p:cNvSpPr>
            <a:spLocks noGrp="1"/>
          </p:cNvSpPr>
          <p:nvPr>
            <p:ph type="body" sz="quarter" idx="11" hasCustomPrompt="1"/>
          </p:nvPr>
        </p:nvSpPr>
        <p:spPr>
          <a:xfrm>
            <a:off x="5221224" y="1310786"/>
            <a:ext cx="3236976" cy="1830001"/>
          </a:xfrm>
          <a:prstGeom prst="rect">
            <a:avLst/>
          </a:prstGeom>
        </p:spPr>
        <p:txBody>
          <a:bodyPr lIns="91376" tIns="45688" rIns="91376" bIns="45688">
            <a:noAutofit/>
          </a:bodyPr>
          <a:lstStyle>
            <a:lvl1pPr marL="85673" indent="-85673" algn="l" defTabSz="685351" rtl="0" eaLnBrk="1" latinLnBrk="0" hangingPunct="1">
              <a:lnSpc>
                <a:spcPct val="90000"/>
              </a:lnSpc>
              <a:spcBef>
                <a:spcPts val="0"/>
              </a:spcBef>
              <a:buNone/>
              <a:defRPr lang="en-US" sz="1500" kern="1200" dirty="0" smtClean="0">
                <a:gradFill>
                  <a:gsLst>
                    <a:gs pos="0">
                      <a:srgbClr val="272749"/>
                    </a:gs>
                    <a:gs pos="27000">
                      <a:srgbClr val="272749"/>
                    </a:gs>
                    <a:gs pos="100000">
                      <a:srgbClr val="B8E1D0"/>
                    </a:gs>
                    <a:gs pos="83000">
                      <a:srgbClr val="39BBB9"/>
                    </a:gs>
                  </a:gsLst>
                  <a:lin ang="3600000" scaled="0"/>
                </a:gradFill>
                <a:latin typeface="+mn-lt"/>
                <a:ea typeface="+mn-ea"/>
                <a:cs typeface="CiscoSans ExtraLight"/>
              </a:defRPr>
            </a:lvl1pPr>
            <a:lvl2pPr marL="85673" indent="-85673" algn="l" defTabSz="685351" rtl="0" eaLnBrk="1" latinLnBrk="0" hangingPunct="1">
              <a:defRPr lang="en-US" sz="1500" kern="1200" dirty="0" smtClean="0">
                <a:solidFill>
                  <a:schemeClr val="accent2"/>
                </a:solidFill>
                <a:latin typeface="Ciscolight" pitchFamily="2" charset="0"/>
                <a:ea typeface="+mn-ea"/>
                <a:cs typeface="+mn-cs"/>
              </a:defRPr>
            </a:lvl2pPr>
            <a:lvl3pPr marL="85673" indent="-85673" algn="l" defTabSz="685351" rtl="0" eaLnBrk="1" latinLnBrk="0" hangingPunct="1">
              <a:defRPr lang="en-US" sz="1500" kern="1200" dirty="0" smtClean="0">
                <a:solidFill>
                  <a:schemeClr val="accent2"/>
                </a:solidFill>
                <a:latin typeface="Ciscolight" pitchFamily="2" charset="0"/>
                <a:ea typeface="+mn-ea"/>
                <a:cs typeface="+mn-cs"/>
              </a:defRPr>
            </a:lvl3pPr>
            <a:lvl4pPr marL="85673" indent="-85673" algn="l" defTabSz="685351" rtl="0" eaLnBrk="1" latinLnBrk="0" hangingPunct="1">
              <a:defRPr lang="en-US" sz="1500" kern="1200" dirty="0" smtClean="0">
                <a:solidFill>
                  <a:schemeClr val="accent2"/>
                </a:solidFill>
                <a:latin typeface="Ciscolight" pitchFamily="2" charset="0"/>
                <a:ea typeface="+mn-ea"/>
                <a:cs typeface="+mn-cs"/>
              </a:defRPr>
            </a:lvl4pPr>
            <a:lvl5pPr marL="85673" indent="-85673" algn="l" defTabSz="685351" rtl="0" eaLnBrk="1" latinLnBrk="0" hangingPunct="1">
              <a:defRPr lang="en-US" sz="15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19" name="Text Placeholder 18"/>
          <p:cNvSpPr>
            <a:spLocks noGrp="1"/>
          </p:cNvSpPr>
          <p:nvPr>
            <p:ph type="body" sz="quarter" idx="14" hasCustomPrompt="1"/>
          </p:nvPr>
        </p:nvSpPr>
        <p:spPr>
          <a:xfrm>
            <a:off x="5299817" y="3552444"/>
            <a:ext cx="3326071" cy="253746"/>
          </a:xfrm>
          <a:prstGeom prst="rect">
            <a:avLst/>
          </a:prstGeom>
        </p:spPr>
        <p:txBody>
          <a:bodyPr lIns="91376" tIns="45688" rIns="91376" bIns="45688">
            <a:noAutofit/>
          </a:bodyPr>
          <a:lstStyle>
            <a:lvl1pPr marL="0" indent="0">
              <a:buClr>
                <a:schemeClr val="tx2"/>
              </a:buClr>
              <a:buFontTx/>
              <a:buNone/>
              <a:defRPr sz="1200">
                <a:solidFill>
                  <a:schemeClr val="tx2"/>
                </a:solidFill>
                <a:latin typeface="+mn-lt"/>
                <a:cs typeface="CiscoSans ExtraLight"/>
              </a:defRPr>
            </a:lvl1pPr>
          </a:lstStyle>
          <a:p>
            <a:pPr lvl="0"/>
            <a:r>
              <a:rPr lang="en-US" dirty="0" smtClean="0"/>
              <a:t>Source Name</a:t>
            </a:r>
            <a:endParaRPr lang="en-US" dirty="0"/>
          </a:p>
        </p:txBody>
      </p:sp>
      <p:sp>
        <p:nvSpPr>
          <p:cNvPr id="14" name="Title 1"/>
          <p:cNvSpPr>
            <a:spLocks noGrp="1"/>
          </p:cNvSpPr>
          <p:nvPr>
            <p:ph type="ctrTitle" hasCustomPrompt="1"/>
          </p:nvPr>
        </p:nvSpPr>
        <p:spPr>
          <a:xfrm>
            <a:off x="259741" y="302422"/>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Pull Quote Style</a:t>
            </a:r>
            <a:endParaRPr lang="en-US" dirty="0"/>
          </a:p>
        </p:txBody>
      </p:sp>
      <p:sp>
        <p:nvSpPr>
          <p:cNvPr id="7" name="Text Placeholder 3"/>
          <p:cNvSpPr>
            <a:spLocks noGrp="1"/>
          </p:cNvSpPr>
          <p:nvPr>
            <p:ph type="body" sz="quarter" idx="15" hasCustomPrompt="1"/>
          </p:nvPr>
        </p:nvSpPr>
        <p:spPr>
          <a:xfrm>
            <a:off x="245457" y="1249964"/>
            <a:ext cx="4169633" cy="3266034"/>
          </a:xfrm>
          <a:prstGeom prst="rect">
            <a:avLst/>
          </a:prstGeom>
        </p:spPr>
        <p:txBody>
          <a:bodyPr lIns="91376" tIns="45688" rIns="91376" bIns="45688">
            <a:noAutofit/>
          </a:bodyPr>
          <a:lstStyle>
            <a:lvl1pPr marL="233186" indent="-171327">
              <a:lnSpc>
                <a:spcPct val="95000"/>
              </a:lnSpc>
              <a:spcBef>
                <a:spcPts val="1110"/>
              </a:spcBef>
              <a:buClr>
                <a:schemeClr val="tx2"/>
              </a:buClr>
              <a:buSzPct val="80000"/>
              <a:buFont typeface="Wingdings" panose="05000000000000000000" pitchFamily="2" charset="2"/>
              <a:buChar char="§"/>
              <a:defRPr sz="1600" b="0" i="0">
                <a:solidFill>
                  <a:schemeClr val="tx2"/>
                </a:solidFill>
                <a:latin typeface="+mn-lt"/>
                <a:cs typeface="CiscoSans ExtraLight"/>
              </a:defRPr>
            </a:lvl1pPr>
            <a:lvl2pPr marL="455261" indent="-190362">
              <a:lnSpc>
                <a:spcPct val="95000"/>
              </a:lnSpc>
              <a:spcBef>
                <a:spcPts val="450"/>
              </a:spcBef>
              <a:buClr>
                <a:schemeClr val="tx2"/>
              </a:buClr>
              <a:buSzPct val="80000"/>
              <a:buFont typeface="Wingdings" panose="05000000000000000000" pitchFamily="2" charset="2"/>
              <a:buChar char="§"/>
              <a:defRPr sz="1400" b="0" i="0">
                <a:solidFill>
                  <a:schemeClr val="tx2"/>
                </a:solidFill>
                <a:latin typeface="+mn-lt"/>
                <a:cs typeface="CiscoSans ExtraLight"/>
              </a:defRPr>
            </a:lvl2pPr>
            <a:lvl3pPr>
              <a:buClrTx/>
              <a:defRPr b="0" i="0">
                <a:solidFill>
                  <a:schemeClr val="tx1"/>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a:t>
            </a:r>
            <a:br>
              <a:rPr lang="en-US" dirty="0" smtClean="0"/>
            </a:br>
            <a:r>
              <a:rPr lang="en-US" dirty="0" smtClean="0"/>
              <a:t>slide with a pull quote</a:t>
            </a:r>
          </a:p>
          <a:p>
            <a:pPr lvl="1"/>
            <a:r>
              <a:rPr lang="en-US" dirty="0" smtClean="0"/>
              <a:t>This is where all the second level </a:t>
            </a:r>
            <a:br>
              <a:rPr lang="en-US" dirty="0" smtClean="0"/>
            </a:br>
            <a:r>
              <a:rPr lang="en-US" dirty="0" smtClean="0"/>
              <a:t>information goes</a:t>
            </a:r>
          </a:p>
          <a:p>
            <a:pPr lvl="1"/>
            <a:r>
              <a:rPr lang="en-US" dirty="0" smtClean="0"/>
              <a:t>This is another bullet point</a:t>
            </a:r>
          </a:p>
          <a:p>
            <a:r>
              <a:rPr lang="en-US" dirty="0" smtClean="0"/>
              <a:t>First level bullets are 16 points</a:t>
            </a:r>
            <a:br>
              <a:rPr lang="en-US" dirty="0" smtClean="0"/>
            </a:br>
            <a:r>
              <a:rPr lang="en-US" dirty="0" smtClean="0"/>
              <a:t>and use a bullet point</a:t>
            </a:r>
          </a:p>
          <a:p>
            <a:pPr lvl="1"/>
            <a:r>
              <a:rPr lang="en-US" dirty="0" smtClean="0"/>
              <a:t>Second level bullets are 14 points in size</a:t>
            </a:r>
          </a:p>
          <a:p>
            <a:pPr lvl="1"/>
            <a:r>
              <a:rPr lang="en-US" dirty="0" smtClean="0"/>
              <a:t>It’s important to keep consistency </a:t>
            </a:r>
          </a:p>
        </p:txBody>
      </p:sp>
    </p:spTree>
    <p:extLst>
      <p:ext uri="{BB962C8B-B14F-4D97-AF65-F5344CB8AC3E}">
        <p14:creationId xmlns:p14="http://schemas.microsoft.com/office/powerpoint/2010/main" val="298903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249753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preserve="1" userDrawn="1">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Bullet Title Goes Here</a:t>
            </a:r>
            <a:endParaRPr lang="en-US" dirty="0"/>
          </a:p>
        </p:txBody>
      </p:sp>
      <p:sp>
        <p:nvSpPr>
          <p:cNvPr id="4" name="Rectangle 5"/>
          <p:cNvSpPr>
            <a:spLocks noChangeArrowheads="1"/>
          </p:cNvSpPr>
          <p:nvPr userDrawn="1"/>
        </p:nvSpPr>
        <p:spPr bwMode="ltGray">
          <a:xfrm>
            <a:off x="7813275" y="4745973"/>
            <a:ext cx="762395" cy="154530"/>
          </a:xfrm>
          <a:prstGeom prst="rect">
            <a:avLst/>
          </a:prstGeom>
          <a:noFill/>
          <a:ln w="9525">
            <a:noFill/>
            <a:miter lim="800000"/>
            <a:headEnd/>
            <a:tailEnd/>
          </a:ln>
          <a:effectLst/>
        </p:spPr>
        <p:txBody>
          <a:bodyPr wrap="none" lIns="61552" tIns="30788" rIns="61552" bIns="30788" anchor="b">
            <a:spAutoFit/>
          </a:bodyPr>
          <a:lstStyle/>
          <a:p>
            <a:pPr algn="r" defTabSz="61039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5" name="Rectangle 7"/>
          <p:cNvSpPr>
            <a:spLocks noChangeArrowheads="1"/>
          </p:cNvSpPr>
          <p:nvPr userDrawn="1"/>
        </p:nvSpPr>
        <p:spPr bwMode="ltGray">
          <a:xfrm>
            <a:off x="8660831" y="4742932"/>
            <a:ext cx="220539" cy="154511"/>
          </a:xfrm>
          <a:prstGeom prst="rect">
            <a:avLst/>
          </a:prstGeom>
          <a:noFill/>
          <a:ln w="9525" algn="ctr">
            <a:noFill/>
            <a:miter lim="800000"/>
            <a:headEnd/>
            <a:tailEnd/>
          </a:ln>
          <a:effectLst/>
        </p:spPr>
        <p:txBody>
          <a:bodyPr wrap="none" lIns="61552" tIns="30788" rIns="61552" bIns="30788" anchor="b">
            <a:spAutoFit/>
          </a:bodyPr>
          <a:lstStyle/>
          <a:p>
            <a:pPr algn="r" defTabSz="61039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39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6" name="Rectangle 4"/>
          <p:cNvSpPr>
            <a:spLocks noChangeArrowheads="1"/>
          </p:cNvSpPr>
          <p:nvPr userDrawn="1"/>
        </p:nvSpPr>
        <p:spPr bwMode="ltGray">
          <a:xfrm>
            <a:off x="292065" y="4747273"/>
            <a:ext cx="3420515" cy="154530"/>
          </a:xfrm>
          <a:prstGeom prst="rect">
            <a:avLst/>
          </a:prstGeom>
          <a:noFill/>
          <a:ln w="9525">
            <a:noFill/>
            <a:miter lim="800000"/>
            <a:headEnd/>
            <a:tailEnd/>
          </a:ln>
          <a:effectLst/>
        </p:spPr>
        <p:txBody>
          <a:bodyPr wrap="square" lIns="61552" tIns="30788" rIns="61552" bIns="30788" anchor="b" anchorCtr="0">
            <a:spAutoFit/>
          </a:bodyPr>
          <a:lstStyle/>
          <a:p>
            <a:pPr defTabSz="61039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7" name="Straight Connector 6"/>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4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1786" y="302506"/>
            <a:ext cx="4005072" cy="628650"/>
          </a:xfrm>
          <a:prstGeom prst="rect">
            <a:avLst/>
          </a:prstGeom>
        </p:spPr>
        <p:txBody>
          <a:bodyPr vert="horz" lIns="61681" tIns="34283" rIns="61681" bIns="34283" rtlCol="0" anchor="t" anchorCtr="0">
            <a:noAutofit/>
          </a:bodyPr>
          <a:lstStyle>
            <a:lvl1pPr algn="l" defTabSz="685351" rtl="0" eaLnBrk="1" latinLnBrk="0" hangingPunct="1">
              <a:lnSpc>
                <a:spcPct val="80000"/>
              </a:lnSpc>
              <a:spcBef>
                <a:spcPct val="0"/>
              </a:spcBef>
              <a:buNone/>
              <a:defRPr lang="en-US" sz="2500" b="0" i="0" kern="1200" spc="-75" baseline="0" dirty="0" smtClean="0">
                <a:solidFill>
                  <a:srgbClr val="00A2BF"/>
                </a:solidFill>
                <a:latin typeface="+mj-lt"/>
                <a:ea typeface="+mj-ea"/>
                <a:cs typeface="CiscoSans Thin"/>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51540" y="1200150"/>
            <a:ext cx="4005072" cy="3394710"/>
          </a:xfrm>
          <a:prstGeom prst="rect">
            <a:avLst/>
          </a:prstGeom>
        </p:spPr>
        <p:txBody>
          <a:bodyPr lIns="91376" tIns="45688" rIns="91376" bIns="45688">
            <a:noAutofit/>
          </a:bodyPr>
          <a:lstStyle>
            <a:lvl1pPr marL="0" indent="0">
              <a:buClr>
                <a:schemeClr val="tx2"/>
              </a:buClr>
              <a:buSzPct val="80000"/>
              <a:buFont typeface="Wingdings" panose="05000000000000000000" pitchFamily="2" charset="2"/>
              <a:buNone/>
              <a:defRPr sz="1600" b="0" i="0">
                <a:solidFill>
                  <a:schemeClr val="tx2"/>
                </a:solidFill>
                <a:latin typeface="+mn-lt"/>
                <a:cs typeface="CiscoSans ExtraLight"/>
              </a:defRPr>
            </a:lvl1pPr>
            <a:lvl2pPr marL="475935" indent="-171343">
              <a:buClr>
                <a:schemeClr val="tx2"/>
              </a:buClr>
              <a:buSzPct val="80000"/>
              <a:buFont typeface="Wingdings" panose="05000000000000000000" pitchFamily="2" charset="2"/>
              <a:buChar char="§"/>
              <a:tabLst/>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9" y="1200150"/>
            <a:ext cx="4005072" cy="3394710"/>
          </a:xfrm>
          <a:prstGeom prst="rect">
            <a:avLst/>
          </a:prstGeom>
        </p:spPr>
        <p:txBody>
          <a:bodyPr lIns="91376" tIns="45688" rIns="91376" bIns="45688">
            <a:noAutofit/>
          </a:bodyPr>
          <a:lstStyle>
            <a:lvl1pPr marL="0" indent="0">
              <a:buClr>
                <a:schemeClr val="tx2"/>
              </a:buClr>
              <a:buSzPct val="80000"/>
              <a:buFont typeface="Wingdings" panose="05000000000000000000" pitchFamily="2" charset="2"/>
              <a:buNone/>
              <a:defRPr sz="1600" b="0" i="0">
                <a:solidFill>
                  <a:schemeClr val="tx2"/>
                </a:solidFill>
                <a:latin typeface="+mn-lt"/>
                <a:cs typeface="CiscoSans ExtraLight"/>
              </a:defRPr>
            </a:lvl1pPr>
            <a:lvl2pPr marL="475935" indent="-171343">
              <a:buClr>
                <a:schemeClr val="tx2"/>
              </a:buClr>
              <a:buSzPct val="80000"/>
              <a:buFont typeface="Wingdings" panose="05000000000000000000" pitchFamily="2" charset="2"/>
              <a:buChar char="§"/>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4822430" y="302506"/>
            <a:ext cx="4005072" cy="630936"/>
          </a:xfrm>
          <a:prstGeom prst="rect">
            <a:avLst/>
          </a:prstGeom>
        </p:spPr>
        <p:txBody>
          <a:bodyPr lIns="91376" tIns="45688" rIns="91376" bIns="45688">
            <a:noAutofit/>
          </a:bodyPr>
          <a:lstStyle>
            <a:lvl1pPr marL="0" marR="0" indent="0" algn="l" defTabSz="685351" rtl="0" eaLnBrk="1" fontAlgn="auto" latinLnBrk="0" hangingPunct="1">
              <a:lnSpc>
                <a:spcPct val="80000"/>
              </a:lnSpc>
              <a:spcBef>
                <a:spcPct val="0"/>
              </a:spcBef>
              <a:spcAft>
                <a:spcPts val="0"/>
              </a:spcAft>
              <a:buClrTx/>
              <a:buSzTx/>
              <a:buFontTx/>
              <a:buNone/>
              <a:tabLst/>
              <a:defRPr lang="en-US" sz="2500" b="0" i="0" kern="1200" spc="-75" baseline="0" dirty="0">
                <a:solidFill>
                  <a:srgbClr val="00A2BF"/>
                </a:solidFill>
                <a:latin typeface="+mj-lt"/>
                <a:ea typeface="+mj-ea"/>
                <a:cs typeface="CiscoSans Thin"/>
              </a:defRPr>
            </a:lvl1pPr>
          </a:lstStyle>
          <a:p>
            <a:pPr marL="0" marR="0" lvl="0" indent="0" algn="l" defTabSz="685351"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cxnSp>
        <p:nvCxnSpPr>
          <p:cNvPr id="7" name="Straight Connector 6"/>
          <p:cNvCxnSpPr/>
          <p:nvPr userDrawn="1"/>
        </p:nvCxnSpPr>
        <p:spPr>
          <a:xfrm>
            <a:off x="4600575" y="609624"/>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58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ftr="0" dt="0"/>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219516" y="75438"/>
            <a:ext cx="2668457" cy="864108"/>
          </a:xfrm>
          <a:prstGeom prst="rect">
            <a:avLst/>
          </a:prstGeom>
        </p:spPr>
        <p:txBody>
          <a:bodyPr lIns="91376" tIns="45688" rIns="91376" bIns="45688" anchor="b" anchorCtr="0">
            <a:noAutofit/>
          </a:bodyPr>
          <a:lstStyle>
            <a:lvl1pPr marL="0" marR="0" indent="0" algn="l" defTabSz="685351"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351"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17"/>
          <p:cNvSpPr>
            <a:spLocks noGrp="1"/>
          </p:cNvSpPr>
          <p:nvPr>
            <p:ph type="body" sz="quarter" idx="19"/>
          </p:nvPr>
        </p:nvSpPr>
        <p:spPr>
          <a:xfrm>
            <a:off x="3258418" y="75438"/>
            <a:ext cx="2599859" cy="864108"/>
          </a:xfrm>
          <a:prstGeom prst="rect">
            <a:avLst/>
          </a:prstGeom>
        </p:spPr>
        <p:txBody>
          <a:bodyPr lIns="91376" tIns="45688" rIns="91376" bIns="45688" anchor="b" anchorCtr="0">
            <a:noAutofit/>
          </a:bodyPr>
          <a:lstStyle>
            <a:lvl1pPr marL="0" marR="0" indent="0" algn="l" defTabSz="685351"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351"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3" name="Text Placeholder 17"/>
          <p:cNvSpPr>
            <a:spLocks noGrp="1"/>
          </p:cNvSpPr>
          <p:nvPr>
            <p:ph type="body" sz="quarter" idx="20"/>
          </p:nvPr>
        </p:nvSpPr>
        <p:spPr>
          <a:xfrm>
            <a:off x="6272203" y="75438"/>
            <a:ext cx="2634158" cy="864108"/>
          </a:xfrm>
          <a:prstGeom prst="rect">
            <a:avLst/>
          </a:prstGeom>
        </p:spPr>
        <p:txBody>
          <a:bodyPr lIns="91376" tIns="45688" rIns="91376" bIns="45688" anchor="b" anchorCtr="0">
            <a:noAutofit/>
          </a:bodyPr>
          <a:lstStyle>
            <a:lvl1pPr marL="0" marR="0" indent="0" algn="l" defTabSz="685351"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351"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2" name="Text Placeholder 3"/>
          <p:cNvSpPr>
            <a:spLocks noGrp="1"/>
          </p:cNvSpPr>
          <p:nvPr>
            <p:ph type="body" sz="quarter" idx="10"/>
          </p:nvPr>
        </p:nvSpPr>
        <p:spPr>
          <a:xfrm>
            <a:off x="219516" y="1201574"/>
            <a:ext cx="2668457" cy="3336008"/>
          </a:xfrm>
          <a:prstGeom prst="rect">
            <a:avLst/>
          </a:prstGeom>
        </p:spPr>
        <p:txBody>
          <a:bodyPr lIns="91376" tIns="45688" rIns="91376" bIns="45688">
            <a:noAutofit/>
          </a:bodyPr>
          <a:lstStyle>
            <a:lvl1pPr marL="223664" indent="-171327">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402925" indent="-190362">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69489" indent="-166566">
              <a:buClr>
                <a:schemeClr val="tx2"/>
              </a:buClr>
              <a:buSzPct val="80000"/>
              <a:buFont typeface="Wingdings" panose="05000000000000000000" pitchFamily="2" charset="2"/>
              <a:buChar char="§"/>
              <a:defRPr sz="1200">
                <a:solidFill>
                  <a:schemeClr val="tx2"/>
                </a:solidFill>
                <a:latin typeface="+mn-lt"/>
                <a:cs typeface="CiscoSans ExtraLight"/>
              </a:defRPr>
            </a:lvl3pPr>
            <a:lvl4pPr marL="745577" indent="-171327">
              <a:buClr>
                <a:schemeClr val="tx2"/>
              </a:buClr>
              <a:buSzPct val="80000"/>
              <a:buFont typeface="Wingdings" panose="05000000000000000000" pitchFamily="2" charset="2"/>
              <a:buChar char="§"/>
              <a:defRPr sz="1000">
                <a:solidFill>
                  <a:schemeClr val="tx2"/>
                </a:solidFill>
                <a:latin typeface="+mn-lt"/>
                <a:cs typeface="CiscoSans ExtraLight"/>
              </a:defRPr>
            </a:lvl4pPr>
            <a:lvl5pPr marL="916886" indent="-171327">
              <a:buClr>
                <a:schemeClr val="tx2"/>
              </a:buClr>
              <a:buSzPct val="80000"/>
              <a:buFont typeface="Wingdings" panose="05000000000000000000" pitchFamily="2" charset="2"/>
              <a:buChar char="§"/>
              <a:defRPr sz="900">
                <a:solidFill>
                  <a:schemeClr val="tx2"/>
                </a:solidFill>
                <a:latin typeface="+mn-lt"/>
                <a:cs typeface="CiscoSans ExtraLight"/>
              </a:defRPr>
            </a:lvl5pPr>
            <a:lvl6pPr marL="692013"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6" name="Text Placeholder 3"/>
          <p:cNvSpPr>
            <a:spLocks noGrp="1"/>
          </p:cNvSpPr>
          <p:nvPr>
            <p:ph type="body" sz="quarter" idx="21"/>
          </p:nvPr>
        </p:nvSpPr>
        <p:spPr>
          <a:xfrm>
            <a:off x="6272203" y="1183951"/>
            <a:ext cx="2634158" cy="3336008"/>
          </a:xfrm>
          <a:prstGeom prst="rect">
            <a:avLst/>
          </a:prstGeom>
        </p:spPr>
        <p:txBody>
          <a:bodyPr lIns="91376" tIns="45688" rIns="91376" bIns="45688">
            <a:noAutofit/>
          </a:bodyPr>
          <a:lstStyle>
            <a:lvl1pPr marL="171350" indent="-171350">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359730" indent="-215828">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72664" indent="-171327">
              <a:buClr>
                <a:schemeClr val="tx2"/>
              </a:buClr>
              <a:buSzPct val="80000"/>
              <a:buFont typeface="Wingdings" panose="05000000000000000000" pitchFamily="2" charset="2"/>
              <a:buChar char="§"/>
              <a:defRPr sz="1200">
                <a:solidFill>
                  <a:schemeClr val="tx2"/>
                </a:solidFill>
                <a:latin typeface="+mn-lt"/>
                <a:cs typeface="CiscoSans ExtraLight"/>
              </a:defRPr>
            </a:lvl3pPr>
            <a:lvl4pPr marL="745577" indent="-171327">
              <a:buClr>
                <a:schemeClr val="tx2"/>
              </a:buClr>
              <a:buSzPct val="80000"/>
              <a:buFont typeface="Wingdings" panose="05000000000000000000" pitchFamily="2" charset="2"/>
              <a:buChar char="§"/>
              <a:defRPr sz="1000">
                <a:solidFill>
                  <a:schemeClr val="tx2"/>
                </a:solidFill>
                <a:latin typeface="+mn-lt"/>
                <a:cs typeface="CiscoSans ExtraLight"/>
              </a:defRPr>
            </a:lvl4pPr>
            <a:lvl5pPr marL="916886" indent="-171327">
              <a:buClr>
                <a:schemeClr val="tx2"/>
              </a:buClr>
              <a:buSzPct val="80000"/>
              <a:buFont typeface="Wingdings" panose="05000000000000000000" pitchFamily="2" charset="2"/>
              <a:buChar char="§"/>
              <a:defRPr sz="900">
                <a:solidFill>
                  <a:schemeClr val="tx2"/>
                </a:solidFill>
                <a:latin typeface="+mn-lt"/>
                <a:cs typeface="CiscoSans ExtraLight"/>
              </a:defRPr>
            </a:lvl5pPr>
            <a:lvl6pPr marL="692013"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7" name="Text Placeholder 3"/>
          <p:cNvSpPr>
            <a:spLocks noGrp="1"/>
          </p:cNvSpPr>
          <p:nvPr>
            <p:ph type="body" sz="quarter" idx="22"/>
          </p:nvPr>
        </p:nvSpPr>
        <p:spPr>
          <a:xfrm>
            <a:off x="3258418" y="1201574"/>
            <a:ext cx="2599859" cy="3336008"/>
          </a:xfrm>
          <a:prstGeom prst="rect">
            <a:avLst/>
          </a:prstGeom>
        </p:spPr>
        <p:txBody>
          <a:bodyPr lIns="91376" tIns="45688" rIns="91376" bIns="45688">
            <a:noAutofit/>
          </a:bodyPr>
          <a:lstStyle>
            <a:lvl1pPr marL="171350" indent="-171350">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344222" indent="-176080">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13980" indent="-171327">
              <a:buClr>
                <a:schemeClr val="tx2"/>
              </a:buClr>
              <a:buSzPct val="80000"/>
              <a:buFont typeface="Wingdings" panose="05000000000000000000" pitchFamily="2" charset="2"/>
              <a:buChar char="§"/>
              <a:defRPr sz="1200">
                <a:solidFill>
                  <a:schemeClr val="tx2"/>
                </a:solidFill>
                <a:latin typeface="+mn-lt"/>
                <a:cs typeface="CiscoSans ExtraLight"/>
              </a:defRPr>
            </a:lvl3pPr>
            <a:lvl4pPr marL="686876" indent="-171327">
              <a:buClr>
                <a:schemeClr val="tx2"/>
              </a:buClr>
              <a:buSzPct val="80000"/>
              <a:buFont typeface="Wingdings" panose="05000000000000000000" pitchFamily="2" charset="2"/>
              <a:buChar char="§"/>
              <a:defRPr sz="1000">
                <a:solidFill>
                  <a:schemeClr val="tx2"/>
                </a:solidFill>
                <a:latin typeface="+mn-lt"/>
                <a:cs typeface="CiscoSans ExtraLight"/>
              </a:defRPr>
            </a:lvl4pPr>
            <a:lvl5pPr marL="855026" indent="-168152">
              <a:buClr>
                <a:schemeClr val="tx2"/>
              </a:buClr>
              <a:buSzPct val="80000"/>
              <a:buFont typeface="Wingdings" panose="05000000000000000000" pitchFamily="2" charset="2"/>
              <a:buChar char="§"/>
              <a:defRPr sz="900">
                <a:solidFill>
                  <a:schemeClr val="tx2"/>
                </a:solidFill>
                <a:latin typeface="+mn-lt"/>
                <a:cs typeface="CiscoSans ExtraLight"/>
              </a:defRPr>
            </a:lvl5pPr>
            <a:lvl6pPr marL="692013"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3" name="Straight Connector 2"/>
          <p:cNvCxnSpPr/>
          <p:nvPr userDrawn="1"/>
        </p:nvCxnSpPr>
        <p:spPr>
          <a:xfrm>
            <a:off x="3076575" y="609619"/>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067425" y="609619"/>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69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723304" y="4365162"/>
            <a:ext cx="7461251" cy="207749"/>
          </a:xfrm>
          <a:prstGeom prst="rect">
            <a:avLst/>
          </a:prstGeom>
        </p:spPr>
        <p:txBody>
          <a:bodyPr wrap="square" lIns="91376" tIns="45688" rIns="91376" bIns="45688" anchor="b" anchorCtr="0">
            <a:noAutofit/>
          </a:bodyPr>
          <a:lstStyle>
            <a:lvl1pPr marL="0" indent="0" algn="l" defTabSz="603251">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4" name="Title 1"/>
          <p:cNvSpPr>
            <a:spLocks noGrp="1"/>
          </p:cNvSpPr>
          <p:nvPr>
            <p:ph type="ctrTitle" hasCustomPrompt="1"/>
          </p:nvPr>
        </p:nvSpPr>
        <p:spPr>
          <a:xfrm>
            <a:off x="354841" y="940733"/>
            <a:ext cx="8168270" cy="2878673"/>
          </a:xfrm>
          <a:prstGeom prst="rect">
            <a:avLst/>
          </a:prstGeom>
        </p:spPr>
        <p:txBody>
          <a:bodyPr>
            <a:noAutofit/>
          </a:bodyPr>
          <a:lstStyle>
            <a:lvl1pPr marL="399751" indent="-399751" algn="l">
              <a:lnSpc>
                <a:spcPct val="90000"/>
              </a:lnSpc>
              <a:defRPr sz="6000" b="0" i="1" spc="0" baseline="0">
                <a:solidFill>
                  <a:schemeClr val="tx2"/>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76256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54841" y="940733"/>
            <a:ext cx="8168270" cy="2878673"/>
          </a:xfrm>
          <a:prstGeom prst="rect">
            <a:avLst/>
          </a:prstGeom>
        </p:spPr>
        <p:txBody>
          <a:bodyPr>
            <a:noAutofit/>
          </a:bodyPr>
          <a:lstStyle>
            <a:lvl1pPr marL="402925" indent="-402925" algn="l">
              <a:lnSpc>
                <a:spcPct val="90000"/>
              </a:lnSpc>
              <a:defRPr sz="6000" b="0" i="1" spc="0" baseline="0">
                <a:gradFill flip="none" rotWithShape="1">
                  <a:gsLst>
                    <a:gs pos="0">
                      <a:srgbClr val="272749"/>
                    </a:gs>
                    <a:gs pos="100000">
                      <a:srgbClr val="39BBB9"/>
                    </a:gs>
                    <a:gs pos="84000">
                      <a:srgbClr val="39BBB9"/>
                    </a:gs>
                    <a:gs pos="29000">
                      <a:srgbClr val="272749"/>
                    </a:gs>
                  </a:gsLst>
                  <a:lin ang="0" scaled="1"/>
                  <a:tileRect/>
                </a:gradFill>
                <a:latin typeface="+mj-lt"/>
                <a:cs typeface="CiscoSans Thin"/>
              </a:defRPr>
            </a:lvl1pPr>
          </a:lstStyle>
          <a:p>
            <a:r>
              <a:rPr lang="en-US" dirty="0" smtClean="0"/>
              <a:t>“Quote goes here.”</a:t>
            </a:r>
            <a:endParaRPr lang="en-US" dirty="0"/>
          </a:p>
        </p:txBody>
      </p:sp>
      <p:sp>
        <p:nvSpPr>
          <p:cNvPr id="3" name="Text Placeholder 9"/>
          <p:cNvSpPr>
            <a:spLocks noGrp="1"/>
          </p:cNvSpPr>
          <p:nvPr>
            <p:ph type="body" sz="quarter" idx="11" hasCustomPrompt="1"/>
          </p:nvPr>
        </p:nvSpPr>
        <p:spPr>
          <a:xfrm>
            <a:off x="724031" y="4365162"/>
            <a:ext cx="7461251" cy="207749"/>
          </a:xfrm>
          <a:prstGeom prst="rect">
            <a:avLst/>
          </a:prstGeom>
        </p:spPr>
        <p:txBody>
          <a:bodyPr wrap="square" lIns="91376" tIns="45688" rIns="91376" bIns="45688" anchor="b" anchorCtr="0">
            <a:noAutofit/>
          </a:bodyPr>
          <a:lstStyle>
            <a:lvl1pPr marL="0" indent="0" algn="l" defTabSz="603251">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125684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28" y="205978"/>
            <a:ext cx="8229601" cy="857250"/>
          </a:xfrm>
          <a:prstGeom prst="rect">
            <a:avLst/>
          </a:prstGeom>
        </p:spPr>
        <p:txBody>
          <a:bodyPr lIns="68520" tIns="68520" rIns="68520" bIns="68520"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body" idx="1"/>
          </p:nvPr>
        </p:nvSpPr>
        <p:spPr>
          <a:xfrm>
            <a:off x="457200" y="1200152"/>
            <a:ext cx="3994500" cy="3725775"/>
          </a:xfrm>
          <a:prstGeom prst="rect">
            <a:avLst/>
          </a:prstGeom>
        </p:spPr>
        <p:txBody>
          <a:bodyPr lIns="68520" tIns="68520" rIns="68520" bIns="68520"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6" name="Shape 16"/>
          <p:cNvSpPr txBox="1">
            <a:spLocks noGrp="1"/>
          </p:cNvSpPr>
          <p:nvPr>
            <p:ph type="body" idx="2"/>
          </p:nvPr>
        </p:nvSpPr>
        <p:spPr>
          <a:xfrm>
            <a:off x="4692275" y="1200152"/>
            <a:ext cx="3994500" cy="3725775"/>
          </a:xfrm>
          <a:prstGeom prst="rect">
            <a:avLst/>
          </a:prstGeom>
        </p:spPr>
        <p:txBody>
          <a:bodyPr lIns="68520" tIns="68520" rIns="68520" bIns="68520"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1718491577"/>
      </p:ext>
    </p:extLst>
  </p:cSld>
  <p:clrMapOvr>
    <a:masterClrMapping/>
  </p:clrMapOvr>
  <p:transition spd="slow">
    <p:fade/>
  </p:transition>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preserve="1" userDrawn="1">
  <p:cSld name="2_Quote Slide">
    <p:bg>
      <p:bgPr>
        <a:solidFill>
          <a:schemeClr val="accent5"/>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813275" y="4745973"/>
            <a:ext cx="762395" cy="154530"/>
          </a:xfrm>
          <a:prstGeom prst="rect">
            <a:avLst/>
          </a:prstGeom>
          <a:noFill/>
          <a:ln w="9525">
            <a:noFill/>
            <a:miter lim="800000"/>
            <a:headEnd/>
            <a:tailEnd/>
          </a:ln>
          <a:effectLst/>
        </p:spPr>
        <p:txBody>
          <a:bodyPr wrap="none" lIns="61552" tIns="30788" rIns="61552" bIns="30788" anchor="b">
            <a:spAutoFit/>
          </a:bodyPr>
          <a:lstStyle/>
          <a:p>
            <a:pPr algn="r" defTabSz="61039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4" name="Rectangle 7"/>
          <p:cNvSpPr>
            <a:spLocks noChangeArrowheads="1"/>
          </p:cNvSpPr>
          <p:nvPr userDrawn="1"/>
        </p:nvSpPr>
        <p:spPr bwMode="ltGray">
          <a:xfrm>
            <a:off x="8660831" y="4742932"/>
            <a:ext cx="220539" cy="154511"/>
          </a:xfrm>
          <a:prstGeom prst="rect">
            <a:avLst/>
          </a:prstGeom>
          <a:noFill/>
          <a:ln w="9525" algn="ctr">
            <a:noFill/>
            <a:miter lim="800000"/>
            <a:headEnd/>
            <a:tailEnd/>
          </a:ln>
          <a:effectLst/>
        </p:spPr>
        <p:txBody>
          <a:bodyPr wrap="none" lIns="61552" tIns="30788" rIns="61552" bIns="30788" anchor="b">
            <a:spAutoFit/>
          </a:bodyPr>
          <a:lstStyle/>
          <a:p>
            <a:pPr algn="r" defTabSz="61039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39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7" name="Text Placeholder 9"/>
          <p:cNvSpPr>
            <a:spLocks noGrp="1"/>
          </p:cNvSpPr>
          <p:nvPr>
            <p:ph type="body" sz="quarter" idx="11" hasCustomPrompt="1"/>
          </p:nvPr>
        </p:nvSpPr>
        <p:spPr>
          <a:xfrm>
            <a:off x="723304" y="4365162"/>
            <a:ext cx="7461251" cy="207749"/>
          </a:xfrm>
          <a:prstGeom prst="rect">
            <a:avLst/>
          </a:prstGeom>
        </p:spPr>
        <p:txBody>
          <a:bodyPr wrap="square" lIns="91376" tIns="45688" rIns="91376" bIns="45688" anchor="b" anchorCtr="0">
            <a:noAutofit/>
          </a:bodyPr>
          <a:lstStyle>
            <a:lvl1pPr marL="0" indent="0" algn="l" defTabSz="603251">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292065" y="4747273"/>
            <a:ext cx="3420515" cy="154530"/>
          </a:xfrm>
          <a:prstGeom prst="rect">
            <a:avLst/>
          </a:prstGeom>
          <a:noFill/>
          <a:ln w="9525">
            <a:noFill/>
            <a:miter lim="800000"/>
            <a:headEnd/>
            <a:tailEnd/>
          </a:ln>
          <a:effectLst/>
        </p:spPr>
        <p:txBody>
          <a:bodyPr wrap="square" lIns="61552" tIns="30788" rIns="61552" bIns="30788" anchor="b" anchorCtr="0">
            <a:spAutoFit/>
          </a:bodyPr>
          <a:lstStyle/>
          <a:p>
            <a:pPr defTabSz="61039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10" name="Straight Connector 9"/>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940733"/>
            <a:ext cx="8168270" cy="2878673"/>
          </a:xfrm>
          <a:prstGeom prst="rect">
            <a:avLst/>
          </a:prstGeom>
        </p:spPr>
        <p:txBody>
          <a:bodyPr>
            <a:noAutofit/>
          </a:bodyPr>
          <a:lstStyle>
            <a:lvl1pPr marL="402925" indent="-402925" algn="l">
              <a:lnSpc>
                <a:spcPct val="90000"/>
              </a:lnSpc>
              <a:defRPr sz="6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231991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preserve="1" userDrawn="1">
  <p:cSld name="3_Quote Slide">
    <p:bg>
      <p:bgPr>
        <a:solidFill>
          <a:schemeClr val="tx2"/>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813275" y="4745973"/>
            <a:ext cx="762395" cy="154530"/>
          </a:xfrm>
          <a:prstGeom prst="rect">
            <a:avLst/>
          </a:prstGeom>
          <a:noFill/>
          <a:ln w="9525">
            <a:noFill/>
            <a:miter lim="800000"/>
            <a:headEnd/>
            <a:tailEnd/>
          </a:ln>
          <a:effectLst/>
        </p:spPr>
        <p:txBody>
          <a:bodyPr wrap="none" lIns="61552" tIns="30788" rIns="61552" bIns="30788" anchor="b">
            <a:spAutoFit/>
          </a:bodyPr>
          <a:lstStyle/>
          <a:p>
            <a:pPr algn="r" defTabSz="61039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4" name="Rectangle 7"/>
          <p:cNvSpPr>
            <a:spLocks noChangeArrowheads="1"/>
          </p:cNvSpPr>
          <p:nvPr userDrawn="1"/>
        </p:nvSpPr>
        <p:spPr bwMode="ltGray">
          <a:xfrm>
            <a:off x="8660831" y="4742932"/>
            <a:ext cx="220539" cy="154511"/>
          </a:xfrm>
          <a:prstGeom prst="rect">
            <a:avLst/>
          </a:prstGeom>
          <a:noFill/>
          <a:ln w="9525" algn="ctr">
            <a:noFill/>
            <a:miter lim="800000"/>
            <a:headEnd/>
            <a:tailEnd/>
          </a:ln>
          <a:effectLst/>
        </p:spPr>
        <p:txBody>
          <a:bodyPr wrap="none" lIns="61552" tIns="30788" rIns="61552" bIns="30788" anchor="b">
            <a:spAutoFit/>
          </a:bodyPr>
          <a:lstStyle/>
          <a:p>
            <a:pPr algn="r" defTabSz="61039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39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7" name="Text Placeholder 9"/>
          <p:cNvSpPr>
            <a:spLocks noGrp="1"/>
          </p:cNvSpPr>
          <p:nvPr>
            <p:ph type="body" sz="quarter" idx="11" hasCustomPrompt="1"/>
          </p:nvPr>
        </p:nvSpPr>
        <p:spPr>
          <a:xfrm>
            <a:off x="723304" y="4365162"/>
            <a:ext cx="7461251" cy="207749"/>
          </a:xfrm>
          <a:prstGeom prst="rect">
            <a:avLst/>
          </a:prstGeom>
        </p:spPr>
        <p:txBody>
          <a:bodyPr wrap="square" lIns="91376" tIns="45688" rIns="91376" bIns="45688" anchor="b" anchorCtr="0">
            <a:noAutofit/>
          </a:bodyPr>
          <a:lstStyle>
            <a:lvl1pPr marL="0" indent="0" algn="l" defTabSz="603251">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292065" y="4747273"/>
            <a:ext cx="3420515" cy="154530"/>
          </a:xfrm>
          <a:prstGeom prst="rect">
            <a:avLst/>
          </a:prstGeom>
          <a:noFill/>
          <a:ln w="9525">
            <a:noFill/>
            <a:miter lim="800000"/>
            <a:headEnd/>
            <a:tailEnd/>
          </a:ln>
          <a:effectLst/>
        </p:spPr>
        <p:txBody>
          <a:bodyPr wrap="square" lIns="61552" tIns="30788" rIns="61552" bIns="30788" anchor="b" anchorCtr="0">
            <a:spAutoFit/>
          </a:bodyPr>
          <a:lstStyle/>
          <a:p>
            <a:pPr defTabSz="61039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10" name="Straight Connector 9"/>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940733"/>
            <a:ext cx="8168270" cy="2878673"/>
          </a:xfrm>
          <a:prstGeom prst="rect">
            <a:avLst/>
          </a:prstGeom>
        </p:spPr>
        <p:txBody>
          <a:bodyPr>
            <a:noAutofit/>
          </a:bodyPr>
          <a:lstStyle>
            <a:lvl1pPr marL="402925" indent="-402925" algn="l">
              <a:lnSpc>
                <a:spcPct val="90000"/>
              </a:lnSpc>
              <a:defRPr sz="6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129574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Statement_Solid_blu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21412" y="940733"/>
            <a:ext cx="8301719" cy="2878673"/>
          </a:xfrm>
          <a:prstGeom prst="rect">
            <a:avLst/>
          </a:prstGeom>
        </p:spPr>
        <p:txBody>
          <a:bodyPr anchor="t" anchorCtr="1">
            <a:noAutofit/>
          </a:bodyPr>
          <a:lstStyle>
            <a:lvl1pPr algn="ctr">
              <a:lnSpc>
                <a:spcPct val="90000"/>
              </a:lnSpc>
              <a:defRPr sz="23000" b="0" i="1" spc="0" baseline="0">
                <a:solidFill>
                  <a:srgbClr val="272749"/>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85" y="4365162"/>
            <a:ext cx="7461251" cy="207749"/>
          </a:xfrm>
          <a:prstGeom prst="rect">
            <a:avLst/>
          </a:prstGeom>
        </p:spPr>
        <p:txBody>
          <a:bodyPr wrap="square" lIns="91376" tIns="45688" rIns="91376" bIns="45688" anchor="b" anchorCtr="0">
            <a:noAutofit/>
          </a:bodyPr>
          <a:lstStyle>
            <a:lvl1pPr marL="0" indent="0" algn="l" defTabSz="603251">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95823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Statement_Gradi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412" y="940733"/>
            <a:ext cx="8301719" cy="2878673"/>
          </a:xfrm>
          <a:prstGeom prst="rect">
            <a:avLst/>
          </a:prstGeom>
        </p:spPr>
        <p:txBody>
          <a:bodyPr anchor="t" anchorCtr="1">
            <a:noAutofit/>
          </a:bodyPr>
          <a:lstStyle>
            <a:lvl1pPr algn="ctr">
              <a:lnSpc>
                <a:spcPct val="90000"/>
              </a:lnSpc>
              <a:defRPr sz="23000" b="0" i="1" spc="0" baseline="0">
                <a:gradFill flip="none" rotWithShape="1">
                  <a:gsLst>
                    <a:gs pos="0">
                      <a:schemeClr val="tx2"/>
                    </a:gs>
                    <a:gs pos="100000">
                      <a:srgbClr val="39BBB9"/>
                    </a:gs>
                    <a:gs pos="84000">
                      <a:srgbClr val="39BBB9"/>
                    </a:gs>
                    <a:gs pos="29000">
                      <a:srgbClr val="272749"/>
                    </a:gs>
                  </a:gsLst>
                  <a:lin ang="0" scaled="1"/>
                  <a:tileRect/>
                </a:gra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85" y="4365162"/>
            <a:ext cx="7461251" cy="207749"/>
          </a:xfrm>
          <a:prstGeom prst="rect">
            <a:avLst/>
          </a:prstGeom>
        </p:spPr>
        <p:txBody>
          <a:bodyPr wrap="square" lIns="91376" tIns="45688" rIns="91376" bIns="45688" anchor="b" anchorCtr="0">
            <a:noAutofit/>
          </a:bodyPr>
          <a:lstStyle>
            <a:lvl1pPr marL="0" indent="0" algn="l" defTabSz="603251">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397901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1_Statement_Gradient">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412" y="940733"/>
            <a:ext cx="8301719" cy="2878673"/>
          </a:xfrm>
          <a:prstGeom prst="rect">
            <a:avLst/>
          </a:prstGeom>
        </p:spPr>
        <p:txBody>
          <a:bodyPr anchor="t" anchorCtr="1">
            <a:noAutofit/>
          </a:bodyPr>
          <a:lstStyle>
            <a:lvl1pPr algn="ctr">
              <a:lnSpc>
                <a:spcPct val="90000"/>
              </a:lnSpc>
              <a:defRPr sz="23000" b="0" i="1" spc="0" baseline="0">
                <a:solidFill>
                  <a:schemeClr val="bg1"/>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85" y="4365162"/>
            <a:ext cx="7461251" cy="207749"/>
          </a:xfrm>
          <a:prstGeom prst="rect">
            <a:avLst/>
          </a:prstGeom>
        </p:spPr>
        <p:txBody>
          <a:bodyPr wrap="square" lIns="91376" tIns="45688" rIns="91376" bIns="45688" anchor="b" anchorCtr="0">
            <a:noAutofit/>
          </a:bodyPr>
          <a:lstStyle>
            <a:lvl1pPr marL="0" indent="0" algn="l" defTabSz="603251">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4" name="Rectangle 5"/>
          <p:cNvSpPr>
            <a:spLocks noChangeArrowheads="1"/>
          </p:cNvSpPr>
          <p:nvPr userDrawn="1"/>
        </p:nvSpPr>
        <p:spPr bwMode="ltGray">
          <a:xfrm>
            <a:off x="7813275" y="4745973"/>
            <a:ext cx="762395" cy="154530"/>
          </a:xfrm>
          <a:prstGeom prst="rect">
            <a:avLst/>
          </a:prstGeom>
          <a:noFill/>
          <a:ln w="9525">
            <a:noFill/>
            <a:miter lim="800000"/>
            <a:headEnd/>
            <a:tailEnd/>
          </a:ln>
          <a:effectLst/>
        </p:spPr>
        <p:txBody>
          <a:bodyPr wrap="none" lIns="61552" tIns="30788" rIns="61552" bIns="30788" anchor="b">
            <a:spAutoFit/>
          </a:bodyPr>
          <a:lstStyle/>
          <a:p>
            <a:pPr algn="r" defTabSz="61039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5" name="Rectangle 7"/>
          <p:cNvSpPr>
            <a:spLocks noChangeArrowheads="1"/>
          </p:cNvSpPr>
          <p:nvPr userDrawn="1"/>
        </p:nvSpPr>
        <p:spPr bwMode="ltGray">
          <a:xfrm>
            <a:off x="8660831" y="4742932"/>
            <a:ext cx="220539" cy="154511"/>
          </a:xfrm>
          <a:prstGeom prst="rect">
            <a:avLst/>
          </a:prstGeom>
          <a:noFill/>
          <a:ln w="9525" algn="ctr">
            <a:noFill/>
            <a:miter lim="800000"/>
            <a:headEnd/>
            <a:tailEnd/>
          </a:ln>
          <a:effectLst/>
        </p:spPr>
        <p:txBody>
          <a:bodyPr wrap="none" lIns="61552" tIns="30788" rIns="61552" bIns="30788" anchor="b">
            <a:spAutoFit/>
          </a:bodyPr>
          <a:lstStyle/>
          <a:p>
            <a:pPr algn="r" defTabSz="61039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39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6" name="Rectangle 4"/>
          <p:cNvSpPr>
            <a:spLocks noChangeArrowheads="1"/>
          </p:cNvSpPr>
          <p:nvPr userDrawn="1"/>
        </p:nvSpPr>
        <p:spPr bwMode="ltGray">
          <a:xfrm>
            <a:off x="292065" y="4747273"/>
            <a:ext cx="3420515" cy="154530"/>
          </a:xfrm>
          <a:prstGeom prst="rect">
            <a:avLst/>
          </a:prstGeom>
          <a:noFill/>
          <a:ln w="9525">
            <a:noFill/>
            <a:miter lim="800000"/>
            <a:headEnd/>
            <a:tailEnd/>
          </a:ln>
          <a:effectLst/>
        </p:spPr>
        <p:txBody>
          <a:bodyPr wrap="square" lIns="61552" tIns="30788" rIns="61552" bIns="30788" anchor="b" anchorCtr="0">
            <a:spAutoFit/>
          </a:bodyPr>
          <a:lstStyle/>
          <a:p>
            <a:pPr defTabSz="61039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7" name="Straight Connector 6"/>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686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2_Big Statem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73" y="705553"/>
            <a:ext cx="8301719" cy="2436518"/>
          </a:xfrm>
          <a:prstGeom prst="rect">
            <a:avLst/>
          </a:prstGeom>
        </p:spPr>
        <p:txBody>
          <a:bodyPr anchor="b" anchorCtr="0">
            <a:noAutofit/>
          </a:bodyPr>
          <a:lstStyle>
            <a:lvl1pPr algn="l">
              <a:lnSpc>
                <a:spcPct val="90000"/>
              </a:lnSpc>
              <a:defRPr sz="4500" b="0" i="0" spc="0" baseline="0">
                <a:gradFill>
                  <a:gsLst>
                    <a:gs pos="29000">
                      <a:srgbClr val="233754"/>
                    </a:gs>
                    <a:gs pos="0">
                      <a:schemeClr val="tx2"/>
                    </a:gs>
                    <a:gs pos="100000">
                      <a:srgbClr val="01BBBB"/>
                    </a:gs>
                  </a:gsLst>
                  <a:lin ang="1200000" scaled="0"/>
                </a:gradFill>
                <a:latin typeface="+mj-lt"/>
                <a:cs typeface="CiscoSans Thin"/>
              </a:defRPr>
            </a:lvl1pPr>
          </a:lstStyle>
          <a:p>
            <a:r>
              <a:rPr lang="en-US" dirty="0" smtClean="0"/>
              <a:t>Statement Goes Here</a:t>
            </a:r>
            <a:endParaRPr lang="en-US" dirty="0"/>
          </a:p>
        </p:txBody>
      </p:sp>
    </p:spTree>
    <p:extLst>
      <p:ext uri="{BB962C8B-B14F-4D97-AF65-F5344CB8AC3E}">
        <p14:creationId xmlns:p14="http://schemas.microsoft.com/office/powerpoint/2010/main" val="1928657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userDrawn="1">
  <p:cSld name="1_Big Statement">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73" y="705553"/>
            <a:ext cx="8301719" cy="2436518"/>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smtClean="0"/>
              <a:t>Statement Goes Here</a:t>
            </a:r>
            <a:endParaRPr lang="en-US" dirty="0"/>
          </a:p>
        </p:txBody>
      </p:sp>
      <p:sp>
        <p:nvSpPr>
          <p:cNvPr id="10" name="Rectangle 5"/>
          <p:cNvSpPr>
            <a:spLocks noChangeArrowheads="1"/>
          </p:cNvSpPr>
          <p:nvPr userDrawn="1"/>
        </p:nvSpPr>
        <p:spPr bwMode="ltGray">
          <a:xfrm>
            <a:off x="7813275" y="4745973"/>
            <a:ext cx="762395" cy="154530"/>
          </a:xfrm>
          <a:prstGeom prst="rect">
            <a:avLst/>
          </a:prstGeom>
          <a:noFill/>
          <a:ln w="9525">
            <a:noFill/>
            <a:miter lim="800000"/>
            <a:headEnd/>
            <a:tailEnd/>
          </a:ln>
          <a:effectLst/>
        </p:spPr>
        <p:txBody>
          <a:bodyPr wrap="none" lIns="61552" tIns="30788" rIns="61552" bIns="30788" anchor="b">
            <a:spAutoFit/>
          </a:bodyPr>
          <a:lstStyle/>
          <a:p>
            <a:pPr algn="r" defTabSz="61039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1" name="Rectangle 7"/>
          <p:cNvSpPr>
            <a:spLocks noChangeArrowheads="1"/>
          </p:cNvSpPr>
          <p:nvPr userDrawn="1"/>
        </p:nvSpPr>
        <p:spPr bwMode="ltGray">
          <a:xfrm>
            <a:off x="8660831" y="4742932"/>
            <a:ext cx="220539" cy="154511"/>
          </a:xfrm>
          <a:prstGeom prst="rect">
            <a:avLst/>
          </a:prstGeom>
          <a:noFill/>
          <a:ln w="9525" algn="ctr">
            <a:noFill/>
            <a:miter lim="800000"/>
            <a:headEnd/>
            <a:tailEnd/>
          </a:ln>
          <a:effectLst/>
        </p:spPr>
        <p:txBody>
          <a:bodyPr wrap="none" lIns="61552" tIns="30788" rIns="61552" bIns="30788" anchor="b">
            <a:spAutoFit/>
          </a:bodyPr>
          <a:lstStyle/>
          <a:p>
            <a:pPr algn="r" defTabSz="61039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39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7" name="Rectangle 4"/>
          <p:cNvSpPr>
            <a:spLocks noChangeArrowheads="1"/>
          </p:cNvSpPr>
          <p:nvPr userDrawn="1"/>
        </p:nvSpPr>
        <p:spPr bwMode="ltGray">
          <a:xfrm>
            <a:off x="292065" y="4747273"/>
            <a:ext cx="3420515" cy="154530"/>
          </a:xfrm>
          <a:prstGeom prst="rect">
            <a:avLst/>
          </a:prstGeom>
          <a:noFill/>
          <a:ln w="9525">
            <a:noFill/>
            <a:miter lim="800000"/>
            <a:headEnd/>
            <a:tailEnd/>
          </a:ln>
          <a:effectLst/>
        </p:spPr>
        <p:txBody>
          <a:bodyPr wrap="square" lIns="61552" tIns="30788" rIns="61552" bIns="30788" anchor="b" anchorCtr="0">
            <a:spAutoFit/>
          </a:bodyPr>
          <a:lstStyle/>
          <a:p>
            <a:pPr defTabSz="61039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12" name="Straight Connector 11"/>
          <p:cNvCxnSpPr/>
          <p:nvPr userDrawn="1"/>
        </p:nvCxnSpPr>
        <p:spPr>
          <a:xfrm>
            <a:off x="1"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6251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userDrawn="1">
  <p:cSld name="Big Statem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8" name="Rectangle 5"/>
          <p:cNvSpPr>
            <a:spLocks noChangeArrowheads="1"/>
          </p:cNvSpPr>
          <p:nvPr userDrawn="1"/>
        </p:nvSpPr>
        <p:spPr bwMode="ltGray">
          <a:xfrm>
            <a:off x="7813275" y="4745973"/>
            <a:ext cx="762395" cy="154530"/>
          </a:xfrm>
          <a:prstGeom prst="rect">
            <a:avLst/>
          </a:prstGeom>
          <a:noFill/>
          <a:ln w="9525">
            <a:noFill/>
            <a:miter lim="800000"/>
            <a:headEnd/>
            <a:tailEnd/>
          </a:ln>
          <a:effectLst/>
        </p:spPr>
        <p:txBody>
          <a:bodyPr wrap="none" lIns="61552" tIns="30788" rIns="61552" bIns="30788" anchor="b">
            <a:spAutoFit/>
          </a:bodyPr>
          <a:lstStyle/>
          <a:p>
            <a:pPr algn="r" defTabSz="61039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0" name="Rectangle 7"/>
          <p:cNvSpPr>
            <a:spLocks noChangeArrowheads="1"/>
          </p:cNvSpPr>
          <p:nvPr userDrawn="1"/>
        </p:nvSpPr>
        <p:spPr bwMode="ltGray">
          <a:xfrm>
            <a:off x="8660831" y="4742932"/>
            <a:ext cx="220539" cy="154511"/>
          </a:xfrm>
          <a:prstGeom prst="rect">
            <a:avLst/>
          </a:prstGeom>
          <a:noFill/>
          <a:ln w="9525" algn="ctr">
            <a:noFill/>
            <a:miter lim="800000"/>
            <a:headEnd/>
            <a:tailEnd/>
          </a:ln>
          <a:effectLst/>
        </p:spPr>
        <p:txBody>
          <a:bodyPr wrap="none" lIns="61552" tIns="30788" rIns="61552" bIns="30788" anchor="b">
            <a:spAutoFit/>
          </a:bodyPr>
          <a:lstStyle/>
          <a:p>
            <a:pPr algn="r" defTabSz="61039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39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6" name="Title 1"/>
          <p:cNvSpPr>
            <a:spLocks noGrp="1"/>
          </p:cNvSpPr>
          <p:nvPr>
            <p:ph type="ctrTitle" hasCustomPrompt="1"/>
          </p:nvPr>
        </p:nvSpPr>
        <p:spPr>
          <a:xfrm>
            <a:off x="245473" y="705553"/>
            <a:ext cx="8301719" cy="2436518"/>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smtClean="0"/>
              <a:t>Statement Goes Here</a:t>
            </a:r>
            <a:endParaRPr lang="en-US" dirty="0"/>
          </a:p>
        </p:txBody>
      </p:sp>
      <p:sp>
        <p:nvSpPr>
          <p:cNvPr id="7" name="Rectangle 4"/>
          <p:cNvSpPr>
            <a:spLocks noChangeArrowheads="1"/>
          </p:cNvSpPr>
          <p:nvPr userDrawn="1"/>
        </p:nvSpPr>
        <p:spPr bwMode="ltGray">
          <a:xfrm>
            <a:off x="292065" y="4747273"/>
            <a:ext cx="3420515" cy="154530"/>
          </a:xfrm>
          <a:prstGeom prst="rect">
            <a:avLst/>
          </a:prstGeom>
          <a:noFill/>
          <a:ln w="9525">
            <a:noFill/>
            <a:miter lim="800000"/>
            <a:headEnd/>
            <a:tailEnd/>
          </a:ln>
          <a:effectLst/>
        </p:spPr>
        <p:txBody>
          <a:bodyPr wrap="square" lIns="61552" tIns="30788" rIns="61552" bIns="30788" anchor="b" anchorCtr="0">
            <a:spAutoFit/>
          </a:bodyPr>
          <a:lstStyle/>
          <a:p>
            <a:pPr defTabSz="61039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9" name="Straight Connector 8"/>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903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53765" y="1439073"/>
            <a:ext cx="4117446" cy="2265389"/>
          </a:xfrm>
        </p:spPr>
        <p:txBody>
          <a:bodyPr vert="horz" lIns="61684" tIns="34283" rIns="61684" bIns="34283" rtlCol="0" anchor="ctr" anchorCtr="0">
            <a:noAutofit/>
          </a:bodyPr>
          <a:lstStyle>
            <a:lvl1pPr marL="0" indent="0" algn="l" defTabSz="685379" rtl="0" eaLnBrk="1" latinLnBrk="0" hangingPunct="1">
              <a:lnSpc>
                <a:spcPct val="80000"/>
              </a:lnSpc>
              <a:spcBef>
                <a:spcPct val="0"/>
              </a:spcBef>
              <a:buClr>
                <a:schemeClr val="tx1"/>
              </a:buClr>
              <a:buFont typeface="Ciscolight" pitchFamily="2" charset="0"/>
              <a:buNone/>
              <a:defRPr lang="en-US" sz="4500" b="0" kern="1200" spc="0" baseline="0" dirty="0">
                <a:gradFill>
                  <a:gsLst>
                    <a:gs pos="0">
                      <a:schemeClr val="tx2"/>
                    </a:gs>
                    <a:gs pos="100000">
                      <a:srgbClr val="01BBBB"/>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20" y="654518"/>
            <a:ext cx="3895344" cy="3840480"/>
          </a:xfrm>
          <a:prstGeom prst="rect">
            <a:avLst/>
          </a:prstGeom>
        </p:spPr>
        <p:txBody>
          <a:bodyPr lIns="91376" tIns="45688" rIns="91376" bIns="45688"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dirty="0" smtClean="0"/>
              <a:t>Tell your story here</a:t>
            </a:r>
            <a:endParaRPr lang="en-US" dirty="0"/>
          </a:p>
        </p:txBody>
      </p:sp>
      <p:cxnSp>
        <p:nvCxnSpPr>
          <p:cNvPr id="5" name="Straight Connector 4"/>
          <p:cNvCxnSpPr/>
          <p:nvPr userDrawn="1"/>
        </p:nvCxnSpPr>
        <p:spPr>
          <a:xfrm>
            <a:off x="4600575" y="609624"/>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4775280"/>
      </p:ext>
    </p:extLst>
  </p:cSld>
  <p:clrMapOvr>
    <a:masterClrMapping/>
  </p:clrMapOvr>
  <p:transition spd="slow">
    <p:wipe/>
  </p:transition>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58466"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255355" y="1169322"/>
            <a:ext cx="4265612" cy="3220908"/>
          </a:xfrm>
          <a:prstGeom prst="rect">
            <a:avLst/>
          </a:prstGeom>
        </p:spPr>
        <p:txBody>
          <a:bodyPr lIns="91376" tIns="45688" rIns="91376" bIns="45688"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1" name="Picture Placeholder 2"/>
          <p:cNvSpPr>
            <a:spLocks noGrp="1"/>
          </p:cNvSpPr>
          <p:nvPr>
            <p:ph type="pic" sz="quarter" idx="10" hasCustomPrompt="1"/>
          </p:nvPr>
        </p:nvSpPr>
        <p:spPr>
          <a:xfrm>
            <a:off x="4787318" y="1169322"/>
            <a:ext cx="4015167" cy="3221261"/>
          </a:xfrm>
          <a:prstGeom prst="rect">
            <a:avLst/>
          </a:prstGeom>
        </p:spPr>
        <p:txBody>
          <a:bodyPr vert="horz" lIns="91376" tIns="45688" rIns="91376" bIns="45688">
            <a:noAutofit/>
          </a:bodyPr>
          <a:lstStyle>
            <a:lvl1pPr marL="0" indent="0" algn="ctr">
              <a:buNone/>
              <a:defRPr sz="2000" b="0" i="0">
                <a:solidFill>
                  <a:schemeClr val="tx2"/>
                </a:solidFill>
                <a:latin typeface="+mn-lt"/>
                <a:cs typeface="CiscoSans ExtraLight"/>
              </a:defRPr>
            </a:lvl1pPr>
          </a:lstStyle>
          <a:p>
            <a:r>
              <a:rPr lang="en-US" dirty="0" smtClean="0"/>
              <a:t>Insert Image Here</a:t>
            </a:r>
            <a:endParaRPr lang="en-US" dirty="0"/>
          </a:p>
        </p:txBody>
      </p:sp>
    </p:spTree>
    <p:extLst>
      <p:ext uri="{BB962C8B-B14F-4D97-AF65-F5344CB8AC3E}">
        <p14:creationId xmlns:p14="http://schemas.microsoft.com/office/powerpoint/2010/main" val="36570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_Segue">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60" y="562609"/>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cxnSp>
        <p:nvCxnSpPr>
          <p:cNvPr id="7" name="Straight Connector 6"/>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3" name="Rectangle 5"/>
          <p:cNvSpPr>
            <a:spLocks noChangeArrowheads="1"/>
          </p:cNvSpPr>
          <p:nvPr userDrawn="1"/>
        </p:nvSpPr>
        <p:spPr bwMode="ltGray">
          <a:xfrm>
            <a:off x="7828592" y="4984760"/>
            <a:ext cx="747063" cy="154481"/>
          </a:xfrm>
          <a:prstGeom prst="rect">
            <a:avLst/>
          </a:prstGeom>
          <a:noFill/>
          <a:ln w="9525">
            <a:noFill/>
            <a:miter lim="800000"/>
            <a:headEnd/>
            <a:tailEnd/>
          </a:ln>
          <a:effectLst/>
        </p:spPr>
        <p:txBody>
          <a:bodyPr wrap="none" lIns="61502" tIns="30770" rIns="61502" bIns="30770" anchor="b">
            <a:spAutoFit/>
          </a:bodyPr>
          <a:lstStyle/>
          <a:p>
            <a:pPr algn="r" defTabSz="609953" fontAlgn="auto">
              <a:spcBef>
                <a:spcPts val="0"/>
              </a:spcBef>
              <a:spcAft>
                <a:spcPts val="0"/>
              </a:spcAft>
            </a:pPr>
            <a:r>
              <a:rPr lang="en-US" sz="600" dirty="0">
                <a:solidFill>
                  <a:srgbClr val="FFFFFF"/>
                </a:solidFill>
                <a:latin typeface="Arial" pitchFamily="34" charset="0"/>
                <a:ea typeface="+mn-ea"/>
                <a:cs typeface="Arial" pitchFamily="34" charset="0"/>
              </a:rPr>
              <a:t>Cisco </a:t>
            </a:r>
            <a:r>
              <a:rPr lang="en-US" sz="600" dirty="0" smtClean="0">
                <a:solidFill>
                  <a:srgbClr val="FFFFFF"/>
                </a:solidFill>
                <a:latin typeface="Arial" pitchFamily="34" charset="0"/>
                <a:ea typeface="+mn-ea"/>
                <a:cs typeface="Arial" pitchFamily="34" charset="0"/>
              </a:rPr>
              <a:t>Confidential</a:t>
            </a:r>
            <a:endParaRPr lang="en-US" sz="600" dirty="0">
              <a:solidFill>
                <a:srgbClr val="FFFFFF"/>
              </a:solidFill>
              <a:latin typeface="Arial" pitchFamily="34" charset="0"/>
              <a:ea typeface="+mn-ea"/>
              <a:cs typeface="Arial" pitchFamily="34" charset="0"/>
            </a:endParaRPr>
          </a:p>
        </p:txBody>
      </p:sp>
      <p:sp>
        <p:nvSpPr>
          <p:cNvPr id="14" name="Rectangle 7"/>
          <p:cNvSpPr>
            <a:spLocks noChangeArrowheads="1"/>
          </p:cNvSpPr>
          <p:nvPr userDrawn="1"/>
        </p:nvSpPr>
        <p:spPr bwMode="ltGray">
          <a:xfrm>
            <a:off x="8660998" y="4981690"/>
            <a:ext cx="220389" cy="154473"/>
          </a:xfrm>
          <a:prstGeom prst="rect">
            <a:avLst/>
          </a:prstGeom>
          <a:noFill/>
          <a:ln w="9525" algn="ctr">
            <a:noFill/>
            <a:miter lim="800000"/>
            <a:headEnd/>
            <a:tailEnd/>
          </a:ln>
          <a:effectLst/>
        </p:spPr>
        <p:txBody>
          <a:bodyPr wrap="none" lIns="61502" tIns="30770" rIns="61502" bIns="30770" anchor="b">
            <a:spAutoFit/>
          </a:bodyPr>
          <a:lstStyle/>
          <a:p>
            <a:pPr algn="r" defTabSz="609953" fontAlgn="auto">
              <a:spcBef>
                <a:spcPts val="0"/>
              </a:spcBef>
              <a:spcAft>
                <a:spcPts val="0"/>
              </a:spcAft>
            </a:pPr>
            <a:fld id="{DFCF27A5-1A5B-48D3-A060-2758FFBB1ADD}" type="slidenum">
              <a:rPr lang="en-US" sz="600">
                <a:solidFill>
                  <a:srgbClr val="FFFFFF"/>
                </a:solidFill>
                <a:latin typeface="Arial" pitchFamily="34" charset="0"/>
                <a:ea typeface="+mn-ea"/>
                <a:cs typeface="Arial" pitchFamily="34" charset="0"/>
              </a:rPr>
              <a:pPr algn="r" defTabSz="609953" fontAlgn="auto">
                <a:spcBef>
                  <a:spcPts val="0"/>
                </a:spcBef>
                <a:spcAft>
                  <a:spcPts val="0"/>
                </a:spcAft>
              </a:pPr>
              <a:t>‹#›</a:t>
            </a:fld>
            <a:endParaRPr lang="en-US" sz="600" dirty="0">
              <a:solidFill>
                <a:srgbClr val="FFFFFF"/>
              </a:solidFill>
              <a:latin typeface="Arial" pitchFamily="34" charset="0"/>
              <a:ea typeface="+mn-ea"/>
              <a:cs typeface="Arial" pitchFamily="34" charset="0"/>
            </a:endParaRPr>
          </a:p>
        </p:txBody>
      </p:sp>
      <p:sp>
        <p:nvSpPr>
          <p:cNvPr id="15" name="Rectangle 4"/>
          <p:cNvSpPr>
            <a:spLocks noChangeArrowheads="1"/>
          </p:cNvSpPr>
          <p:nvPr userDrawn="1"/>
        </p:nvSpPr>
        <p:spPr bwMode="ltGray">
          <a:xfrm>
            <a:off x="292090" y="4986060"/>
            <a:ext cx="3420515" cy="154481"/>
          </a:xfrm>
          <a:prstGeom prst="rect">
            <a:avLst/>
          </a:prstGeom>
          <a:noFill/>
          <a:ln w="9525">
            <a:noFill/>
            <a:miter lim="800000"/>
            <a:headEnd/>
            <a:tailEnd/>
          </a:ln>
          <a:effectLst/>
        </p:spPr>
        <p:txBody>
          <a:bodyPr wrap="square" lIns="61502" tIns="30770" rIns="61502" bIns="30770" anchor="b" anchorCtr="0">
            <a:spAutoFit/>
          </a:bodyPr>
          <a:lstStyle/>
          <a:p>
            <a:pPr defTabSz="609953" fontAlgn="auto">
              <a:spcBef>
                <a:spcPts val="0"/>
              </a:spcBef>
              <a:spcAft>
                <a:spcPts val="0"/>
              </a:spcAft>
            </a:pPr>
            <a:r>
              <a:rPr lang="en-US" sz="600" dirty="0" smtClean="0">
                <a:solidFill>
                  <a:srgbClr val="FFFFFF"/>
                </a:solidFill>
                <a:latin typeface="Arial" pitchFamily="34" charset="0"/>
                <a:ea typeface="+mn-ea"/>
                <a:cs typeface="Arial" pitchFamily="34" charset="0"/>
              </a:rPr>
              <a:t>© 2014  Cisco and/or its affiliates. All rights reserved.</a:t>
            </a:r>
          </a:p>
        </p:txBody>
      </p:sp>
    </p:spTree>
    <p:extLst>
      <p:ext uri="{BB962C8B-B14F-4D97-AF65-F5344CB8AC3E}">
        <p14:creationId xmlns:p14="http://schemas.microsoft.com/office/powerpoint/2010/main" val="170029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1_Bottom title_photo and text">
    <p:bg>
      <p:bgRef idx="1001">
        <a:schemeClr val="bg2"/>
      </p:bgRef>
    </p:bg>
    <p:spTree>
      <p:nvGrpSpPr>
        <p:cNvPr id="1" name=""/>
        <p:cNvGrpSpPr/>
        <p:nvPr/>
      </p:nvGrpSpPr>
      <p:grpSpPr>
        <a:xfrm>
          <a:off x="0" y="0"/>
          <a:ext cx="0" cy="0"/>
          <a:chOff x="0" y="0"/>
          <a:chExt cx="0" cy="0"/>
        </a:xfrm>
      </p:grpSpPr>
      <p:sp>
        <p:nvSpPr>
          <p:cNvPr id="13" name="Picture Placeholder 2"/>
          <p:cNvSpPr>
            <a:spLocks noGrp="1"/>
          </p:cNvSpPr>
          <p:nvPr>
            <p:ph type="pic" sz="quarter" idx="10" hasCustomPrompt="1"/>
          </p:nvPr>
        </p:nvSpPr>
        <p:spPr>
          <a:xfrm>
            <a:off x="4787318" y="1169322"/>
            <a:ext cx="4015167" cy="3221261"/>
          </a:xfrm>
          <a:prstGeom prst="rect">
            <a:avLst/>
          </a:prstGeom>
        </p:spPr>
        <p:txBody>
          <a:bodyPr vert="horz" lIns="91376" tIns="45688" rIns="91376" bIns="45688"/>
          <a:lstStyle>
            <a:lvl1pPr marL="0" indent="0" algn="ctr">
              <a:buNone/>
              <a:defRPr sz="2000" b="0" i="0">
                <a:solidFill>
                  <a:schemeClr val="tx2"/>
                </a:solidFill>
                <a:latin typeface="+mn-lt"/>
                <a:cs typeface="CiscoSans ExtraLight"/>
              </a:defRPr>
            </a:lvl1pPr>
          </a:lstStyle>
          <a:p>
            <a:r>
              <a:rPr lang="en-US" dirty="0" smtClean="0"/>
              <a:t>Insert Image Here</a:t>
            </a:r>
            <a:endParaRPr lang="en-US" dirty="0"/>
          </a:p>
        </p:txBody>
      </p:sp>
      <p:sp>
        <p:nvSpPr>
          <p:cNvPr id="18" name="Text Placeholder 17"/>
          <p:cNvSpPr>
            <a:spLocks noGrp="1"/>
          </p:cNvSpPr>
          <p:nvPr>
            <p:ph type="body" sz="quarter" idx="11" hasCustomPrompt="1"/>
          </p:nvPr>
        </p:nvSpPr>
        <p:spPr>
          <a:xfrm>
            <a:off x="255355" y="1169322"/>
            <a:ext cx="4265612" cy="3220908"/>
          </a:xfrm>
          <a:prstGeom prst="rect">
            <a:avLst/>
          </a:prstGeom>
        </p:spPr>
        <p:txBody>
          <a:bodyPr lIns="91376" tIns="45688" rIns="91376" bIns="45688" anchor="ctr" anchorCtr="0"/>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2" name="Title 1"/>
          <p:cNvSpPr>
            <a:spLocks noGrp="1"/>
          </p:cNvSpPr>
          <p:nvPr>
            <p:ph type="ctrTitle" hasCustomPrompt="1"/>
          </p:nvPr>
        </p:nvSpPr>
        <p:spPr>
          <a:xfrm>
            <a:off x="258679" y="302422"/>
            <a:ext cx="8659976" cy="728782"/>
          </a:xfrm>
          <a:prstGeom prst="rect">
            <a:avLst/>
          </a:prstGeom>
        </p:spPr>
        <p:txBody>
          <a:bodyPr anchor="t" anchorCtr="0"/>
          <a:lstStyle>
            <a:lvl1pPr algn="l">
              <a:lnSpc>
                <a:spcPct val="90000"/>
              </a:lnSpc>
              <a:defRPr sz="2500" b="0" i="0" spc="0" baseline="0">
                <a:solidFill>
                  <a:schemeClr val="tx2"/>
                </a:solidFill>
                <a:latin typeface="+mj-lt"/>
                <a:cs typeface="CiscoSans Thin"/>
              </a:defRPr>
            </a:lvl1pPr>
          </a:lstStyle>
          <a:p>
            <a:r>
              <a:rPr lang="en-US" dirty="0" smtClean="0"/>
              <a:t>Slide Title Goes Here</a:t>
            </a:r>
            <a:endParaRPr lang="en-US" dirty="0"/>
          </a:p>
        </p:txBody>
      </p:sp>
      <p:sp>
        <p:nvSpPr>
          <p:cNvPr id="10" name="Rectangle 5"/>
          <p:cNvSpPr>
            <a:spLocks noChangeArrowheads="1"/>
          </p:cNvSpPr>
          <p:nvPr userDrawn="1"/>
        </p:nvSpPr>
        <p:spPr bwMode="ltGray">
          <a:xfrm>
            <a:off x="7813275" y="4745973"/>
            <a:ext cx="762395" cy="154530"/>
          </a:xfrm>
          <a:prstGeom prst="rect">
            <a:avLst/>
          </a:prstGeom>
          <a:noFill/>
          <a:ln w="9525">
            <a:noFill/>
            <a:miter lim="800000"/>
            <a:headEnd/>
            <a:tailEnd/>
          </a:ln>
          <a:effectLst/>
        </p:spPr>
        <p:txBody>
          <a:bodyPr wrap="none" lIns="61552" tIns="30788" rIns="61552" bIns="30788" anchor="b">
            <a:spAutoFit/>
          </a:bodyPr>
          <a:lstStyle/>
          <a:p>
            <a:pPr algn="r" defTabSz="61039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5" name="Rectangle 7"/>
          <p:cNvSpPr>
            <a:spLocks noChangeArrowheads="1"/>
          </p:cNvSpPr>
          <p:nvPr userDrawn="1"/>
        </p:nvSpPr>
        <p:spPr bwMode="ltGray">
          <a:xfrm>
            <a:off x="8660831" y="4742932"/>
            <a:ext cx="220539" cy="154511"/>
          </a:xfrm>
          <a:prstGeom prst="rect">
            <a:avLst/>
          </a:prstGeom>
          <a:noFill/>
          <a:ln w="9525" algn="ctr">
            <a:noFill/>
            <a:miter lim="800000"/>
            <a:headEnd/>
            <a:tailEnd/>
          </a:ln>
          <a:effectLst/>
        </p:spPr>
        <p:txBody>
          <a:bodyPr wrap="none" lIns="61552" tIns="30788" rIns="61552" bIns="30788" anchor="b">
            <a:spAutoFit/>
          </a:bodyPr>
          <a:lstStyle/>
          <a:p>
            <a:pPr algn="r" defTabSz="61039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39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9" name="Rectangle 4"/>
          <p:cNvSpPr>
            <a:spLocks noChangeArrowheads="1"/>
          </p:cNvSpPr>
          <p:nvPr userDrawn="1"/>
        </p:nvSpPr>
        <p:spPr bwMode="ltGray">
          <a:xfrm>
            <a:off x="292065" y="4747273"/>
            <a:ext cx="3420515" cy="154530"/>
          </a:xfrm>
          <a:prstGeom prst="rect">
            <a:avLst/>
          </a:prstGeom>
          <a:noFill/>
          <a:ln w="9525">
            <a:noFill/>
            <a:miter lim="800000"/>
            <a:headEnd/>
            <a:tailEnd/>
          </a:ln>
          <a:effectLst/>
        </p:spPr>
        <p:txBody>
          <a:bodyPr wrap="square" lIns="61552" tIns="30788" rIns="61552" bIns="30788" anchor="b" anchorCtr="0">
            <a:spAutoFit/>
          </a:bodyPr>
          <a:lstStyle/>
          <a:p>
            <a:pPr defTabSz="61039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14" name="Straight Connector 13"/>
          <p:cNvCxnSpPr/>
          <p:nvPr userDrawn="1"/>
        </p:nvCxnSpPr>
        <p:spPr>
          <a:xfrm>
            <a:off x="1"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75052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2" grpId="0"/>
    </p:bld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userDrawn="1">
  <p:cSld name="2_Bottom title_photo and text">
    <p:bg>
      <p:bgPr>
        <a:solidFill>
          <a:schemeClr val="accent5"/>
        </a:solidFill>
        <a:effectLst/>
      </p:bgPr>
    </p:bg>
    <p:spTree>
      <p:nvGrpSpPr>
        <p:cNvPr id="1" name=""/>
        <p:cNvGrpSpPr/>
        <p:nvPr/>
      </p:nvGrpSpPr>
      <p:grpSpPr>
        <a:xfrm>
          <a:off x="0" y="0"/>
          <a:ext cx="0" cy="0"/>
          <a:chOff x="0" y="0"/>
          <a:chExt cx="0" cy="0"/>
        </a:xfrm>
      </p:grpSpPr>
      <p:sp>
        <p:nvSpPr>
          <p:cNvPr id="14" name="Rectangle 5"/>
          <p:cNvSpPr>
            <a:spLocks noChangeArrowheads="1"/>
          </p:cNvSpPr>
          <p:nvPr userDrawn="1"/>
        </p:nvSpPr>
        <p:spPr bwMode="ltGray">
          <a:xfrm>
            <a:off x="7813275" y="4745973"/>
            <a:ext cx="762395" cy="154530"/>
          </a:xfrm>
          <a:prstGeom prst="rect">
            <a:avLst/>
          </a:prstGeom>
          <a:noFill/>
          <a:ln w="9525">
            <a:noFill/>
            <a:miter lim="800000"/>
            <a:headEnd/>
            <a:tailEnd/>
          </a:ln>
          <a:effectLst/>
        </p:spPr>
        <p:txBody>
          <a:bodyPr wrap="none" lIns="61552" tIns="30788" rIns="61552" bIns="30788" anchor="b">
            <a:spAutoFit/>
          </a:bodyPr>
          <a:lstStyle/>
          <a:p>
            <a:pPr algn="r" defTabSz="61039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5" name="Rectangle 7"/>
          <p:cNvSpPr>
            <a:spLocks noChangeArrowheads="1"/>
          </p:cNvSpPr>
          <p:nvPr userDrawn="1"/>
        </p:nvSpPr>
        <p:spPr bwMode="ltGray">
          <a:xfrm>
            <a:off x="8660831" y="4742932"/>
            <a:ext cx="220539" cy="154511"/>
          </a:xfrm>
          <a:prstGeom prst="rect">
            <a:avLst/>
          </a:prstGeom>
          <a:noFill/>
          <a:ln w="9525" algn="ctr">
            <a:noFill/>
            <a:miter lim="800000"/>
            <a:headEnd/>
            <a:tailEnd/>
          </a:ln>
          <a:effectLst/>
        </p:spPr>
        <p:txBody>
          <a:bodyPr wrap="none" lIns="61552" tIns="30788" rIns="61552" bIns="30788" anchor="b">
            <a:spAutoFit/>
          </a:bodyPr>
          <a:lstStyle/>
          <a:p>
            <a:pPr algn="r" defTabSz="61039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39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7" name="Rectangle 5"/>
          <p:cNvSpPr>
            <a:spLocks noChangeArrowheads="1"/>
          </p:cNvSpPr>
          <p:nvPr userDrawn="1"/>
        </p:nvSpPr>
        <p:spPr bwMode="ltGray">
          <a:xfrm>
            <a:off x="7813275" y="4745973"/>
            <a:ext cx="762395" cy="154530"/>
          </a:xfrm>
          <a:prstGeom prst="rect">
            <a:avLst/>
          </a:prstGeom>
          <a:noFill/>
          <a:ln w="9525">
            <a:noFill/>
            <a:miter lim="800000"/>
            <a:headEnd/>
            <a:tailEnd/>
          </a:ln>
          <a:effectLst/>
        </p:spPr>
        <p:txBody>
          <a:bodyPr wrap="none" lIns="61552" tIns="30788" rIns="61552" bIns="30788" anchor="b">
            <a:spAutoFit/>
          </a:bodyPr>
          <a:lstStyle/>
          <a:p>
            <a:pPr algn="r" defTabSz="61039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9" name="Rectangle 7"/>
          <p:cNvSpPr>
            <a:spLocks noChangeArrowheads="1"/>
          </p:cNvSpPr>
          <p:nvPr userDrawn="1"/>
        </p:nvSpPr>
        <p:spPr bwMode="ltGray">
          <a:xfrm>
            <a:off x="8660831" y="4742932"/>
            <a:ext cx="220539" cy="154511"/>
          </a:xfrm>
          <a:prstGeom prst="rect">
            <a:avLst/>
          </a:prstGeom>
          <a:noFill/>
          <a:ln w="9525" algn="ctr">
            <a:noFill/>
            <a:miter lim="800000"/>
            <a:headEnd/>
            <a:tailEnd/>
          </a:ln>
          <a:effectLst/>
        </p:spPr>
        <p:txBody>
          <a:bodyPr wrap="none" lIns="61552" tIns="30788" rIns="61552" bIns="30788" anchor="b">
            <a:spAutoFit/>
          </a:bodyPr>
          <a:lstStyle/>
          <a:p>
            <a:pPr algn="r" defTabSz="61039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39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3" name="Picture Placeholder 2"/>
          <p:cNvSpPr>
            <a:spLocks noGrp="1"/>
          </p:cNvSpPr>
          <p:nvPr>
            <p:ph type="pic" sz="quarter" idx="10" hasCustomPrompt="1"/>
          </p:nvPr>
        </p:nvSpPr>
        <p:spPr>
          <a:xfrm>
            <a:off x="4778525" y="1169322"/>
            <a:ext cx="4015167" cy="3221261"/>
          </a:xfrm>
          <a:prstGeom prst="rect">
            <a:avLst/>
          </a:prstGeom>
        </p:spPr>
        <p:txBody>
          <a:bodyPr vert="horz" lIns="91376" tIns="45688" rIns="91376" bIns="45688">
            <a:noAutofit/>
          </a:bodyPr>
          <a:lstStyle>
            <a:lvl1pPr marL="0" indent="0" algn="ctr">
              <a:buNone/>
              <a:defRPr sz="2000" b="0" i="0">
                <a:solidFill>
                  <a:schemeClr val="bg1"/>
                </a:solidFill>
                <a:latin typeface="+mn-lt"/>
                <a:cs typeface="CiscoSans ExtraLight"/>
              </a:defRPr>
            </a:lvl1pPr>
          </a:lstStyle>
          <a:p>
            <a:r>
              <a:rPr lang="en-US" dirty="0" smtClean="0"/>
              <a:t>Insert Image Here</a:t>
            </a:r>
            <a:endParaRPr lang="en-US" dirty="0"/>
          </a:p>
        </p:txBody>
      </p:sp>
      <p:sp>
        <p:nvSpPr>
          <p:cNvPr id="25" name="Text Placeholder 17"/>
          <p:cNvSpPr>
            <a:spLocks noGrp="1"/>
          </p:cNvSpPr>
          <p:nvPr>
            <p:ph type="body" sz="quarter" idx="11" hasCustomPrompt="1"/>
          </p:nvPr>
        </p:nvSpPr>
        <p:spPr>
          <a:xfrm>
            <a:off x="255355" y="1169322"/>
            <a:ext cx="4265612" cy="3220908"/>
          </a:xfrm>
          <a:prstGeom prst="rect">
            <a:avLst/>
          </a:prstGeom>
        </p:spPr>
        <p:txBody>
          <a:bodyPr lIns="91376" tIns="45688" rIns="91376" bIns="45688" anchor="ctr" anchorCtr="0">
            <a:noAutofit/>
          </a:bodyPr>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Title 1"/>
          <p:cNvSpPr>
            <a:spLocks noGrp="1"/>
          </p:cNvSpPr>
          <p:nvPr>
            <p:ph type="ctrTitle" hasCustomPrompt="1"/>
          </p:nvPr>
        </p:nvSpPr>
        <p:spPr>
          <a:xfrm>
            <a:off x="261940" y="304803"/>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Slide Title Goes Here</a:t>
            </a:r>
            <a:endParaRPr lang="en-US" dirty="0"/>
          </a:p>
        </p:txBody>
      </p:sp>
      <p:sp>
        <p:nvSpPr>
          <p:cNvPr id="12" name="Rectangle 4"/>
          <p:cNvSpPr>
            <a:spLocks noChangeArrowheads="1"/>
          </p:cNvSpPr>
          <p:nvPr userDrawn="1"/>
        </p:nvSpPr>
        <p:spPr bwMode="ltGray">
          <a:xfrm>
            <a:off x="292065" y="4747273"/>
            <a:ext cx="3420515" cy="154530"/>
          </a:xfrm>
          <a:prstGeom prst="rect">
            <a:avLst/>
          </a:prstGeom>
          <a:noFill/>
          <a:ln w="9525">
            <a:noFill/>
            <a:miter lim="800000"/>
            <a:headEnd/>
            <a:tailEnd/>
          </a:ln>
          <a:effectLst/>
        </p:spPr>
        <p:txBody>
          <a:bodyPr wrap="square" lIns="61552" tIns="30788" rIns="61552" bIns="30788" anchor="b" anchorCtr="0">
            <a:spAutoFit/>
          </a:bodyPr>
          <a:lstStyle/>
          <a:p>
            <a:pPr defTabSz="61039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16" name="Straight Connector 15"/>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664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p:cSld name="Multiple photo">
    <p:bg>
      <p:bgRef idx="1001">
        <a:schemeClr val="bg2"/>
      </p:bgRef>
    </p:bg>
    <p:spTree>
      <p:nvGrpSpPr>
        <p:cNvPr id="1" name=""/>
        <p:cNvGrpSpPr/>
        <p:nvPr/>
      </p:nvGrpSpPr>
      <p:grpSpPr>
        <a:xfrm>
          <a:off x="0" y="0"/>
          <a:ext cx="0" cy="0"/>
          <a:chOff x="0" y="0"/>
          <a:chExt cx="0" cy="0"/>
        </a:xfrm>
      </p:grpSpPr>
      <p:sp>
        <p:nvSpPr>
          <p:cNvPr id="48" name="Rectangle 47"/>
          <p:cNvSpPr/>
          <p:nvPr/>
        </p:nvSpPr>
        <p:spPr>
          <a:xfrm>
            <a:off x="3668713" y="233363"/>
            <a:ext cx="3268136" cy="199548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8" tIns="34283" rIns="68538" bIns="34283" rtlCol="0" anchor="ctr"/>
          <a:lstStyle/>
          <a:p>
            <a:pPr algn="ctr" fontAlgn="auto">
              <a:spcBef>
                <a:spcPts val="0"/>
              </a:spcBef>
              <a:spcAft>
                <a:spcPts val="0"/>
              </a:spcAft>
            </a:pPr>
            <a:endParaRPr lang="en-US">
              <a:solidFill>
                <a:srgbClr val="FFFFFF"/>
              </a:solidFill>
              <a:latin typeface="CiscoSans"/>
              <a:cs typeface="CiscoSans"/>
            </a:endParaRPr>
          </a:p>
        </p:txBody>
      </p:sp>
      <p:sp>
        <p:nvSpPr>
          <p:cNvPr id="49" name="Picture Placeholder 25"/>
          <p:cNvSpPr>
            <a:spLocks noGrp="1"/>
          </p:cNvSpPr>
          <p:nvPr>
            <p:ph type="pic" sz="quarter" idx="11" hasCustomPrompt="1"/>
          </p:nvPr>
        </p:nvSpPr>
        <p:spPr>
          <a:xfrm>
            <a:off x="3668996" y="233363"/>
            <a:ext cx="3267861" cy="1995489"/>
          </a:xfrm>
          <a:prstGeom prst="rect">
            <a:avLst/>
          </a:prstGeom>
          <a:solidFill>
            <a:schemeClr val="bg1">
              <a:alpha val="30000"/>
            </a:schemeClr>
          </a:solidFill>
          <a:ln>
            <a:solidFill>
              <a:schemeClr val="bg2"/>
            </a:solidFill>
          </a:ln>
          <a:effectLst/>
        </p:spPr>
        <p:txBody>
          <a:bodyPr vert="horz" lIns="68538" tIns="34283" rIns="68538" bIns="34283" rtlCol="0" anchor="ctr" anchorCtr="0">
            <a:normAutofit/>
          </a:bodyPr>
          <a:lstStyle>
            <a:lvl1pPr marL="0" indent="0" algn="ctr" defTabSz="685351"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9" name="Rectangle 28"/>
          <p:cNvSpPr/>
          <p:nvPr/>
        </p:nvSpPr>
        <p:spPr>
          <a:xfrm>
            <a:off x="334963" y="233363"/>
            <a:ext cx="3287736" cy="199548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8" tIns="34283" rIns="68538" bIns="34283" rtlCol="0" anchor="ctr"/>
          <a:lstStyle/>
          <a:p>
            <a:pPr algn="ctr" fontAlgn="auto">
              <a:spcBef>
                <a:spcPts val="0"/>
              </a:spcBef>
              <a:spcAft>
                <a:spcPts val="0"/>
              </a:spcAft>
            </a:pPr>
            <a:endParaRPr lang="en-US">
              <a:solidFill>
                <a:srgbClr val="FFFFFF"/>
              </a:solidFill>
              <a:latin typeface="CiscoSans"/>
              <a:cs typeface="CiscoSans"/>
            </a:endParaRPr>
          </a:p>
        </p:txBody>
      </p:sp>
      <p:sp>
        <p:nvSpPr>
          <p:cNvPr id="26" name="Picture Placeholder 25"/>
          <p:cNvSpPr>
            <a:spLocks noGrp="1"/>
          </p:cNvSpPr>
          <p:nvPr>
            <p:ph type="pic" sz="quarter" idx="10" hasCustomPrompt="1"/>
          </p:nvPr>
        </p:nvSpPr>
        <p:spPr>
          <a:xfrm>
            <a:off x="320828" y="233363"/>
            <a:ext cx="3302001" cy="1995489"/>
          </a:xfrm>
          <a:prstGeom prst="rect">
            <a:avLst/>
          </a:prstGeom>
          <a:solidFill>
            <a:schemeClr val="bg1">
              <a:alpha val="30000"/>
            </a:schemeClr>
          </a:solidFill>
          <a:ln>
            <a:solidFill>
              <a:schemeClr val="bg2"/>
            </a:solidFill>
          </a:ln>
          <a:effectLst/>
        </p:spPr>
        <p:txBody>
          <a:bodyPr vert="horz" lIns="68538" tIns="34283" rIns="68538" bIns="34283" rtlCol="0" anchor="ctr" anchorCtr="0">
            <a:normAutofit/>
          </a:bodyPr>
          <a:lstStyle>
            <a:lvl1pPr marL="0" indent="0" algn="ctr" defTabSz="68535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0" name="Rectangle 49"/>
          <p:cNvSpPr/>
          <p:nvPr/>
        </p:nvSpPr>
        <p:spPr>
          <a:xfrm>
            <a:off x="6979833" y="233363"/>
            <a:ext cx="1838730" cy="98107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8" tIns="34283" rIns="68538" bIns="34283" rtlCol="0" anchor="ctr"/>
          <a:lstStyle/>
          <a:p>
            <a:pPr algn="ctr" fontAlgn="auto">
              <a:spcBef>
                <a:spcPts val="0"/>
              </a:spcBef>
              <a:spcAft>
                <a:spcPts val="0"/>
              </a:spcAft>
            </a:pPr>
            <a:endParaRPr lang="en-US">
              <a:solidFill>
                <a:srgbClr val="FFFFFF"/>
              </a:solidFill>
              <a:latin typeface="CiscoSans"/>
              <a:cs typeface="CiscoSans"/>
            </a:endParaRPr>
          </a:p>
        </p:txBody>
      </p:sp>
      <p:sp>
        <p:nvSpPr>
          <p:cNvPr id="51" name="Picture Placeholder 25"/>
          <p:cNvSpPr>
            <a:spLocks noGrp="1"/>
          </p:cNvSpPr>
          <p:nvPr>
            <p:ph type="pic" sz="quarter" idx="12" hasCustomPrompt="1"/>
          </p:nvPr>
        </p:nvSpPr>
        <p:spPr>
          <a:xfrm>
            <a:off x="6979833" y="233363"/>
            <a:ext cx="1838730" cy="981076"/>
          </a:xfrm>
          <a:prstGeom prst="rect">
            <a:avLst/>
          </a:prstGeom>
          <a:solidFill>
            <a:schemeClr val="bg1">
              <a:alpha val="30000"/>
            </a:schemeClr>
          </a:solidFill>
          <a:ln>
            <a:solidFill>
              <a:schemeClr val="bg2"/>
            </a:solidFill>
          </a:ln>
          <a:effectLst/>
        </p:spPr>
        <p:txBody>
          <a:bodyPr vert="horz" lIns="68538" tIns="34283" rIns="68538" bIns="34283" rtlCol="0" anchor="ctr" anchorCtr="0">
            <a:normAutofit/>
          </a:bodyPr>
          <a:lstStyle>
            <a:lvl1pPr marL="0" indent="0" algn="ctr" defTabSz="68535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2" name="Rectangle 51"/>
          <p:cNvSpPr/>
          <p:nvPr/>
        </p:nvSpPr>
        <p:spPr>
          <a:xfrm>
            <a:off x="334987" y="2271737"/>
            <a:ext cx="2523161" cy="25942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8" tIns="34283" rIns="68538" bIns="34283" rtlCol="0" anchor="ctr"/>
          <a:lstStyle/>
          <a:p>
            <a:pPr algn="ctr" fontAlgn="auto">
              <a:spcBef>
                <a:spcPts val="0"/>
              </a:spcBef>
              <a:spcAft>
                <a:spcPts val="0"/>
              </a:spcAft>
            </a:pPr>
            <a:endParaRPr lang="en-US">
              <a:solidFill>
                <a:srgbClr val="FFFFFF"/>
              </a:solidFill>
              <a:latin typeface="CiscoSans"/>
              <a:cs typeface="CiscoSans"/>
            </a:endParaRPr>
          </a:p>
        </p:txBody>
      </p:sp>
      <p:sp>
        <p:nvSpPr>
          <p:cNvPr id="53" name="Picture Placeholder 25"/>
          <p:cNvSpPr>
            <a:spLocks noGrp="1"/>
          </p:cNvSpPr>
          <p:nvPr>
            <p:ph type="pic" sz="quarter" idx="13" hasCustomPrompt="1"/>
          </p:nvPr>
        </p:nvSpPr>
        <p:spPr>
          <a:xfrm>
            <a:off x="320824" y="2271737"/>
            <a:ext cx="2537420" cy="2594201"/>
          </a:xfrm>
          <a:prstGeom prst="rect">
            <a:avLst/>
          </a:prstGeom>
          <a:solidFill>
            <a:schemeClr val="bg1">
              <a:alpha val="30000"/>
            </a:schemeClr>
          </a:solidFill>
          <a:ln>
            <a:solidFill>
              <a:schemeClr val="bg2"/>
            </a:solidFill>
          </a:ln>
          <a:effectLst/>
        </p:spPr>
        <p:txBody>
          <a:bodyPr vert="horz" lIns="68538" tIns="34283" rIns="68538" bIns="34283" rtlCol="0" anchor="ctr" anchorCtr="0">
            <a:normAutofit/>
          </a:bodyPr>
          <a:lstStyle>
            <a:lvl1pPr marL="0" indent="0" algn="ctr" defTabSz="68535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4" name="Rectangle 53"/>
          <p:cNvSpPr/>
          <p:nvPr/>
        </p:nvSpPr>
        <p:spPr>
          <a:xfrm>
            <a:off x="2911494" y="2271737"/>
            <a:ext cx="4025375" cy="25942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8" tIns="34283" rIns="68538" bIns="34283" rtlCol="0" anchor="ctr"/>
          <a:lstStyle/>
          <a:p>
            <a:pPr algn="ctr" fontAlgn="auto">
              <a:spcBef>
                <a:spcPts val="0"/>
              </a:spcBef>
              <a:spcAft>
                <a:spcPts val="0"/>
              </a:spcAft>
            </a:pPr>
            <a:endParaRPr lang="en-US">
              <a:solidFill>
                <a:srgbClr val="FFFFFF"/>
              </a:solidFill>
              <a:latin typeface="CiscoSans"/>
              <a:cs typeface="CiscoSans"/>
            </a:endParaRPr>
          </a:p>
        </p:txBody>
      </p:sp>
      <p:sp>
        <p:nvSpPr>
          <p:cNvPr id="55" name="Picture Placeholder 25"/>
          <p:cNvSpPr>
            <a:spLocks noGrp="1"/>
          </p:cNvSpPr>
          <p:nvPr>
            <p:ph type="pic" sz="quarter" idx="14" hasCustomPrompt="1"/>
          </p:nvPr>
        </p:nvSpPr>
        <p:spPr>
          <a:xfrm>
            <a:off x="2908336" y="2271737"/>
            <a:ext cx="4028516" cy="2594201"/>
          </a:xfrm>
          <a:prstGeom prst="rect">
            <a:avLst/>
          </a:prstGeom>
          <a:solidFill>
            <a:schemeClr val="bg1">
              <a:alpha val="30000"/>
            </a:schemeClr>
          </a:solidFill>
          <a:ln>
            <a:solidFill>
              <a:schemeClr val="bg2"/>
            </a:solidFill>
          </a:ln>
          <a:effectLst/>
        </p:spPr>
        <p:txBody>
          <a:bodyPr vert="horz" lIns="68538" tIns="34283" rIns="68538" bIns="34283" rtlCol="0" anchor="ctr" anchorCtr="0">
            <a:normAutofit/>
          </a:bodyPr>
          <a:lstStyle>
            <a:lvl1pPr marL="0" indent="0" algn="ctr" defTabSz="68535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6" name="Rectangle 55"/>
          <p:cNvSpPr/>
          <p:nvPr/>
        </p:nvSpPr>
        <p:spPr>
          <a:xfrm>
            <a:off x="6979833" y="1262768"/>
            <a:ext cx="1838730" cy="258161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8" tIns="34283" rIns="68538" bIns="34283" rtlCol="0" anchor="ctr"/>
          <a:lstStyle/>
          <a:p>
            <a:pPr algn="ctr" fontAlgn="auto">
              <a:spcBef>
                <a:spcPts val="0"/>
              </a:spcBef>
              <a:spcAft>
                <a:spcPts val="0"/>
              </a:spcAft>
            </a:pPr>
            <a:endParaRPr lang="en-US">
              <a:solidFill>
                <a:srgbClr val="FFFFFF"/>
              </a:solidFill>
              <a:latin typeface="CiscoSans"/>
              <a:cs typeface="CiscoSans"/>
            </a:endParaRPr>
          </a:p>
        </p:txBody>
      </p:sp>
      <p:sp>
        <p:nvSpPr>
          <p:cNvPr id="57" name="Picture Placeholder 25"/>
          <p:cNvSpPr>
            <a:spLocks noGrp="1"/>
          </p:cNvSpPr>
          <p:nvPr>
            <p:ph type="pic" sz="quarter" idx="15" hasCustomPrompt="1"/>
          </p:nvPr>
        </p:nvSpPr>
        <p:spPr>
          <a:xfrm>
            <a:off x="6979833" y="1257304"/>
            <a:ext cx="1838730" cy="2587058"/>
          </a:xfrm>
          <a:prstGeom prst="rect">
            <a:avLst/>
          </a:prstGeom>
          <a:solidFill>
            <a:schemeClr val="bg1">
              <a:alpha val="30000"/>
            </a:schemeClr>
          </a:solidFill>
          <a:ln>
            <a:solidFill>
              <a:schemeClr val="bg2"/>
            </a:solidFill>
          </a:ln>
          <a:effectLst/>
        </p:spPr>
        <p:txBody>
          <a:bodyPr vert="horz" lIns="68538" tIns="34283" rIns="68538" bIns="34283" rtlCol="0" anchor="ctr" anchorCtr="0">
            <a:normAutofit/>
          </a:bodyPr>
          <a:lstStyle>
            <a:lvl1pPr marL="0" indent="0" algn="ctr" defTabSz="68535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8" name="Rectangle 57"/>
          <p:cNvSpPr/>
          <p:nvPr/>
        </p:nvSpPr>
        <p:spPr>
          <a:xfrm>
            <a:off x="6979833" y="3887226"/>
            <a:ext cx="1838730" cy="97869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8" tIns="34283" rIns="68538" bIns="34283" rtlCol="0" anchor="ctr"/>
          <a:lstStyle/>
          <a:p>
            <a:pPr algn="ctr" fontAlgn="auto">
              <a:spcBef>
                <a:spcPts val="0"/>
              </a:spcBef>
              <a:spcAft>
                <a:spcPts val="0"/>
              </a:spcAft>
            </a:pPr>
            <a:endParaRPr lang="en-US">
              <a:solidFill>
                <a:srgbClr val="FFFFFF"/>
              </a:solidFill>
              <a:latin typeface="CiscoSans"/>
              <a:cs typeface="CiscoSans"/>
            </a:endParaRPr>
          </a:p>
        </p:txBody>
      </p:sp>
      <p:sp>
        <p:nvSpPr>
          <p:cNvPr id="59" name="Picture Placeholder 25"/>
          <p:cNvSpPr>
            <a:spLocks noGrp="1"/>
          </p:cNvSpPr>
          <p:nvPr>
            <p:ph type="pic" sz="quarter" idx="16" hasCustomPrompt="1"/>
          </p:nvPr>
        </p:nvSpPr>
        <p:spPr>
          <a:xfrm>
            <a:off x="6979833" y="3887226"/>
            <a:ext cx="1838730" cy="978694"/>
          </a:xfrm>
          <a:prstGeom prst="rect">
            <a:avLst/>
          </a:prstGeom>
          <a:solidFill>
            <a:schemeClr val="bg1">
              <a:alpha val="30000"/>
            </a:schemeClr>
          </a:solidFill>
          <a:ln>
            <a:solidFill>
              <a:schemeClr val="bg2"/>
            </a:solidFill>
          </a:ln>
          <a:effectLst/>
        </p:spPr>
        <p:txBody>
          <a:bodyPr vert="horz" lIns="68538" tIns="34283" rIns="68538" bIns="34283" rtlCol="0" anchor="ctr" anchorCtr="0">
            <a:normAutofit/>
          </a:bodyPr>
          <a:lstStyle>
            <a:lvl1pPr marL="0" indent="0" algn="ctr" defTabSz="68535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0" name="Rectangle 5"/>
          <p:cNvSpPr>
            <a:spLocks noChangeArrowheads="1"/>
          </p:cNvSpPr>
          <p:nvPr userDrawn="1"/>
        </p:nvSpPr>
        <p:spPr bwMode="ltGray">
          <a:xfrm>
            <a:off x="7813275" y="4932106"/>
            <a:ext cx="762395" cy="154530"/>
          </a:xfrm>
          <a:prstGeom prst="rect">
            <a:avLst/>
          </a:prstGeom>
          <a:noFill/>
          <a:ln w="9525">
            <a:noFill/>
            <a:miter lim="800000"/>
            <a:headEnd/>
            <a:tailEnd/>
          </a:ln>
          <a:effectLst/>
        </p:spPr>
        <p:txBody>
          <a:bodyPr wrap="none" lIns="61552" tIns="30788" rIns="61552" bIns="30788" anchor="b">
            <a:spAutoFit/>
          </a:bodyPr>
          <a:lstStyle/>
          <a:p>
            <a:pPr algn="r" defTabSz="61039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22" name="Rectangle 7"/>
          <p:cNvSpPr>
            <a:spLocks noChangeArrowheads="1"/>
          </p:cNvSpPr>
          <p:nvPr userDrawn="1"/>
        </p:nvSpPr>
        <p:spPr bwMode="ltGray">
          <a:xfrm>
            <a:off x="8660831" y="4929065"/>
            <a:ext cx="220539" cy="154511"/>
          </a:xfrm>
          <a:prstGeom prst="rect">
            <a:avLst/>
          </a:prstGeom>
          <a:noFill/>
          <a:ln w="9525" algn="ctr">
            <a:noFill/>
            <a:miter lim="800000"/>
            <a:headEnd/>
            <a:tailEnd/>
          </a:ln>
          <a:effectLst/>
        </p:spPr>
        <p:txBody>
          <a:bodyPr wrap="none" lIns="61552" tIns="30788" rIns="61552" bIns="30788" anchor="b">
            <a:spAutoFit/>
          </a:bodyPr>
          <a:lstStyle/>
          <a:p>
            <a:pPr algn="r" defTabSz="61039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39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9" name="Rectangle 4"/>
          <p:cNvSpPr>
            <a:spLocks noChangeArrowheads="1"/>
          </p:cNvSpPr>
          <p:nvPr userDrawn="1"/>
        </p:nvSpPr>
        <p:spPr bwMode="ltGray">
          <a:xfrm>
            <a:off x="292065" y="4916599"/>
            <a:ext cx="3420515" cy="154530"/>
          </a:xfrm>
          <a:prstGeom prst="rect">
            <a:avLst/>
          </a:prstGeom>
          <a:noFill/>
          <a:ln w="9525">
            <a:noFill/>
            <a:miter lim="800000"/>
            <a:headEnd/>
            <a:tailEnd/>
          </a:ln>
          <a:effectLst/>
        </p:spPr>
        <p:txBody>
          <a:bodyPr wrap="square" lIns="61552" tIns="30788" rIns="61552" bIns="30788" anchor="b" anchorCtr="0">
            <a:spAutoFit/>
          </a:bodyPr>
          <a:lstStyle/>
          <a:p>
            <a:pPr defTabSz="61039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29270828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preserve="1">
  <p:cSld name="single photo with caption">
    <p:bg>
      <p:bgRef idx="1001">
        <a:schemeClr val="bg2"/>
      </p:bgRef>
    </p:bg>
    <p:spTree>
      <p:nvGrpSpPr>
        <p:cNvPr id="1" name=""/>
        <p:cNvGrpSpPr/>
        <p:nvPr/>
      </p:nvGrpSpPr>
      <p:grpSpPr>
        <a:xfrm>
          <a:off x="0" y="0"/>
          <a:ext cx="0" cy="0"/>
          <a:chOff x="0" y="0"/>
          <a:chExt cx="0" cy="0"/>
        </a:xfrm>
      </p:grpSpPr>
      <p:sp>
        <p:nvSpPr>
          <p:cNvPr id="29" name="Rectangle 28"/>
          <p:cNvSpPr/>
          <p:nvPr/>
        </p:nvSpPr>
        <p:spPr>
          <a:xfrm>
            <a:off x="1891876" y="596646"/>
            <a:ext cx="5349240" cy="300380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1" tIns="34283" rIns="68541" bIns="34283" rtlCol="0" anchor="ctr"/>
          <a:lstStyle/>
          <a:p>
            <a:pPr algn="ctr" fontAlgn="auto">
              <a:spcBef>
                <a:spcPts val="0"/>
              </a:spcBef>
              <a:spcAft>
                <a:spcPts val="0"/>
              </a:spcAft>
            </a:pPr>
            <a:endParaRPr lang="en-US">
              <a:solidFill>
                <a:srgbClr val="FFFFFF"/>
              </a:solidFill>
              <a:latin typeface="CiscoSansTT ExtraLight"/>
            </a:endParaRPr>
          </a:p>
        </p:txBody>
      </p:sp>
      <p:sp>
        <p:nvSpPr>
          <p:cNvPr id="23" name="Rectangle 22"/>
          <p:cNvSpPr/>
          <p:nvPr userDrawn="1"/>
        </p:nvSpPr>
        <p:spPr>
          <a:xfrm>
            <a:off x="1891893" y="3595766"/>
            <a:ext cx="5347553" cy="74727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41" tIns="34283" rIns="68541" bIns="34283" rtlCol="0" anchor="ctr"/>
          <a:lstStyle/>
          <a:p>
            <a:pPr algn="ctr" fontAlgn="auto">
              <a:spcBef>
                <a:spcPts val="0"/>
              </a:spcBef>
              <a:spcAft>
                <a:spcPts val="0"/>
              </a:spcAft>
            </a:pPr>
            <a:endParaRPr lang="en-US">
              <a:solidFill>
                <a:srgbClr val="FFFFFF"/>
              </a:solidFill>
              <a:latin typeface="CiscoSansTT ExtraLight"/>
            </a:endParaRPr>
          </a:p>
        </p:txBody>
      </p:sp>
      <p:sp>
        <p:nvSpPr>
          <p:cNvPr id="26" name="Picture Placeholder 25"/>
          <p:cNvSpPr>
            <a:spLocks noGrp="1"/>
          </p:cNvSpPr>
          <p:nvPr>
            <p:ph type="pic" sz="quarter" idx="10"/>
          </p:nvPr>
        </p:nvSpPr>
        <p:spPr>
          <a:xfrm>
            <a:off x="1900240" y="596646"/>
            <a:ext cx="5329238" cy="3003804"/>
          </a:xfrm>
          <a:prstGeom prst="rect">
            <a:avLst/>
          </a:prstGeom>
          <a:solidFill>
            <a:schemeClr val="bg1">
              <a:alpha val="30000"/>
            </a:schemeClr>
          </a:solidFill>
          <a:ln>
            <a:solidFill>
              <a:schemeClr val="bg2"/>
            </a:solidFill>
          </a:ln>
          <a:effectLst/>
        </p:spPr>
        <p:txBody>
          <a:bodyPr lIns="91376" tIns="45688" rIns="91376" bIns="45688" anchor="ctr" anchorCtr="0"/>
          <a:lstStyle>
            <a:lvl1pPr algn="ctr">
              <a:buFontTx/>
              <a:buNone/>
              <a:defRPr>
                <a:solidFill>
                  <a:schemeClr val="tx1"/>
                </a:solidFill>
                <a:latin typeface="+mj-lt"/>
              </a:defRPr>
            </a:lvl1pPr>
          </a:lstStyle>
          <a:p>
            <a:r>
              <a:rPr lang="en-US" smtClean="0"/>
              <a:t>Click icon to add picture</a:t>
            </a:r>
            <a:endParaRPr lang="en-US" dirty="0"/>
          </a:p>
        </p:txBody>
      </p:sp>
      <p:sp>
        <p:nvSpPr>
          <p:cNvPr id="11" name="Title 10"/>
          <p:cNvSpPr>
            <a:spLocks noGrp="1"/>
          </p:cNvSpPr>
          <p:nvPr>
            <p:ph type="title"/>
          </p:nvPr>
        </p:nvSpPr>
        <p:spPr>
          <a:xfrm>
            <a:off x="2065873" y="3655079"/>
            <a:ext cx="5074070" cy="628650"/>
          </a:xfrm>
        </p:spPr>
        <p:txBody>
          <a:bodyPr anchor="ctr"/>
          <a:lstStyle>
            <a:lvl1pPr>
              <a:defRPr sz="2000">
                <a:solidFill>
                  <a:schemeClr val="tx1"/>
                </a:solidFill>
                <a:latin typeface="+mj-lt"/>
              </a:defRPr>
            </a:lvl1pPr>
          </a:lstStyle>
          <a:p>
            <a:r>
              <a:rPr lang="en-US" smtClean="0"/>
              <a:t>Click to edit Master title style</a:t>
            </a:r>
            <a:endParaRPr lang="en-US" dirty="0"/>
          </a:p>
        </p:txBody>
      </p:sp>
      <p:sp>
        <p:nvSpPr>
          <p:cNvPr id="10" name="Rectangle 7"/>
          <p:cNvSpPr>
            <a:spLocks noChangeArrowheads="1"/>
          </p:cNvSpPr>
          <p:nvPr userDrawn="1"/>
        </p:nvSpPr>
        <p:spPr bwMode="ltGray">
          <a:xfrm>
            <a:off x="8660825" y="4912243"/>
            <a:ext cx="220545" cy="154514"/>
          </a:xfrm>
          <a:prstGeom prst="rect">
            <a:avLst/>
          </a:prstGeom>
          <a:noFill/>
          <a:ln w="9525" algn="ctr">
            <a:noFill/>
            <a:miter lim="800000"/>
            <a:headEnd/>
            <a:tailEnd/>
          </a:ln>
          <a:effectLst/>
        </p:spPr>
        <p:txBody>
          <a:bodyPr wrap="none" lIns="61555" tIns="30788" rIns="61555" bIns="30788" anchor="b">
            <a:spAutoFit/>
          </a:bodyPr>
          <a:lstStyle/>
          <a:p>
            <a:pPr algn="r" defTabSz="610418" fontAlgn="auto">
              <a:spcBef>
                <a:spcPts val="0"/>
              </a:spcBef>
              <a:spcAft>
                <a:spcPts val="0"/>
              </a:spcAft>
            </a:pPr>
            <a:fld id="{DFCF27A5-1A5B-48D3-A060-2758FFBB1ADD}" type="slidenum">
              <a:rPr lang="en-US" sz="600">
                <a:solidFill>
                  <a:srgbClr val="272848"/>
                </a:solidFill>
                <a:latin typeface="CiscoSansTT Light"/>
                <a:ea typeface="+mn-ea"/>
              </a:rPr>
              <a:pPr algn="r" defTabSz="610418" fontAlgn="auto">
                <a:spcBef>
                  <a:spcPts val="0"/>
                </a:spcBef>
                <a:spcAft>
                  <a:spcPts val="0"/>
                </a:spcAft>
              </a:pPr>
              <a:t>‹#›</a:t>
            </a:fld>
            <a:endParaRPr lang="en-US" sz="600" dirty="0">
              <a:solidFill>
                <a:srgbClr val="272848"/>
              </a:solidFill>
              <a:latin typeface="CiscoSansTT Light"/>
              <a:ea typeface="+mn-ea"/>
            </a:endParaRPr>
          </a:p>
        </p:txBody>
      </p:sp>
      <p:sp>
        <p:nvSpPr>
          <p:cNvPr id="15" name="Rectangle 5"/>
          <p:cNvSpPr>
            <a:spLocks noChangeArrowheads="1"/>
          </p:cNvSpPr>
          <p:nvPr userDrawn="1"/>
        </p:nvSpPr>
        <p:spPr bwMode="ltGray">
          <a:xfrm>
            <a:off x="7813275" y="4932106"/>
            <a:ext cx="762395" cy="154530"/>
          </a:xfrm>
          <a:prstGeom prst="rect">
            <a:avLst/>
          </a:prstGeom>
          <a:noFill/>
          <a:ln w="9525">
            <a:noFill/>
            <a:miter lim="800000"/>
            <a:headEnd/>
            <a:tailEnd/>
          </a:ln>
          <a:effectLst/>
        </p:spPr>
        <p:txBody>
          <a:bodyPr wrap="none" lIns="61552" tIns="30788" rIns="61552" bIns="30788" anchor="b">
            <a:spAutoFit/>
          </a:bodyPr>
          <a:lstStyle/>
          <a:p>
            <a:pPr algn="r" defTabSz="61039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6" name="Rectangle 7"/>
          <p:cNvSpPr>
            <a:spLocks noChangeArrowheads="1"/>
          </p:cNvSpPr>
          <p:nvPr userDrawn="1"/>
        </p:nvSpPr>
        <p:spPr bwMode="ltGray">
          <a:xfrm>
            <a:off x="8660831" y="4929065"/>
            <a:ext cx="220539" cy="154511"/>
          </a:xfrm>
          <a:prstGeom prst="rect">
            <a:avLst/>
          </a:prstGeom>
          <a:noFill/>
          <a:ln w="9525" algn="ctr">
            <a:noFill/>
            <a:miter lim="800000"/>
            <a:headEnd/>
            <a:tailEnd/>
          </a:ln>
          <a:effectLst/>
        </p:spPr>
        <p:txBody>
          <a:bodyPr wrap="none" lIns="61552" tIns="30788" rIns="61552" bIns="30788" anchor="b">
            <a:spAutoFit/>
          </a:bodyPr>
          <a:lstStyle/>
          <a:p>
            <a:pPr algn="r" defTabSz="61039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39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4" name="Rectangle 4"/>
          <p:cNvSpPr>
            <a:spLocks noChangeArrowheads="1"/>
          </p:cNvSpPr>
          <p:nvPr userDrawn="1"/>
        </p:nvSpPr>
        <p:spPr bwMode="ltGray">
          <a:xfrm>
            <a:off x="292065" y="4916599"/>
            <a:ext cx="3420515" cy="154530"/>
          </a:xfrm>
          <a:prstGeom prst="rect">
            <a:avLst/>
          </a:prstGeom>
          <a:noFill/>
          <a:ln w="9525">
            <a:noFill/>
            <a:miter lim="800000"/>
            <a:headEnd/>
            <a:tailEnd/>
          </a:ln>
          <a:effectLst/>
        </p:spPr>
        <p:txBody>
          <a:bodyPr wrap="square" lIns="61552" tIns="30788" rIns="61552" bIns="30788" anchor="b" anchorCtr="0">
            <a:spAutoFit/>
          </a:bodyPr>
          <a:lstStyle/>
          <a:p>
            <a:pPr defTabSz="61039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1849635565"/>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preserve="1">
  <p:cSld name="Small photo_top left">
    <p:bg>
      <p:bgRef idx="1001">
        <a:schemeClr val="bg2"/>
      </p:bgRef>
    </p:bg>
    <p:spTree>
      <p:nvGrpSpPr>
        <p:cNvPr id="1" name=""/>
        <p:cNvGrpSpPr/>
        <p:nvPr/>
      </p:nvGrpSpPr>
      <p:grpSpPr>
        <a:xfrm>
          <a:off x="0" y="0"/>
          <a:ext cx="0" cy="0"/>
          <a:chOff x="0" y="0"/>
          <a:chExt cx="0" cy="0"/>
        </a:xfrm>
      </p:grpSpPr>
      <p:sp>
        <p:nvSpPr>
          <p:cNvPr id="32" name="Rectangle 31"/>
          <p:cNvSpPr/>
          <p:nvPr/>
        </p:nvSpPr>
        <p:spPr>
          <a:xfrm>
            <a:off x="338330" y="233172"/>
            <a:ext cx="3273552" cy="184480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1" tIns="34283" rIns="68541" bIns="34283" rtlCol="0" anchor="ctr"/>
          <a:lstStyle/>
          <a:p>
            <a:pPr algn="ctr" fontAlgn="auto">
              <a:spcBef>
                <a:spcPts val="0"/>
              </a:spcBef>
              <a:spcAft>
                <a:spcPts val="0"/>
              </a:spcAft>
            </a:pPr>
            <a:endParaRPr lang="en-US">
              <a:solidFill>
                <a:srgbClr val="FFFFFF"/>
              </a:solidFill>
              <a:latin typeface="CiscoSansTT ExtraLight"/>
            </a:endParaRPr>
          </a:p>
        </p:txBody>
      </p:sp>
      <p:sp>
        <p:nvSpPr>
          <p:cNvPr id="26" name="Picture Placeholder 25"/>
          <p:cNvSpPr>
            <a:spLocks noGrp="1"/>
          </p:cNvSpPr>
          <p:nvPr>
            <p:ph type="pic" sz="quarter" idx="10"/>
          </p:nvPr>
        </p:nvSpPr>
        <p:spPr>
          <a:xfrm>
            <a:off x="338330" y="233172"/>
            <a:ext cx="3273552" cy="1844802"/>
          </a:xfrm>
          <a:prstGeom prst="rect">
            <a:avLst/>
          </a:prstGeom>
          <a:solidFill>
            <a:schemeClr val="bg1">
              <a:alpha val="30000"/>
            </a:schemeClr>
          </a:solidFill>
          <a:ln>
            <a:solidFill>
              <a:schemeClr val="bg2"/>
            </a:solidFill>
          </a:ln>
          <a:effectLst/>
        </p:spPr>
        <p:txBody>
          <a:bodyPr vert="horz" lIns="68541" tIns="34283" rIns="68541" bIns="34283" rtlCol="0" anchor="ctr" anchorCtr="0">
            <a:normAutofit/>
          </a:bodyPr>
          <a:lstStyle>
            <a:lvl1pPr marL="0" indent="0" algn="ctr" defTabSz="685379"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r>
              <a:rPr lang="en-US" smtClean="0"/>
              <a:t>Click icon to add picture</a:t>
            </a:r>
            <a:endParaRPr lang="en-US" dirty="0"/>
          </a:p>
        </p:txBody>
      </p:sp>
      <p:sp>
        <p:nvSpPr>
          <p:cNvPr id="9" name="Title 8"/>
          <p:cNvSpPr>
            <a:spLocks noGrp="1"/>
          </p:cNvSpPr>
          <p:nvPr>
            <p:ph type="title" hasCustomPrompt="1"/>
          </p:nvPr>
        </p:nvSpPr>
        <p:spPr>
          <a:xfrm>
            <a:off x="238093" y="2571750"/>
            <a:ext cx="7009298" cy="1066446"/>
          </a:xfrm>
        </p:spPr>
        <p:txBody>
          <a:bodyPr anchor="t">
            <a:noAutofit/>
          </a:bodyPr>
          <a:lstStyle>
            <a:lvl1pPr marL="0" marR="0" indent="0" algn="l" defTabSz="685379" rtl="0" eaLnBrk="1" fontAlgn="auto" latinLnBrk="0" hangingPunct="1">
              <a:lnSpc>
                <a:spcPct val="80000"/>
              </a:lnSpc>
              <a:spcBef>
                <a:spcPct val="0"/>
              </a:spcBef>
              <a:spcAft>
                <a:spcPts val="0"/>
              </a:spcAft>
              <a:buClrTx/>
              <a:buSzTx/>
              <a:buFontTx/>
              <a:buNone/>
              <a:tabLst/>
              <a:defRPr sz="4500">
                <a:solidFill>
                  <a:schemeClr val="tx1"/>
                </a:solidFill>
                <a:latin typeface="+mj-lt"/>
              </a:defRPr>
            </a:lvl1pPr>
          </a:lstStyle>
          <a:p>
            <a:r>
              <a:rPr lang="en-US" dirty="0" smtClean="0"/>
              <a:t>Large photo </a:t>
            </a:r>
            <a:br>
              <a:rPr lang="en-US" dirty="0" smtClean="0"/>
            </a:br>
            <a:r>
              <a:rPr lang="en-US" dirty="0" smtClean="0"/>
              <a:t>caption here.</a:t>
            </a:r>
          </a:p>
        </p:txBody>
      </p:sp>
      <p:sp>
        <p:nvSpPr>
          <p:cNvPr id="8" name="Rectangle 4"/>
          <p:cNvSpPr>
            <a:spLocks noChangeArrowheads="1"/>
          </p:cNvSpPr>
          <p:nvPr userDrawn="1"/>
        </p:nvSpPr>
        <p:spPr bwMode="ltGray">
          <a:xfrm>
            <a:off x="292065" y="4916617"/>
            <a:ext cx="3420515" cy="154535"/>
          </a:xfrm>
          <a:prstGeom prst="rect">
            <a:avLst/>
          </a:prstGeom>
          <a:noFill/>
          <a:ln w="9525">
            <a:noFill/>
            <a:miter lim="800000"/>
            <a:headEnd/>
            <a:tailEnd/>
          </a:ln>
          <a:effectLst/>
        </p:spPr>
        <p:txBody>
          <a:bodyPr wrap="square" lIns="61555" tIns="30788" rIns="61555" bIns="30788" anchor="b" anchorCtr="0">
            <a:spAutoFit/>
          </a:bodyPr>
          <a:lstStyle/>
          <a:p>
            <a:pPr defTabSz="610418" fontAlgn="auto">
              <a:spcBef>
                <a:spcPts val="0"/>
              </a:spcBef>
              <a:spcAft>
                <a:spcPts val="0"/>
              </a:spcAft>
            </a:pPr>
            <a:r>
              <a:rPr lang="en-US" sz="600" dirty="0" smtClean="0">
                <a:solidFill>
                  <a:srgbClr val="272848"/>
                </a:solidFill>
                <a:latin typeface="CiscoSansTT ExtraLight"/>
                <a:ea typeface="+mn-ea"/>
              </a:rPr>
              <a:t>© 2013  Cisco and/or its affiliates. All rights reserved.</a:t>
            </a:r>
            <a:endParaRPr lang="en-US" sz="600" dirty="0">
              <a:solidFill>
                <a:srgbClr val="272848"/>
              </a:solidFill>
              <a:latin typeface="CiscoSansTT ExtraLight"/>
              <a:ea typeface="+mn-ea"/>
            </a:endParaRPr>
          </a:p>
        </p:txBody>
      </p:sp>
      <p:sp>
        <p:nvSpPr>
          <p:cNvPr id="10" name="Rectangle 7"/>
          <p:cNvSpPr>
            <a:spLocks noChangeArrowheads="1"/>
          </p:cNvSpPr>
          <p:nvPr userDrawn="1"/>
        </p:nvSpPr>
        <p:spPr bwMode="ltGray">
          <a:xfrm>
            <a:off x="8660825" y="4912243"/>
            <a:ext cx="220545" cy="154514"/>
          </a:xfrm>
          <a:prstGeom prst="rect">
            <a:avLst/>
          </a:prstGeom>
          <a:noFill/>
          <a:ln w="9525" algn="ctr">
            <a:noFill/>
            <a:miter lim="800000"/>
            <a:headEnd/>
            <a:tailEnd/>
          </a:ln>
          <a:effectLst/>
        </p:spPr>
        <p:txBody>
          <a:bodyPr wrap="none" lIns="61555" tIns="30788" rIns="61555" bIns="30788" anchor="b">
            <a:spAutoFit/>
          </a:bodyPr>
          <a:lstStyle/>
          <a:p>
            <a:pPr algn="r" defTabSz="610418" fontAlgn="auto">
              <a:spcBef>
                <a:spcPts val="0"/>
              </a:spcBef>
              <a:spcAft>
                <a:spcPts val="0"/>
              </a:spcAft>
            </a:pPr>
            <a:fld id="{DFCF27A5-1A5B-48D3-A060-2758FFBB1ADD}" type="slidenum">
              <a:rPr lang="en-US" sz="600">
                <a:solidFill>
                  <a:srgbClr val="272848"/>
                </a:solidFill>
                <a:latin typeface="CiscoSansTT Light"/>
                <a:ea typeface="+mn-ea"/>
              </a:rPr>
              <a:pPr algn="r" defTabSz="610418" fontAlgn="auto">
                <a:spcBef>
                  <a:spcPts val="0"/>
                </a:spcBef>
                <a:spcAft>
                  <a:spcPts val="0"/>
                </a:spcAft>
              </a:pPr>
              <a:t>‹#›</a:t>
            </a:fld>
            <a:endParaRPr lang="en-US" sz="600" dirty="0">
              <a:solidFill>
                <a:srgbClr val="272848"/>
              </a:solidFill>
              <a:latin typeface="CiscoSansTT Light"/>
              <a:ea typeface="+mn-ea"/>
            </a:endParaRPr>
          </a:p>
        </p:txBody>
      </p:sp>
      <p:sp>
        <p:nvSpPr>
          <p:cNvPr id="14" name="Rectangle 5"/>
          <p:cNvSpPr>
            <a:spLocks noChangeArrowheads="1"/>
          </p:cNvSpPr>
          <p:nvPr userDrawn="1"/>
        </p:nvSpPr>
        <p:spPr bwMode="ltGray">
          <a:xfrm>
            <a:off x="7813275" y="4932106"/>
            <a:ext cx="762395" cy="154530"/>
          </a:xfrm>
          <a:prstGeom prst="rect">
            <a:avLst/>
          </a:prstGeom>
          <a:noFill/>
          <a:ln w="9525">
            <a:noFill/>
            <a:miter lim="800000"/>
            <a:headEnd/>
            <a:tailEnd/>
          </a:ln>
          <a:effectLst/>
        </p:spPr>
        <p:txBody>
          <a:bodyPr wrap="none" lIns="61552" tIns="30788" rIns="61552" bIns="30788" anchor="b">
            <a:spAutoFit/>
          </a:bodyPr>
          <a:lstStyle/>
          <a:p>
            <a:pPr algn="r" defTabSz="61039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5" name="Rectangle 7"/>
          <p:cNvSpPr>
            <a:spLocks noChangeArrowheads="1"/>
          </p:cNvSpPr>
          <p:nvPr userDrawn="1"/>
        </p:nvSpPr>
        <p:spPr bwMode="ltGray">
          <a:xfrm>
            <a:off x="8660831" y="4929065"/>
            <a:ext cx="220539" cy="154511"/>
          </a:xfrm>
          <a:prstGeom prst="rect">
            <a:avLst/>
          </a:prstGeom>
          <a:noFill/>
          <a:ln w="9525" algn="ctr">
            <a:noFill/>
            <a:miter lim="800000"/>
            <a:headEnd/>
            <a:tailEnd/>
          </a:ln>
          <a:effectLst/>
        </p:spPr>
        <p:txBody>
          <a:bodyPr wrap="none" lIns="61552" tIns="30788" rIns="61552" bIns="30788" anchor="b">
            <a:spAutoFit/>
          </a:bodyPr>
          <a:lstStyle/>
          <a:p>
            <a:pPr algn="r" defTabSz="61039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39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1" name="Rectangle 4"/>
          <p:cNvSpPr>
            <a:spLocks noChangeArrowheads="1"/>
          </p:cNvSpPr>
          <p:nvPr userDrawn="1"/>
        </p:nvSpPr>
        <p:spPr bwMode="ltGray">
          <a:xfrm>
            <a:off x="292065" y="4916599"/>
            <a:ext cx="3420515" cy="154530"/>
          </a:xfrm>
          <a:prstGeom prst="rect">
            <a:avLst/>
          </a:prstGeom>
          <a:noFill/>
          <a:ln w="9525">
            <a:noFill/>
            <a:miter lim="800000"/>
            <a:headEnd/>
            <a:tailEnd/>
          </a:ln>
          <a:effectLst/>
        </p:spPr>
        <p:txBody>
          <a:bodyPr wrap="square" lIns="61552" tIns="30788" rIns="61552" bIns="30788" anchor="b" anchorCtr="0">
            <a:spAutoFit/>
          </a:bodyPr>
          <a:lstStyle/>
          <a:p>
            <a:pPr defTabSz="61039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916743653"/>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p:cSld name="Portrait photo_right side">
    <p:bg>
      <p:bgRef idx="1001">
        <a:schemeClr val="bg2"/>
      </p:bgRef>
    </p:bg>
    <p:spTree>
      <p:nvGrpSpPr>
        <p:cNvPr id="1" name=""/>
        <p:cNvGrpSpPr/>
        <p:nvPr/>
      </p:nvGrpSpPr>
      <p:grpSpPr>
        <a:xfrm>
          <a:off x="0" y="0"/>
          <a:ext cx="0" cy="0"/>
          <a:chOff x="0" y="0"/>
          <a:chExt cx="0" cy="0"/>
        </a:xfrm>
      </p:grpSpPr>
      <p:sp>
        <p:nvSpPr>
          <p:cNvPr id="40" name="Rectangle 39"/>
          <p:cNvSpPr/>
          <p:nvPr/>
        </p:nvSpPr>
        <p:spPr>
          <a:xfrm>
            <a:off x="4992624" y="644652"/>
            <a:ext cx="3630168" cy="3771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1" tIns="34283" rIns="68541" bIns="34283" rtlCol="0" anchor="ctr"/>
          <a:lstStyle/>
          <a:p>
            <a:pPr algn="ctr" fontAlgn="auto">
              <a:spcBef>
                <a:spcPts val="0"/>
              </a:spcBef>
              <a:spcAft>
                <a:spcPts val="0"/>
              </a:spcAft>
            </a:pPr>
            <a:endParaRPr lang="en-US">
              <a:solidFill>
                <a:srgbClr val="FFFFFF"/>
              </a:solidFill>
              <a:latin typeface="CiscoSansTT ExtraLight"/>
            </a:endParaRPr>
          </a:p>
        </p:txBody>
      </p:sp>
      <p:sp>
        <p:nvSpPr>
          <p:cNvPr id="26" name="Picture Placeholder 25"/>
          <p:cNvSpPr>
            <a:spLocks noGrp="1"/>
          </p:cNvSpPr>
          <p:nvPr>
            <p:ph type="pic" sz="quarter" idx="10"/>
          </p:nvPr>
        </p:nvSpPr>
        <p:spPr>
          <a:xfrm>
            <a:off x="4992624" y="644652"/>
            <a:ext cx="3630168" cy="3771900"/>
          </a:xfrm>
          <a:prstGeom prst="rect">
            <a:avLst/>
          </a:prstGeom>
          <a:solidFill>
            <a:schemeClr val="bg1">
              <a:alpha val="30000"/>
            </a:schemeClr>
          </a:solidFill>
          <a:ln>
            <a:solidFill>
              <a:schemeClr val="bg2"/>
            </a:solidFill>
          </a:ln>
          <a:effectLst/>
        </p:spPr>
        <p:txBody>
          <a:bodyPr lIns="91376" tIns="45688" rIns="91376" bIns="45688" anchor="ctr" anchorCtr="0"/>
          <a:lstStyle>
            <a:lvl1pPr algn="ctr">
              <a:buFontTx/>
              <a:buNone/>
              <a:defRPr>
                <a:solidFill>
                  <a:schemeClr val="tx1"/>
                </a:solidFill>
                <a:latin typeface="+mj-lt"/>
              </a:defRPr>
            </a:lvl1pPr>
          </a:lstStyle>
          <a:p>
            <a:r>
              <a:rPr lang="en-US" smtClean="0"/>
              <a:t>Click icon to add picture</a:t>
            </a:r>
            <a:endParaRPr lang="en-US" dirty="0"/>
          </a:p>
        </p:txBody>
      </p:sp>
      <p:sp>
        <p:nvSpPr>
          <p:cNvPr id="9" name="Title 8"/>
          <p:cNvSpPr>
            <a:spLocks noGrp="1"/>
          </p:cNvSpPr>
          <p:nvPr>
            <p:ph type="title"/>
          </p:nvPr>
        </p:nvSpPr>
        <p:spPr>
          <a:xfrm>
            <a:off x="254870" y="546752"/>
            <a:ext cx="4349918" cy="813985"/>
          </a:xfrm>
        </p:spPr>
        <p:txBody>
          <a:bodyPr anchor="t">
            <a:noAutofit/>
          </a:bodyPr>
          <a:lstStyle>
            <a:lvl1pPr>
              <a:lnSpc>
                <a:spcPct val="90000"/>
              </a:lnSpc>
              <a:defRPr sz="2500">
                <a:solidFill>
                  <a:schemeClr val="tx1"/>
                </a:solidFill>
                <a:latin typeface="+mj-lt"/>
              </a:defRPr>
            </a:lvl1pPr>
          </a:lstStyle>
          <a:p>
            <a:r>
              <a:rPr lang="en-US" smtClean="0"/>
              <a:t>Click to edit Master title style</a:t>
            </a:r>
            <a:endParaRPr lang="en-US" dirty="0"/>
          </a:p>
        </p:txBody>
      </p:sp>
      <p:sp>
        <p:nvSpPr>
          <p:cNvPr id="8" name="Rectangle 4"/>
          <p:cNvSpPr>
            <a:spLocks noChangeArrowheads="1"/>
          </p:cNvSpPr>
          <p:nvPr userDrawn="1"/>
        </p:nvSpPr>
        <p:spPr bwMode="ltGray">
          <a:xfrm>
            <a:off x="265689" y="4916617"/>
            <a:ext cx="3420515" cy="154535"/>
          </a:xfrm>
          <a:prstGeom prst="rect">
            <a:avLst/>
          </a:prstGeom>
          <a:noFill/>
          <a:ln w="9525">
            <a:noFill/>
            <a:miter lim="800000"/>
            <a:headEnd/>
            <a:tailEnd/>
          </a:ln>
          <a:effectLst/>
        </p:spPr>
        <p:txBody>
          <a:bodyPr wrap="square" lIns="61555" tIns="30788" rIns="61555" bIns="30788" anchor="b" anchorCtr="0">
            <a:spAutoFit/>
          </a:bodyPr>
          <a:lstStyle/>
          <a:p>
            <a:pPr defTabSz="610418" fontAlgn="auto">
              <a:spcBef>
                <a:spcPts val="0"/>
              </a:spcBef>
              <a:spcAft>
                <a:spcPts val="0"/>
              </a:spcAft>
            </a:pPr>
            <a:r>
              <a:rPr lang="en-US" sz="600" dirty="0" smtClean="0">
                <a:solidFill>
                  <a:srgbClr val="272848"/>
                </a:solidFill>
                <a:latin typeface="CiscoSansTT Light"/>
                <a:ea typeface="+mn-ea"/>
              </a:rPr>
              <a:t>© 2013  Cisco and/or its affiliates. All rights reserved.</a:t>
            </a:r>
            <a:endParaRPr lang="en-US" sz="600" dirty="0">
              <a:solidFill>
                <a:srgbClr val="272848"/>
              </a:solidFill>
              <a:latin typeface="CiscoSansTT Light"/>
              <a:ea typeface="+mn-ea"/>
            </a:endParaRPr>
          </a:p>
        </p:txBody>
      </p:sp>
      <p:sp>
        <p:nvSpPr>
          <p:cNvPr id="10" name="Rectangle 7"/>
          <p:cNvSpPr>
            <a:spLocks noChangeArrowheads="1"/>
          </p:cNvSpPr>
          <p:nvPr userDrawn="1"/>
        </p:nvSpPr>
        <p:spPr bwMode="ltGray">
          <a:xfrm>
            <a:off x="8660825" y="4912243"/>
            <a:ext cx="220545" cy="154514"/>
          </a:xfrm>
          <a:prstGeom prst="rect">
            <a:avLst/>
          </a:prstGeom>
          <a:noFill/>
          <a:ln w="9525" algn="ctr">
            <a:noFill/>
            <a:miter lim="800000"/>
            <a:headEnd/>
            <a:tailEnd/>
          </a:ln>
          <a:effectLst/>
        </p:spPr>
        <p:txBody>
          <a:bodyPr wrap="none" lIns="61555" tIns="30788" rIns="61555" bIns="30788" anchor="b">
            <a:spAutoFit/>
          </a:bodyPr>
          <a:lstStyle/>
          <a:p>
            <a:pPr algn="r" defTabSz="610418" fontAlgn="auto">
              <a:spcBef>
                <a:spcPts val="0"/>
              </a:spcBef>
              <a:spcAft>
                <a:spcPts val="0"/>
              </a:spcAft>
            </a:pPr>
            <a:fld id="{DFCF27A5-1A5B-48D3-A060-2758FFBB1ADD}" type="slidenum">
              <a:rPr lang="en-US" sz="600">
                <a:solidFill>
                  <a:srgbClr val="272848"/>
                </a:solidFill>
                <a:latin typeface="CiscoSansTT Light"/>
                <a:ea typeface="+mn-ea"/>
              </a:rPr>
              <a:pPr algn="r" defTabSz="610418" fontAlgn="auto">
                <a:spcBef>
                  <a:spcPts val="0"/>
                </a:spcBef>
                <a:spcAft>
                  <a:spcPts val="0"/>
                </a:spcAft>
              </a:pPr>
              <a:t>‹#›</a:t>
            </a:fld>
            <a:endParaRPr lang="en-US" sz="600" dirty="0">
              <a:solidFill>
                <a:srgbClr val="272848"/>
              </a:solidFill>
              <a:latin typeface="CiscoSansTT Light"/>
              <a:ea typeface="+mn-ea"/>
            </a:endParaRPr>
          </a:p>
        </p:txBody>
      </p:sp>
      <p:sp>
        <p:nvSpPr>
          <p:cNvPr id="11" name="Rectangle 5"/>
          <p:cNvSpPr>
            <a:spLocks noChangeArrowheads="1"/>
          </p:cNvSpPr>
          <p:nvPr userDrawn="1"/>
        </p:nvSpPr>
        <p:spPr bwMode="ltGray">
          <a:xfrm>
            <a:off x="7813275" y="4932106"/>
            <a:ext cx="762395" cy="154530"/>
          </a:xfrm>
          <a:prstGeom prst="rect">
            <a:avLst/>
          </a:prstGeom>
          <a:noFill/>
          <a:ln w="9525">
            <a:noFill/>
            <a:miter lim="800000"/>
            <a:headEnd/>
            <a:tailEnd/>
          </a:ln>
          <a:effectLst/>
        </p:spPr>
        <p:txBody>
          <a:bodyPr wrap="none" lIns="61552" tIns="30788" rIns="61552" bIns="30788" anchor="b">
            <a:spAutoFit/>
          </a:bodyPr>
          <a:lstStyle/>
          <a:p>
            <a:pPr algn="r" defTabSz="61039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2" name="Rectangle 7"/>
          <p:cNvSpPr>
            <a:spLocks noChangeArrowheads="1"/>
          </p:cNvSpPr>
          <p:nvPr userDrawn="1"/>
        </p:nvSpPr>
        <p:spPr bwMode="ltGray">
          <a:xfrm>
            <a:off x="8660831" y="4929065"/>
            <a:ext cx="220539" cy="154511"/>
          </a:xfrm>
          <a:prstGeom prst="rect">
            <a:avLst/>
          </a:prstGeom>
          <a:noFill/>
          <a:ln w="9525" algn="ctr">
            <a:noFill/>
            <a:miter lim="800000"/>
            <a:headEnd/>
            <a:tailEnd/>
          </a:ln>
          <a:effectLst/>
        </p:spPr>
        <p:txBody>
          <a:bodyPr wrap="none" lIns="61552" tIns="30788" rIns="61552" bIns="30788" anchor="b">
            <a:spAutoFit/>
          </a:bodyPr>
          <a:lstStyle/>
          <a:p>
            <a:pPr algn="r" defTabSz="61039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39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4" name="Rectangle 4"/>
          <p:cNvSpPr>
            <a:spLocks noChangeArrowheads="1"/>
          </p:cNvSpPr>
          <p:nvPr userDrawn="1"/>
        </p:nvSpPr>
        <p:spPr bwMode="ltGray">
          <a:xfrm>
            <a:off x="292065" y="4916599"/>
            <a:ext cx="3420515" cy="154530"/>
          </a:xfrm>
          <a:prstGeom prst="rect">
            <a:avLst/>
          </a:prstGeom>
          <a:noFill/>
          <a:ln w="9525">
            <a:noFill/>
            <a:miter lim="800000"/>
            <a:headEnd/>
            <a:tailEnd/>
          </a:ln>
          <a:effectLst/>
        </p:spPr>
        <p:txBody>
          <a:bodyPr wrap="square" lIns="61552" tIns="30788" rIns="61552" bIns="30788" anchor="b" anchorCtr="0">
            <a:spAutoFit/>
          </a:bodyPr>
          <a:lstStyle/>
          <a:p>
            <a:pPr defTabSz="61039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239604755"/>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349" y="0"/>
            <a:ext cx="9144000" cy="5143500"/>
          </a:xfrm>
          <a:prstGeom prst="rect">
            <a:avLst/>
          </a:prstGeom>
        </p:spPr>
        <p:txBody>
          <a:bodyPr vert="horz" lIns="91376" tIns="45688" rIns="91376" bIns="45688"/>
          <a:lstStyle>
            <a:lvl1pPr marL="0" indent="0" algn="ctr">
              <a:buNone/>
              <a:defRPr sz="15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1404087646"/>
      </p:ext>
    </p:extLst>
  </p:cSld>
  <p:clrMapOvr>
    <a:masterClrMapping/>
  </p:clrMapOvr>
  <p:transition spd="slow">
    <p:wipe/>
  </p:transition>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4"/>
            <a:ext cx="8447031" cy="4408370"/>
          </a:xfrm>
          <a:prstGeom prst="rect">
            <a:avLst/>
          </a:prstGeom>
        </p:spPr>
        <p:txBody>
          <a:bodyPr vert="horz" lIns="91376" tIns="45688" rIns="91376" bIns="45688"/>
          <a:lstStyle>
            <a:lvl1pPr marL="0" indent="0" algn="ctr">
              <a:buNone/>
              <a:defRPr sz="15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424603595"/>
      </p:ext>
    </p:extLst>
  </p:cSld>
  <p:clrMapOvr>
    <a:masterClrMapping/>
  </p:clrMapOvr>
  <p:transition spd="slow">
    <p:wipe/>
  </p:transition>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preserve="1" userDrawn="1">
  <p:cSld name="2_Full bleed photo">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2"/>
            <a:ext cx="9144001" cy="5008415"/>
          </a:xfrm>
          <a:prstGeom prst="rect">
            <a:avLst/>
          </a:prstGeom>
        </p:spPr>
        <p:txBody>
          <a:bodyPr vert="horz" lIns="91376" tIns="45688" rIns="91376" bIns="45688"/>
          <a:lstStyle>
            <a:lvl1pPr marL="0" indent="0" algn="ctr">
              <a:buNone/>
              <a:defRPr sz="1500" baseline="0">
                <a:solidFill>
                  <a:schemeClr val="bg1"/>
                </a:solidFill>
                <a:latin typeface="+mn-lt"/>
                <a:cs typeface="CiscoSans ExtraLight"/>
              </a:defRPr>
            </a:lvl1pPr>
          </a:lstStyle>
          <a:p>
            <a:r>
              <a:rPr lang="en-US" smtClean="0"/>
              <a:t>Click icon to add picture</a:t>
            </a:r>
            <a:endParaRPr lang="en-US" dirty="0"/>
          </a:p>
        </p:txBody>
      </p:sp>
      <p:cxnSp>
        <p:nvCxnSpPr>
          <p:cNvPr id="7" name="Straight Connector 6"/>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7910011"/>
      </p:ext>
    </p:extLst>
  </p:cSld>
  <p:clrMapOvr>
    <a:masterClrMapping/>
  </p:clrMapOvr>
  <p:transition spd="slow">
    <p:wipe/>
  </p:transition>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preserve="1" userDrawn="1">
  <p:cSld name="Wide screen video">
    <p:bg>
      <p:bgRef idx="1001">
        <a:schemeClr val="bg2"/>
      </p:bgRef>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2916766" y="582930"/>
            <a:ext cx="5899416" cy="3319272"/>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38" tIns="34283" rIns="68538" bIns="34283" rtlCol="0" anchor="ctr">
            <a:normAutofit/>
          </a:bodyPr>
          <a:lstStyle>
            <a:lvl1pPr marL="0" indent="0" algn="ctr" defTabSz="685351"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r>
              <a:rPr lang="en-US" smtClean="0"/>
              <a:t>Click icon to add media</a:t>
            </a:r>
            <a:endParaRPr lang="en-US" dirty="0"/>
          </a:p>
        </p:txBody>
      </p:sp>
      <p:sp>
        <p:nvSpPr>
          <p:cNvPr id="37" name="Rectangle 5"/>
          <p:cNvSpPr>
            <a:spLocks noChangeArrowheads="1"/>
          </p:cNvSpPr>
          <p:nvPr userDrawn="1"/>
        </p:nvSpPr>
        <p:spPr bwMode="ltGray">
          <a:xfrm>
            <a:off x="7813275" y="4932106"/>
            <a:ext cx="762395" cy="154530"/>
          </a:xfrm>
          <a:prstGeom prst="rect">
            <a:avLst/>
          </a:prstGeom>
          <a:noFill/>
          <a:ln w="9525">
            <a:noFill/>
            <a:miter lim="800000"/>
            <a:headEnd/>
            <a:tailEnd/>
          </a:ln>
          <a:effectLst/>
        </p:spPr>
        <p:txBody>
          <a:bodyPr wrap="none" lIns="61552" tIns="30788" rIns="61552" bIns="30788" anchor="b">
            <a:spAutoFit/>
          </a:bodyPr>
          <a:lstStyle/>
          <a:p>
            <a:pPr algn="r" defTabSz="61039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38" name="Rectangle 7"/>
          <p:cNvSpPr>
            <a:spLocks noChangeArrowheads="1"/>
          </p:cNvSpPr>
          <p:nvPr userDrawn="1"/>
        </p:nvSpPr>
        <p:spPr bwMode="ltGray">
          <a:xfrm>
            <a:off x="8660831" y="4929065"/>
            <a:ext cx="220539" cy="154511"/>
          </a:xfrm>
          <a:prstGeom prst="rect">
            <a:avLst/>
          </a:prstGeom>
          <a:noFill/>
          <a:ln w="9525" algn="ctr">
            <a:noFill/>
            <a:miter lim="800000"/>
            <a:headEnd/>
            <a:tailEnd/>
          </a:ln>
          <a:effectLst/>
        </p:spPr>
        <p:txBody>
          <a:bodyPr wrap="none" lIns="61552" tIns="30788" rIns="61552" bIns="30788" anchor="b">
            <a:spAutoFit/>
          </a:bodyPr>
          <a:lstStyle/>
          <a:p>
            <a:pPr algn="r" defTabSz="61039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39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39" name="Rectangle 4"/>
          <p:cNvSpPr>
            <a:spLocks noChangeArrowheads="1"/>
          </p:cNvSpPr>
          <p:nvPr userDrawn="1"/>
        </p:nvSpPr>
        <p:spPr bwMode="ltGray">
          <a:xfrm>
            <a:off x="292065" y="4916599"/>
            <a:ext cx="3420515" cy="154530"/>
          </a:xfrm>
          <a:prstGeom prst="rect">
            <a:avLst/>
          </a:prstGeom>
          <a:noFill/>
          <a:ln w="9525">
            <a:noFill/>
            <a:miter lim="800000"/>
            <a:headEnd/>
            <a:tailEnd/>
          </a:ln>
          <a:effectLst/>
        </p:spPr>
        <p:txBody>
          <a:bodyPr wrap="square" lIns="61552" tIns="30788" rIns="61552" bIns="30788" anchor="b" anchorCtr="0">
            <a:spAutoFit/>
          </a:bodyPr>
          <a:lstStyle/>
          <a:p>
            <a:pPr defTabSz="61039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8651874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01">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742952" y="228600"/>
            <a:ext cx="7972425" cy="1190136"/>
          </a:xfrm>
          <a:effectLst/>
        </p:spPr>
        <p:txBody>
          <a:bodyPr anchor="b">
            <a:noAutofit/>
          </a:bodyPr>
          <a:lstStyle>
            <a:lvl1pPr algn="l">
              <a:defRPr sz="3300" b="0" i="0">
                <a:solidFill>
                  <a:schemeClr val="tx2"/>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90" y="1418766"/>
            <a:ext cx="7900988" cy="522137"/>
          </a:xfrm>
        </p:spPr>
        <p:txBody>
          <a:bodyPr anchor="t">
            <a:noAutofit/>
          </a:bodyPr>
          <a:lstStyle>
            <a:lvl1pPr marL="0" indent="0" algn="l">
              <a:lnSpc>
                <a:spcPct val="100000"/>
              </a:lnSpc>
              <a:buNone/>
              <a:defRPr sz="1800" b="0" i="0">
                <a:solidFill>
                  <a:schemeClr val="bg1">
                    <a:lumMod val="50000"/>
                  </a:schemeClr>
                </a:solidFill>
                <a:latin typeface="+mj-lt"/>
                <a:cs typeface="CiscoSansTT Thin"/>
              </a:defRPr>
            </a:lvl1pPr>
            <a:lvl2pPr marL="342635" indent="0" algn="ctr">
              <a:buNone/>
              <a:defRPr sz="1500"/>
            </a:lvl2pPr>
            <a:lvl3pPr marL="685295" indent="0" algn="ctr">
              <a:buNone/>
              <a:defRPr sz="1400"/>
            </a:lvl3pPr>
            <a:lvl4pPr marL="1027943" indent="0" algn="ctr">
              <a:buNone/>
              <a:defRPr sz="1200"/>
            </a:lvl4pPr>
            <a:lvl5pPr marL="1370591" indent="0" algn="ctr">
              <a:buNone/>
              <a:defRPr sz="1200"/>
            </a:lvl5pPr>
            <a:lvl6pPr marL="1713251" indent="0" algn="ctr">
              <a:buNone/>
              <a:defRPr sz="1200"/>
            </a:lvl6pPr>
            <a:lvl7pPr marL="2055886" indent="0" algn="ctr">
              <a:buNone/>
              <a:defRPr sz="1200"/>
            </a:lvl7pPr>
            <a:lvl8pPr marL="2398520" indent="0" algn="ctr">
              <a:buNone/>
              <a:defRPr sz="1200"/>
            </a:lvl8pPr>
            <a:lvl9pPr marL="2741156"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6"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4"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3722669669"/>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userDrawn="1">
          <p15:clr>
            <a:srgbClr val="FBAE40"/>
          </p15:clr>
        </p15:guide>
        <p15:guide id="2" pos="72" userDrawn="1">
          <p15:clr>
            <a:srgbClr val="FBAE4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userDrawn="1">
  <p:cSld name="Standard video">
    <p:bg>
      <p:bgRef idx="1001">
        <a:schemeClr val="bg2"/>
      </p:bgRef>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4391620" y="584002"/>
            <a:ext cx="4424562" cy="3319272"/>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38" tIns="34283" rIns="68538" bIns="34283" rtlCol="0" anchor="ctr">
            <a:normAutofit/>
          </a:bodyPr>
          <a:lstStyle>
            <a:lvl1pPr marL="0" indent="0" algn="ctr" defTabSz="685351"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r>
              <a:rPr lang="en-US" smtClean="0"/>
              <a:t>Click icon to add media</a:t>
            </a:r>
            <a:endParaRPr lang="en-US" dirty="0"/>
          </a:p>
        </p:txBody>
      </p:sp>
      <p:sp>
        <p:nvSpPr>
          <p:cNvPr id="19" name="Rectangle 5"/>
          <p:cNvSpPr>
            <a:spLocks noChangeArrowheads="1"/>
          </p:cNvSpPr>
          <p:nvPr userDrawn="1"/>
        </p:nvSpPr>
        <p:spPr bwMode="ltGray">
          <a:xfrm>
            <a:off x="7813275" y="4932106"/>
            <a:ext cx="762395" cy="154530"/>
          </a:xfrm>
          <a:prstGeom prst="rect">
            <a:avLst/>
          </a:prstGeom>
          <a:noFill/>
          <a:ln w="9525">
            <a:noFill/>
            <a:miter lim="800000"/>
            <a:headEnd/>
            <a:tailEnd/>
          </a:ln>
          <a:effectLst/>
        </p:spPr>
        <p:txBody>
          <a:bodyPr wrap="none" lIns="61552" tIns="30788" rIns="61552" bIns="30788" anchor="b">
            <a:spAutoFit/>
          </a:bodyPr>
          <a:lstStyle/>
          <a:p>
            <a:pPr algn="r" defTabSz="61039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22" name="Rectangle 7"/>
          <p:cNvSpPr>
            <a:spLocks noChangeArrowheads="1"/>
          </p:cNvSpPr>
          <p:nvPr userDrawn="1"/>
        </p:nvSpPr>
        <p:spPr bwMode="ltGray">
          <a:xfrm>
            <a:off x="8660831" y="4929065"/>
            <a:ext cx="220539" cy="154511"/>
          </a:xfrm>
          <a:prstGeom prst="rect">
            <a:avLst/>
          </a:prstGeom>
          <a:noFill/>
          <a:ln w="9525" algn="ctr">
            <a:noFill/>
            <a:miter lim="800000"/>
            <a:headEnd/>
            <a:tailEnd/>
          </a:ln>
          <a:effectLst/>
        </p:spPr>
        <p:txBody>
          <a:bodyPr wrap="none" lIns="61552" tIns="30788" rIns="61552" bIns="30788" anchor="b">
            <a:spAutoFit/>
          </a:bodyPr>
          <a:lstStyle/>
          <a:p>
            <a:pPr algn="r" defTabSz="61039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39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6" name="Rectangle 4"/>
          <p:cNvSpPr>
            <a:spLocks noChangeArrowheads="1"/>
          </p:cNvSpPr>
          <p:nvPr userDrawn="1"/>
        </p:nvSpPr>
        <p:spPr bwMode="ltGray">
          <a:xfrm>
            <a:off x="292065" y="4916599"/>
            <a:ext cx="3420515" cy="154530"/>
          </a:xfrm>
          <a:prstGeom prst="rect">
            <a:avLst/>
          </a:prstGeom>
          <a:noFill/>
          <a:ln w="9525">
            <a:noFill/>
            <a:miter lim="800000"/>
            <a:headEnd/>
            <a:tailEnd/>
          </a:ln>
          <a:effectLst/>
        </p:spPr>
        <p:txBody>
          <a:bodyPr wrap="square" lIns="61552" tIns="30788" rIns="61552" bIns="30788" anchor="b" anchorCtr="0">
            <a:spAutoFit/>
          </a:bodyPr>
          <a:lstStyle/>
          <a:p>
            <a:pPr defTabSz="61039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3953755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preserve="1">
  <p:cSld name="Blank_gradient only">
    <p:bg>
      <p:bgRef idx="1001">
        <a:schemeClr val="bg2"/>
      </p:bgRef>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13275" y="4745973"/>
            <a:ext cx="762395" cy="154530"/>
          </a:xfrm>
          <a:prstGeom prst="rect">
            <a:avLst/>
          </a:prstGeom>
          <a:noFill/>
          <a:ln w="9525">
            <a:noFill/>
            <a:miter lim="800000"/>
            <a:headEnd/>
            <a:tailEnd/>
          </a:ln>
          <a:effectLst/>
        </p:spPr>
        <p:txBody>
          <a:bodyPr wrap="none" lIns="61552" tIns="30788" rIns="61552" bIns="30788" anchor="b">
            <a:spAutoFit/>
          </a:bodyPr>
          <a:lstStyle/>
          <a:p>
            <a:pPr algn="r" defTabSz="61039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userDrawn="1"/>
        </p:nvSpPr>
        <p:spPr bwMode="ltGray">
          <a:xfrm>
            <a:off x="8660831" y="4742932"/>
            <a:ext cx="220539" cy="154511"/>
          </a:xfrm>
          <a:prstGeom prst="rect">
            <a:avLst/>
          </a:prstGeom>
          <a:noFill/>
          <a:ln w="9525" algn="ctr">
            <a:noFill/>
            <a:miter lim="800000"/>
            <a:headEnd/>
            <a:tailEnd/>
          </a:ln>
          <a:effectLst/>
        </p:spPr>
        <p:txBody>
          <a:bodyPr wrap="none" lIns="61552" tIns="30788" rIns="61552" bIns="30788" anchor="b">
            <a:spAutoFit/>
          </a:bodyPr>
          <a:lstStyle/>
          <a:p>
            <a:pPr algn="r" defTabSz="61039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39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8" name="Rectangle 4"/>
          <p:cNvSpPr>
            <a:spLocks noChangeArrowheads="1"/>
          </p:cNvSpPr>
          <p:nvPr userDrawn="1"/>
        </p:nvSpPr>
        <p:spPr bwMode="ltGray">
          <a:xfrm>
            <a:off x="292065" y="4747273"/>
            <a:ext cx="3420515" cy="154530"/>
          </a:xfrm>
          <a:prstGeom prst="rect">
            <a:avLst/>
          </a:prstGeom>
          <a:noFill/>
          <a:ln w="9525">
            <a:noFill/>
            <a:miter lim="800000"/>
            <a:headEnd/>
            <a:tailEnd/>
          </a:ln>
          <a:effectLst/>
        </p:spPr>
        <p:txBody>
          <a:bodyPr wrap="square" lIns="61552" tIns="30788" rIns="61552" bIns="30788" anchor="b" anchorCtr="0">
            <a:spAutoFit/>
          </a:bodyPr>
          <a:lstStyle/>
          <a:p>
            <a:pPr defTabSz="61039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9" name="Straight Connector 8"/>
          <p:cNvCxnSpPr/>
          <p:nvPr userDrawn="1"/>
        </p:nvCxnSpPr>
        <p:spPr>
          <a:xfrm>
            <a:off x="1"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981762"/>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preserve="1">
  <p:cSld name="1_Blank_gradient only">
    <p:bg>
      <p:bgPr>
        <a:solidFill>
          <a:schemeClr val="accent5"/>
        </a:soli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13275" y="4745973"/>
            <a:ext cx="762395" cy="154530"/>
          </a:xfrm>
          <a:prstGeom prst="rect">
            <a:avLst/>
          </a:prstGeom>
          <a:noFill/>
          <a:ln w="9525">
            <a:noFill/>
            <a:miter lim="800000"/>
            <a:headEnd/>
            <a:tailEnd/>
          </a:ln>
          <a:effectLst/>
        </p:spPr>
        <p:txBody>
          <a:bodyPr wrap="none" lIns="61552" tIns="30788" rIns="61552" bIns="30788" anchor="b">
            <a:spAutoFit/>
          </a:bodyPr>
          <a:lstStyle/>
          <a:p>
            <a:pPr algn="r" defTabSz="61039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userDrawn="1"/>
        </p:nvSpPr>
        <p:spPr bwMode="ltGray">
          <a:xfrm>
            <a:off x="8660831" y="4742932"/>
            <a:ext cx="220539" cy="154511"/>
          </a:xfrm>
          <a:prstGeom prst="rect">
            <a:avLst/>
          </a:prstGeom>
          <a:noFill/>
          <a:ln w="9525" algn="ctr">
            <a:noFill/>
            <a:miter lim="800000"/>
            <a:headEnd/>
            <a:tailEnd/>
          </a:ln>
          <a:effectLst/>
        </p:spPr>
        <p:txBody>
          <a:bodyPr wrap="none" lIns="61552" tIns="30788" rIns="61552" bIns="30788" anchor="b">
            <a:spAutoFit/>
          </a:bodyPr>
          <a:lstStyle/>
          <a:p>
            <a:pPr algn="r" defTabSz="61039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39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9" name="Rectangle 4"/>
          <p:cNvSpPr>
            <a:spLocks noChangeArrowheads="1"/>
          </p:cNvSpPr>
          <p:nvPr userDrawn="1"/>
        </p:nvSpPr>
        <p:spPr bwMode="ltGray">
          <a:xfrm>
            <a:off x="292065" y="4747273"/>
            <a:ext cx="3420515" cy="154530"/>
          </a:xfrm>
          <a:prstGeom prst="rect">
            <a:avLst/>
          </a:prstGeom>
          <a:noFill/>
          <a:ln w="9525">
            <a:noFill/>
            <a:miter lim="800000"/>
            <a:headEnd/>
            <a:tailEnd/>
          </a:ln>
          <a:effectLst/>
        </p:spPr>
        <p:txBody>
          <a:bodyPr wrap="square" lIns="61552" tIns="30788" rIns="61552" bIns="30788" anchor="b" anchorCtr="0">
            <a:spAutoFit/>
          </a:bodyPr>
          <a:lstStyle/>
          <a:p>
            <a:pPr defTabSz="61039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8" name="Straight Connector 7"/>
          <p:cNvCxnSpPr/>
          <p:nvPr userDrawn="1"/>
        </p:nvCxnSpPr>
        <p:spPr>
          <a:xfrm>
            <a:off x="1"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1669658"/>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preserve="1">
  <p:cSld name="2_Blank_gradient only">
    <p:bg>
      <p:bgPr>
        <a:gradFill>
          <a:gsLst>
            <a:gs pos="0">
              <a:schemeClr val="accent1"/>
            </a:gs>
            <a:gs pos="100000">
              <a:schemeClr val="accent6"/>
            </a:gs>
          </a:gsLst>
          <a:lin ang="0" scaled="0"/>
        </a:gra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13275" y="4745973"/>
            <a:ext cx="762395" cy="154530"/>
          </a:xfrm>
          <a:prstGeom prst="rect">
            <a:avLst/>
          </a:prstGeom>
          <a:noFill/>
          <a:ln w="9525">
            <a:noFill/>
            <a:miter lim="800000"/>
            <a:headEnd/>
            <a:tailEnd/>
          </a:ln>
          <a:effectLst/>
        </p:spPr>
        <p:txBody>
          <a:bodyPr wrap="none" lIns="61552" tIns="30788" rIns="61552" bIns="30788" anchor="b">
            <a:spAutoFit/>
          </a:bodyPr>
          <a:lstStyle/>
          <a:p>
            <a:pPr algn="r" defTabSz="61039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userDrawn="1"/>
        </p:nvSpPr>
        <p:spPr bwMode="ltGray">
          <a:xfrm>
            <a:off x="8660831" y="4742932"/>
            <a:ext cx="220539" cy="154511"/>
          </a:xfrm>
          <a:prstGeom prst="rect">
            <a:avLst/>
          </a:prstGeom>
          <a:noFill/>
          <a:ln w="9525" algn="ctr">
            <a:noFill/>
            <a:miter lim="800000"/>
            <a:headEnd/>
            <a:tailEnd/>
          </a:ln>
          <a:effectLst/>
        </p:spPr>
        <p:txBody>
          <a:bodyPr wrap="none" lIns="61552" tIns="30788" rIns="61552" bIns="30788" anchor="b">
            <a:spAutoFit/>
          </a:bodyPr>
          <a:lstStyle/>
          <a:p>
            <a:pPr algn="r" defTabSz="61039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39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9" name="Rectangle 4"/>
          <p:cNvSpPr>
            <a:spLocks noChangeArrowheads="1"/>
          </p:cNvSpPr>
          <p:nvPr userDrawn="1"/>
        </p:nvSpPr>
        <p:spPr bwMode="ltGray">
          <a:xfrm>
            <a:off x="292065" y="4747273"/>
            <a:ext cx="3420515" cy="154530"/>
          </a:xfrm>
          <a:prstGeom prst="rect">
            <a:avLst/>
          </a:prstGeom>
          <a:noFill/>
          <a:ln w="9525">
            <a:noFill/>
            <a:miter lim="800000"/>
            <a:headEnd/>
            <a:tailEnd/>
          </a:ln>
          <a:effectLst/>
        </p:spPr>
        <p:txBody>
          <a:bodyPr wrap="square" lIns="61552" tIns="30788" rIns="61552" bIns="30788" anchor="b" anchorCtr="0">
            <a:spAutoFit/>
          </a:bodyPr>
          <a:lstStyle/>
          <a:p>
            <a:pPr defTabSz="61039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8" name="Straight Connector 7"/>
          <p:cNvCxnSpPr/>
          <p:nvPr userDrawn="1"/>
        </p:nvCxnSpPr>
        <p:spPr>
          <a:xfrm>
            <a:off x="1"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4689120"/>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009487"/>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preserve="1" userDrawn="1">
  <p:cSld name="Closing Slide_green">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grpSp>
        <p:nvGrpSpPr>
          <p:cNvPr id="50" name="Group 5"/>
          <p:cNvGrpSpPr>
            <a:grpSpLocks/>
          </p:cNvGrpSpPr>
          <p:nvPr userDrawn="1"/>
        </p:nvGrpSpPr>
        <p:grpSpPr bwMode="auto">
          <a:xfrm>
            <a:off x="3947936" y="4088827"/>
            <a:ext cx="1240920" cy="659747"/>
            <a:chOff x="384" y="331"/>
            <a:chExt cx="912" cy="485"/>
          </a:xfrm>
        </p:grpSpPr>
        <p:sp>
          <p:nvSpPr>
            <p:cNvPr id="5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5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5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54"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55"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56"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57"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58"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59"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60"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61"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62"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63"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64"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65"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grpSp>
    </p:spTree>
    <p:extLst>
      <p:ext uri="{BB962C8B-B14F-4D97-AF65-F5344CB8AC3E}">
        <p14:creationId xmlns:p14="http://schemas.microsoft.com/office/powerpoint/2010/main" val="35120989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preserve="1" userDrawn="1">
  <p:cSld name="Closing Slide-green thank you">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64" name="TextBox 63"/>
          <p:cNvSpPr txBox="1"/>
          <p:nvPr userDrawn="1"/>
        </p:nvSpPr>
        <p:spPr>
          <a:xfrm>
            <a:off x="626150" y="2300034"/>
            <a:ext cx="2467343" cy="646331"/>
          </a:xfrm>
          <a:prstGeom prst="rect">
            <a:avLst/>
          </a:prstGeom>
          <a:noFill/>
        </p:spPr>
        <p:txBody>
          <a:bodyPr wrap="none" lIns="91376" tIns="45688" rIns="91376" bIns="45688" rtlCol="0">
            <a:spAutoFit/>
          </a:bodyPr>
          <a:lstStyle/>
          <a:p>
            <a:pPr fontAlgn="auto">
              <a:spcBef>
                <a:spcPts val="0"/>
              </a:spcBef>
              <a:spcAft>
                <a:spcPts val="0"/>
              </a:spcAft>
            </a:pPr>
            <a:r>
              <a:rPr lang="en-US" sz="3600" dirty="0" smtClean="0">
                <a:solidFill>
                  <a:srgbClr val="FFFFFF"/>
                </a:solidFill>
                <a:latin typeface="CiscoSansTT ExtraLight"/>
                <a:ea typeface="+mn-ea"/>
              </a:rPr>
              <a:t>Thank you.</a:t>
            </a:r>
            <a:endParaRPr lang="en-US" sz="3600" dirty="0">
              <a:solidFill>
                <a:srgbClr val="FFFFFF"/>
              </a:solidFill>
              <a:latin typeface="CiscoSansTT ExtraLight"/>
              <a:ea typeface="+mn-ea"/>
            </a:endParaRPr>
          </a:p>
        </p:txBody>
      </p:sp>
      <p:sp>
        <p:nvSpPr>
          <p:cNvPr id="65" name="Rectangle 64"/>
          <p:cNvSpPr>
            <a:spLocks noChangeArrowheads="1"/>
          </p:cNvSpPr>
          <p:nvPr userDrawn="1"/>
        </p:nvSpPr>
        <p:spPr bwMode="black">
          <a:xfrm>
            <a:off x="6286242" y="2851196"/>
            <a:ext cx="116616" cy="441827"/>
          </a:xfrm>
          <a:prstGeom prst="rect">
            <a:avLst/>
          </a:prstGeom>
          <a:solidFill>
            <a:schemeClr val="tx1"/>
          </a:solidFill>
          <a:ln w="9525">
            <a:noFill/>
            <a:miter lim="800000"/>
            <a:headEnd/>
            <a:tailEnd/>
          </a:ln>
        </p:spPr>
        <p:txBody>
          <a:bodyPr lIns="91376" tIns="45688" rIns="91376" bIns="45688"/>
          <a:lstStyle/>
          <a:p>
            <a:pPr fontAlgn="auto">
              <a:spcBef>
                <a:spcPts val="0"/>
              </a:spcBef>
              <a:spcAft>
                <a:spcPts val="0"/>
              </a:spcAft>
            </a:pPr>
            <a:endParaRPr lang="en-US">
              <a:solidFill>
                <a:srgbClr val="0096D6"/>
              </a:solidFill>
              <a:latin typeface="CiscoSansTT ExtraLight"/>
              <a:ea typeface="+mn-ea"/>
            </a:endParaRPr>
          </a:p>
        </p:txBody>
      </p:sp>
      <p:sp>
        <p:nvSpPr>
          <p:cNvPr id="66" name="Freeform 65"/>
          <p:cNvSpPr>
            <a:spLocks/>
          </p:cNvSpPr>
          <p:nvPr userDrawn="1"/>
        </p:nvSpPr>
        <p:spPr bwMode="black">
          <a:xfrm>
            <a:off x="6965595" y="2840186"/>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91376" tIns="45688" rIns="91376" bIns="45688"/>
          <a:lstStyle/>
          <a:p>
            <a:pPr fontAlgn="auto">
              <a:spcBef>
                <a:spcPts val="0"/>
              </a:spcBef>
              <a:spcAft>
                <a:spcPts val="0"/>
              </a:spcAft>
            </a:pPr>
            <a:endParaRPr lang="en-US">
              <a:solidFill>
                <a:srgbClr val="0096D6"/>
              </a:solidFill>
              <a:latin typeface="CiscoSansTT ExtraLight"/>
              <a:ea typeface="+mn-ea"/>
            </a:endParaRPr>
          </a:p>
        </p:txBody>
      </p:sp>
      <p:sp>
        <p:nvSpPr>
          <p:cNvPr id="67" name="Freeform 66"/>
          <p:cNvSpPr>
            <a:spLocks/>
          </p:cNvSpPr>
          <p:nvPr userDrawn="1"/>
        </p:nvSpPr>
        <p:spPr bwMode="black">
          <a:xfrm>
            <a:off x="5798085" y="2840186"/>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91376" tIns="45688" rIns="91376" bIns="45688"/>
          <a:lstStyle/>
          <a:p>
            <a:pPr fontAlgn="auto">
              <a:spcBef>
                <a:spcPts val="0"/>
              </a:spcBef>
              <a:spcAft>
                <a:spcPts val="0"/>
              </a:spcAft>
            </a:pPr>
            <a:endParaRPr lang="en-US">
              <a:solidFill>
                <a:srgbClr val="0096D6"/>
              </a:solidFill>
              <a:latin typeface="CiscoSansTT ExtraLight"/>
              <a:ea typeface="+mn-ea"/>
            </a:endParaRPr>
          </a:p>
        </p:txBody>
      </p:sp>
      <p:sp>
        <p:nvSpPr>
          <p:cNvPr id="68" name="Freeform 67"/>
          <p:cNvSpPr>
            <a:spLocks noEditPoints="1"/>
          </p:cNvSpPr>
          <p:nvPr userDrawn="1"/>
        </p:nvSpPr>
        <p:spPr bwMode="black">
          <a:xfrm>
            <a:off x="7425276" y="2840186"/>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91376" tIns="45688" rIns="91376" bIns="45688"/>
          <a:lstStyle/>
          <a:p>
            <a:pPr fontAlgn="auto">
              <a:spcBef>
                <a:spcPts val="0"/>
              </a:spcBef>
              <a:spcAft>
                <a:spcPts val="0"/>
              </a:spcAft>
            </a:pPr>
            <a:endParaRPr lang="en-US">
              <a:solidFill>
                <a:srgbClr val="0096D6"/>
              </a:solidFill>
              <a:latin typeface="CiscoSansTT ExtraLight"/>
              <a:ea typeface="+mn-ea"/>
            </a:endParaRPr>
          </a:p>
        </p:txBody>
      </p:sp>
      <p:sp>
        <p:nvSpPr>
          <p:cNvPr id="69" name="Freeform 68"/>
          <p:cNvSpPr>
            <a:spLocks/>
          </p:cNvSpPr>
          <p:nvPr userDrawn="1"/>
        </p:nvSpPr>
        <p:spPr bwMode="black">
          <a:xfrm>
            <a:off x="6553390" y="2840186"/>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91376" tIns="45688" rIns="91376" bIns="45688"/>
          <a:lstStyle/>
          <a:p>
            <a:pPr fontAlgn="auto">
              <a:spcBef>
                <a:spcPts val="0"/>
              </a:spcBef>
              <a:spcAft>
                <a:spcPts val="0"/>
              </a:spcAft>
            </a:pPr>
            <a:endParaRPr lang="en-US">
              <a:solidFill>
                <a:srgbClr val="0096D6"/>
              </a:solidFill>
              <a:latin typeface="CiscoSansTT ExtraLight"/>
              <a:ea typeface="+mn-ea"/>
            </a:endParaRPr>
          </a:p>
        </p:txBody>
      </p:sp>
      <p:sp>
        <p:nvSpPr>
          <p:cNvPr id="70" name="Freeform 69"/>
          <p:cNvSpPr>
            <a:spLocks/>
          </p:cNvSpPr>
          <p:nvPr userDrawn="1"/>
        </p:nvSpPr>
        <p:spPr bwMode="black">
          <a:xfrm>
            <a:off x="5566227" y="2225013"/>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91376" tIns="45688" rIns="91376" bIns="45688"/>
          <a:lstStyle/>
          <a:p>
            <a:pPr fontAlgn="auto">
              <a:spcBef>
                <a:spcPts val="0"/>
              </a:spcBef>
              <a:spcAft>
                <a:spcPts val="0"/>
              </a:spcAft>
            </a:pPr>
            <a:endParaRPr lang="en-US">
              <a:solidFill>
                <a:srgbClr val="0096D6"/>
              </a:solidFill>
              <a:latin typeface="CiscoSansTT ExtraLight"/>
              <a:ea typeface="+mn-ea"/>
            </a:endParaRPr>
          </a:p>
        </p:txBody>
      </p:sp>
      <p:sp>
        <p:nvSpPr>
          <p:cNvPr id="71" name="Freeform 70"/>
          <p:cNvSpPr>
            <a:spLocks/>
          </p:cNvSpPr>
          <p:nvPr userDrawn="1"/>
        </p:nvSpPr>
        <p:spPr bwMode="black">
          <a:xfrm>
            <a:off x="5874040" y="2072773"/>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91376" tIns="45688" rIns="91376" bIns="45688"/>
          <a:lstStyle/>
          <a:p>
            <a:pPr fontAlgn="auto">
              <a:spcBef>
                <a:spcPts val="0"/>
              </a:spcBef>
              <a:spcAft>
                <a:spcPts val="0"/>
              </a:spcAft>
            </a:pPr>
            <a:endParaRPr lang="en-US">
              <a:solidFill>
                <a:srgbClr val="0096D6"/>
              </a:solidFill>
              <a:latin typeface="CiscoSansTT ExtraLight"/>
              <a:ea typeface="+mn-ea"/>
            </a:endParaRPr>
          </a:p>
        </p:txBody>
      </p:sp>
      <p:sp>
        <p:nvSpPr>
          <p:cNvPr id="72" name="Freeform 71"/>
          <p:cNvSpPr>
            <a:spLocks/>
          </p:cNvSpPr>
          <p:nvPr userDrawn="1"/>
        </p:nvSpPr>
        <p:spPr bwMode="black">
          <a:xfrm>
            <a:off x="6176429" y="1863415"/>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91376" tIns="45688" rIns="91376" bIns="45688"/>
          <a:lstStyle/>
          <a:p>
            <a:pPr fontAlgn="auto">
              <a:spcBef>
                <a:spcPts val="0"/>
              </a:spcBef>
              <a:spcAft>
                <a:spcPts val="0"/>
              </a:spcAft>
            </a:pPr>
            <a:endParaRPr lang="en-US">
              <a:solidFill>
                <a:srgbClr val="0096D6"/>
              </a:solidFill>
              <a:latin typeface="CiscoSansTT ExtraLight"/>
              <a:ea typeface="+mn-ea"/>
            </a:endParaRPr>
          </a:p>
        </p:txBody>
      </p:sp>
      <p:sp>
        <p:nvSpPr>
          <p:cNvPr id="73" name="Freeform 72"/>
          <p:cNvSpPr>
            <a:spLocks/>
          </p:cNvSpPr>
          <p:nvPr userDrawn="1"/>
        </p:nvSpPr>
        <p:spPr bwMode="black">
          <a:xfrm>
            <a:off x="6484238" y="2072755"/>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91376" tIns="45688" rIns="91376" bIns="45688"/>
          <a:lstStyle/>
          <a:p>
            <a:pPr fontAlgn="auto">
              <a:spcBef>
                <a:spcPts val="0"/>
              </a:spcBef>
              <a:spcAft>
                <a:spcPts val="0"/>
              </a:spcAft>
            </a:pPr>
            <a:endParaRPr lang="en-US">
              <a:solidFill>
                <a:srgbClr val="0096D6"/>
              </a:solidFill>
              <a:latin typeface="CiscoSansTT ExtraLight"/>
              <a:ea typeface="+mn-ea"/>
            </a:endParaRPr>
          </a:p>
        </p:txBody>
      </p:sp>
      <p:sp>
        <p:nvSpPr>
          <p:cNvPr id="74" name="Freeform 73"/>
          <p:cNvSpPr>
            <a:spLocks/>
          </p:cNvSpPr>
          <p:nvPr userDrawn="1"/>
        </p:nvSpPr>
        <p:spPr bwMode="black">
          <a:xfrm>
            <a:off x="6785247" y="222501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91376" tIns="45688" rIns="91376" bIns="45688"/>
          <a:lstStyle/>
          <a:p>
            <a:pPr fontAlgn="auto">
              <a:spcBef>
                <a:spcPts val="0"/>
              </a:spcBef>
              <a:spcAft>
                <a:spcPts val="0"/>
              </a:spcAft>
            </a:pPr>
            <a:endParaRPr lang="en-US">
              <a:solidFill>
                <a:srgbClr val="0096D6"/>
              </a:solidFill>
              <a:latin typeface="CiscoSansTT ExtraLight"/>
              <a:ea typeface="+mn-ea"/>
            </a:endParaRPr>
          </a:p>
        </p:txBody>
      </p:sp>
      <p:sp>
        <p:nvSpPr>
          <p:cNvPr id="75" name="Freeform 74"/>
          <p:cNvSpPr>
            <a:spLocks/>
          </p:cNvSpPr>
          <p:nvPr userDrawn="1"/>
        </p:nvSpPr>
        <p:spPr bwMode="black">
          <a:xfrm>
            <a:off x="7093079"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91376" tIns="45688" rIns="91376" bIns="45688"/>
          <a:lstStyle/>
          <a:p>
            <a:pPr fontAlgn="auto">
              <a:spcBef>
                <a:spcPts val="0"/>
              </a:spcBef>
              <a:spcAft>
                <a:spcPts val="0"/>
              </a:spcAft>
            </a:pPr>
            <a:endParaRPr lang="en-US">
              <a:solidFill>
                <a:srgbClr val="0096D6"/>
              </a:solidFill>
              <a:latin typeface="CiscoSansTT ExtraLight"/>
              <a:ea typeface="+mn-ea"/>
            </a:endParaRPr>
          </a:p>
        </p:txBody>
      </p:sp>
      <p:sp>
        <p:nvSpPr>
          <p:cNvPr id="76" name="Freeform 75"/>
          <p:cNvSpPr>
            <a:spLocks/>
          </p:cNvSpPr>
          <p:nvPr userDrawn="1"/>
        </p:nvSpPr>
        <p:spPr bwMode="black">
          <a:xfrm>
            <a:off x="7400891" y="186339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91376" tIns="45688" rIns="91376" bIns="45688"/>
          <a:lstStyle/>
          <a:p>
            <a:pPr fontAlgn="auto">
              <a:spcBef>
                <a:spcPts val="0"/>
              </a:spcBef>
              <a:spcAft>
                <a:spcPts val="0"/>
              </a:spcAft>
            </a:pPr>
            <a:endParaRPr lang="en-US">
              <a:solidFill>
                <a:srgbClr val="0096D6"/>
              </a:solidFill>
              <a:latin typeface="CiscoSansTT ExtraLight"/>
              <a:ea typeface="+mn-ea"/>
            </a:endParaRPr>
          </a:p>
        </p:txBody>
      </p:sp>
      <p:sp>
        <p:nvSpPr>
          <p:cNvPr id="77" name="Freeform 76"/>
          <p:cNvSpPr>
            <a:spLocks/>
          </p:cNvSpPr>
          <p:nvPr userDrawn="1"/>
        </p:nvSpPr>
        <p:spPr bwMode="black">
          <a:xfrm>
            <a:off x="7703276"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91376" tIns="45688" rIns="91376" bIns="45688"/>
          <a:lstStyle/>
          <a:p>
            <a:pPr fontAlgn="auto">
              <a:spcBef>
                <a:spcPts val="0"/>
              </a:spcBef>
              <a:spcAft>
                <a:spcPts val="0"/>
              </a:spcAft>
            </a:pPr>
            <a:endParaRPr lang="en-US">
              <a:solidFill>
                <a:srgbClr val="0096D6"/>
              </a:solidFill>
              <a:latin typeface="CiscoSansTT ExtraLight"/>
              <a:ea typeface="+mn-ea"/>
            </a:endParaRPr>
          </a:p>
        </p:txBody>
      </p:sp>
      <p:sp>
        <p:nvSpPr>
          <p:cNvPr id="78" name="Freeform 77"/>
          <p:cNvSpPr>
            <a:spLocks/>
          </p:cNvSpPr>
          <p:nvPr userDrawn="1"/>
        </p:nvSpPr>
        <p:spPr bwMode="black">
          <a:xfrm>
            <a:off x="8011087" y="222501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91376" tIns="45688" rIns="91376" bIns="45688"/>
          <a:lstStyle/>
          <a:p>
            <a:pPr fontAlgn="auto">
              <a:spcBef>
                <a:spcPts val="0"/>
              </a:spcBef>
              <a:spcAft>
                <a:spcPts val="0"/>
              </a:spcAft>
            </a:pPr>
            <a:endParaRPr lang="en-US">
              <a:solidFill>
                <a:srgbClr val="0096D6"/>
              </a:solidFill>
              <a:latin typeface="CiscoSansTT ExtraLight"/>
              <a:ea typeface="+mn-ea"/>
            </a:endParaRPr>
          </a:p>
        </p:txBody>
      </p:sp>
    </p:spTree>
    <p:extLst>
      <p:ext uri="{BB962C8B-B14F-4D97-AF65-F5344CB8AC3E}">
        <p14:creationId xmlns:p14="http://schemas.microsoft.com/office/powerpoint/2010/main" val="8770719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700"/>
                                        <p:tgtEl>
                                          <p:spTgt spid="7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700"/>
                                        <p:tgtEl>
                                          <p:spTgt spid="7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700"/>
                                        <p:tgtEl>
                                          <p:spTgt spid="7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fade">
                                      <p:cBhvr>
                                        <p:cTn id="20" dur="700"/>
                                        <p:tgtEl>
                                          <p:spTgt spid="7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700"/>
                                        <p:tgtEl>
                                          <p:spTgt spid="7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700"/>
                                        <p:tgtEl>
                                          <p:spTgt spid="7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700"/>
                                        <p:tgtEl>
                                          <p:spTgt spid="7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700"/>
                                        <p:tgtEl>
                                          <p:spTgt spid="7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700"/>
                                        <p:tgtEl>
                                          <p:spTgt spid="7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7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7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7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7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7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7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7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7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77"/>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700"/>
                                        <p:tgtEl>
                                          <p:spTgt spid="67"/>
                                        </p:tgtEl>
                                      </p:cBhvr>
                                    </p:animEffect>
                                  </p:childTnLst>
                                </p:cTn>
                              </p:par>
                              <p:par>
                                <p:cTn id="58" presetID="10" presetClass="entr" presetSubtype="0" fill="hold" nodeType="withEffect">
                                  <p:stCondLst>
                                    <p:cond delay="10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700"/>
                                        <p:tgtEl>
                                          <p:spTgt spid="65"/>
                                        </p:tgtEl>
                                      </p:cBhvr>
                                    </p:animEffect>
                                  </p:childTnLst>
                                </p:cTn>
                              </p:par>
                              <p:par>
                                <p:cTn id="61" presetID="10" presetClass="entr" presetSubtype="0" fill="hold" nodeType="withEffect">
                                  <p:stCondLst>
                                    <p:cond delay="20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700"/>
                                        <p:tgtEl>
                                          <p:spTgt spid="69"/>
                                        </p:tgtEl>
                                      </p:cBhvr>
                                    </p:animEffect>
                                  </p:childTnLst>
                                </p:cTn>
                              </p:par>
                              <p:par>
                                <p:cTn id="64" presetID="10" presetClass="entr" presetSubtype="0" fill="hold" nodeType="withEffect">
                                  <p:stCondLst>
                                    <p:cond delay="30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700"/>
                                        <p:tgtEl>
                                          <p:spTgt spid="66"/>
                                        </p:tgtEl>
                                      </p:cBhvr>
                                    </p:animEffect>
                                  </p:childTnLst>
                                </p:cTn>
                              </p:par>
                              <p:par>
                                <p:cTn id="67" presetID="10" presetClass="entr" presetSubtype="0" fill="hold" nodeType="withEffect">
                                  <p:stCondLst>
                                    <p:cond delay="40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7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preserve="1" userDrawn="1">
  <p:cSld name="Closing Slide-red">
    <p:bg>
      <p:bgRef idx="1001">
        <a:schemeClr val="bg2"/>
      </p:bgRef>
    </p:bg>
    <p:spTree>
      <p:nvGrpSpPr>
        <p:cNvPr id="1" name=""/>
        <p:cNvGrpSpPr/>
        <p:nvPr/>
      </p:nvGrpSpPr>
      <p:grpSpPr>
        <a:xfrm>
          <a:off x="0" y="0"/>
          <a:ext cx="0" cy="0"/>
          <a:chOff x="0" y="0"/>
          <a:chExt cx="0" cy="0"/>
        </a:xfrm>
      </p:grpSpPr>
      <p:grpSp>
        <p:nvGrpSpPr>
          <p:cNvPr id="18" name="Group 5"/>
          <p:cNvGrpSpPr>
            <a:grpSpLocks/>
          </p:cNvGrpSpPr>
          <p:nvPr userDrawn="1"/>
        </p:nvGrpSpPr>
        <p:grpSpPr bwMode="auto">
          <a:xfrm>
            <a:off x="3947936" y="4088827"/>
            <a:ext cx="1240920" cy="659747"/>
            <a:chOff x="384" y="331"/>
            <a:chExt cx="912" cy="485"/>
          </a:xfrm>
        </p:grpSpPr>
        <p:sp>
          <p:nvSpPr>
            <p:cNvPr id="19"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20"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21"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22"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23"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40"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41"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42"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43"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44"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45"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46"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47"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48"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49"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grpSp>
    </p:spTree>
    <p:extLst>
      <p:ext uri="{BB962C8B-B14F-4D97-AF65-F5344CB8AC3E}">
        <p14:creationId xmlns:p14="http://schemas.microsoft.com/office/powerpoint/2010/main" val="7013307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preserve="1" userDrawn="1">
  <p:cSld name="Closing_Thanks">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5" y="940733"/>
            <a:ext cx="8694008" cy="2878673"/>
          </a:xfrm>
          <a:prstGeom prst="rect">
            <a:avLst/>
          </a:prstGeom>
        </p:spPr>
        <p:txBody>
          <a:bodyPr anchor="ctr" anchorCtr="0">
            <a:noAutofit/>
          </a:bodyPr>
          <a:lstStyle>
            <a:lvl1pPr algn="ctr">
              <a:lnSpc>
                <a:spcPct val="90000"/>
              </a:lnSpc>
              <a:defRPr sz="12000" b="0" i="1" spc="0" baseline="0">
                <a:solidFill>
                  <a:srgbClr val="FFFFFF"/>
                </a:solidFill>
                <a:latin typeface="+mj-lt"/>
                <a:cs typeface="CiscoSans Thin"/>
              </a:defRPr>
            </a:lvl1pPr>
          </a:lstStyle>
          <a:p>
            <a:r>
              <a:rPr lang="en-US" dirty="0" smtClean="0"/>
              <a:t>Thanks</a:t>
            </a:r>
            <a:endParaRPr lang="en-US" dirty="0"/>
          </a:p>
        </p:txBody>
      </p:sp>
      <p:grpSp>
        <p:nvGrpSpPr>
          <p:cNvPr id="20" name="Group 5"/>
          <p:cNvGrpSpPr>
            <a:grpSpLocks/>
          </p:cNvGrpSpPr>
          <p:nvPr userDrawn="1"/>
        </p:nvGrpSpPr>
        <p:grpSpPr bwMode="auto">
          <a:xfrm>
            <a:off x="3947936" y="4088827"/>
            <a:ext cx="1240920" cy="659747"/>
            <a:chOff x="384" y="331"/>
            <a:chExt cx="912" cy="485"/>
          </a:xfrm>
        </p:grpSpPr>
        <p:sp>
          <p:nvSpPr>
            <p:cNvPr id="2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2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2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40"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41"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42"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43"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44"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45"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46"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47"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48"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49"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50"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sp>
          <p:nvSpPr>
            <p:cNvPr id="51"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351" eaLnBrk="0" hangingPunct="0">
                <a:lnSpc>
                  <a:spcPct val="90000"/>
                </a:lnSpc>
                <a:defRPr/>
              </a:pPr>
              <a:endParaRPr lang="en-US" smtClean="0">
                <a:solidFill>
                  <a:srgbClr val="FFFFFF"/>
                </a:solidFill>
                <a:ea typeface="+mn-ea"/>
              </a:endParaRPr>
            </a:p>
          </p:txBody>
        </p:sp>
      </p:grpSp>
      <p:cxnSp>
        <p:nvCxnSpPr>
          <p:cNvPr id="24" name="Straight Connector 23"/>
          <p:cNvCxnSpPr/>
          <p:nvPr userDrawn="1"/>
        </p:nvCxnSpPr>
        <p:spPr>
          <a:xfrm>
            <a:off x="1"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7796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preserve="1" userDrawn="1">
  <p:cSld name="Closing Slide-red thank you">
    <p:bg>
      <p:bgRef idx="1001">
        <a:schemeClr val="bg2"/>
      </p:bgRef>
    </p:bg>
    <p:spTree>
      <p:nvGrpSpPr>
        <p:cNvPr id="1" name=""/>
        <p:cNvGrpSpPr/>
        <p:nvPr/>
      </p:nvGrpSpPr>
      <p:grpSpPr>
        <a:xfrm>
          <a:off x="0" y="0"/>
          <a:ext cx="0" cy="0"/>
          <a:chOff x="0" y="0"/>
          <a:chExt cx="0" cy="0"/>
        </a:xfrm>
      </p:grpSpPr>
      <p:sp>
        <p:nvSpPr>
          <p:cNvPr id="20" name="TextBox 19"/>
          <p:cNvSpPr txBox="1"/>
          <p:nvPr userDrawn="1"/>
        </p:nvSpPr>
        <p:spPr>
          <a:xfrm>
            <a:off x="626150" y="2300034"/>
            <a:ext cx="2467343" cy="646331"/>
          </a:xfrm>
          <a:prstGeom prst="rect">
            <a:avLst/>
          </a:prstGeom>
          <a:noFill/>
        </p:spPr>
        <p:txBody>
          <a:bodyPr wrap="none" lIns="91376" tIns="45688" rIns="91376" bIns="45688" rtlCol="0">
            <a:spAutoFit/>
          </a:bodyPr>
          <a:lstStyle/>
          <a:p>
            <a:pPr fontAlgn="auto">
              <a:spcBef>
                <a:spcPts val="0"/>
              </a:spcBef>
              <a:spcAft>
                <a:spcPts val="0"/>
              </a:spcAft>
            </a:pPr>
            <a:r>
              <a:rPr lang="en-US" sz="3600" dirty="0" smtClean="0">
                <a:solidFill>
                  <a:srgbClr val="FFFFFF"/>
                </a:solidFill>
                <a:latin typeface="CiscoSansTT ExtraLight"/>
                <a:ea typeface="+mn-ea"/>
              </a:rPr>
              <a:t>Thank you.</a:t>
            </a:r>
            <a:endParaRPr lang="en-US" sz="3600" dirty="0">
              <a:solidFill>
                <a:srgbClr val="FFFFFF"/>
              </a:solidFill>
              <a:latin typeface="CiscoSansTT ExtraLight"/>
              <a:ea typeface="+mn-ea"/>
            </a:endParaRPr>
          </a:p>
        </p:txBody>
      </p:sp>
      <p:sp>
        <p:nvSpPr>
          <p:cNvPr id="21" name="Rectangle 20"/>
          <p:cNvSpPr>
            <a:spLocks noChangeArrowheads="1"/>
          </p:cNvSpPr>
          <p:nvPr userDrawn="1"/>
        </p:nvSpPr>
        <p:spPr bwMode="black">
          <a:xfrm>
            <a:off x="6286242" y="2851196"/>
            <a:ext cx="116616" cy="441827"/>
          </a:xfrm>
          <a:prstGeom prst="rect">
            <a:avLst/>
          </a:prstGeom>
          <a:solidFill>
            <a:schemeClr val="tx1"/>
          </a:solidFill>
          <a:ln w="9525">
            <a:noFill/>
            <a:miter lim="800000"/>
            <a:headEnd/>
            <a:tailEnd/>
          </a:ln>
        </p:spPr>
        <p:txBody>
          <a:bodyPr lIns="91376" tIns="45688" rIns="91376" bIns="45688"/>
          <a:lstStyle/>
          <a:p>
            <a:pPr fontAlgn="auto">
              <a:spcBef>
                <a:spcPts val="0"/>
              </a:spcBef>
              <a:spcAft>
                <a:spcPts val="0"/>
              </a:spcAft>
            </a:pPr>
            <a:endParaRPr lang="en-US">
              <a:solidFill>
                <a:srgbClr val="0096D6"/>
              </a:solidFill>
              <a:latin typeface="CiscoSansTT ExtraLight"/>
              <a:ea typeface="+mn-ea"/>
            </a:endParaRPr>
          </a:p>
        </p:txBody>
      </p:sp>
      <p:sp>
        <p:nvSpPr>
          <p:cNvPr id="22" name="Freeform 21"/>
          <p:cNvSpPr>
            <a:spLocks/>
          </p:cNvSpPr>
          <p:nvPr userDrawn="1"/>
        </p:nvSpPr>
        <p:spPr bwMode="black">
          <a:xfrm>
            <a:off x="6965595" y="2840186"/>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91376" tIns="45688" rIns="91376" bIns="45688"/>
          <a:lstStyle/>
          <a:p>
            <a:pPr fontAlgn="auto">
              <a:spcBef>
                <a:spcPts val="0"/>
              </a:spcBef>
              <a:spcAft>
                <a:spcPts val="0"/>
              </a:spcAft>
            </a:pPr>
            <a:endParaRPr lang="en-US">
              <a:solidFill>
                <a:srgbClr val="0096D6"/>
              </a:solidFill>
              <a:latin typeface="CiscoSansTT ExtraLight"/>
              <a:ea typeface="+mn-ea"/>
            </a:endParaRPr>
          </a:p>
        </p:txBody>
      </p:sp>
      <p:sp>
        <p:nvSpPr>
          <p:cNvPr id="23" name="Freeform 22"/>
          <p:cNvSpPr>
            <a:spLocks/>
          </p:cNvSpPr>
          <p:nvPr userDrawn="1"/>
        </p:nvSpPr>
        <p:spPr bwMode="black">
          <a:xfrm>
            <a:off x="5798085" y="2840186"/>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91376" tIns="45688" rIns="91376" bIns="45688"/>
          <a:lstStyle/>
          <a:p>
            <a:pPr fontAlgn="auto">
              <a:spcBef>
                <a:spcPts val="0"/>
              </a:spcBef>
              <a:spcAft>
                <a:spcPts val="0"/>
              </a:spcAft>
            </a:pPr>
            <a:endParaRPr lang="en-US">
              <a:solidFill>
                <a:srgbClr val="0096D6"/>
              </a:solidFill>
              <a:latin typeface="CiscoSansTT ExtraLight"/>
              <a:ea typeface="+mn-ea"/>
            </a:endParaRPr>
          </a:p>
        </p:txBody>
      </p:sp>
      <p:sp>
        <p:nvSpPr>
          <p:cNvPr id="40" name="Freeform 39"/>
          <p:cNvSpPr>
            <a:spLocks noEditPoints="1"/>
          </p:cNvSpPr>
          <p:nvPr userDrawn="1"/>
        </p:nvSpPr>
        <p:spPr bwMode="black">
          <a:xfrm>
            <a:off x="7425276" y="2840186"/>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91376" tIns="45688" rIns="91376" bIns="45688"/>
          <a:lstStyle/>
          <a:p>
            <a:pPr fontAlgn="auto">
              <a:spcBef>
                <a:spcPts val="0"/>
              </a:spcBef>
              <a:spcAft>
                <a:spcPts val="0"/>
              </a:spcAft>
            </a:pPr>
            <a:endParaRPr lang="en-US">
              <a:solidFill>
                <a:srgbClr val="0096D6"/>
              </a:solidFill>
              <a:latin typeface="CiscoSansTT ExtraLight"/>
              <a:ea typeface="+mn-ea"/>
            </a:endParaRPr>
          </a:p>
        </p:txBody>
      </p:sp>
      <p:sp>
        <p:nvSpPr>
          <p:cNvPr id="41" name="Freeform 40"/>
          <p:cNvSpPr>
            <a:spLocks/>
          </p:cNvSpPr>
          <p:nvPr userDrawn="1"/>
        </p:nvSpPr>
        <p:spPr bwMode="black">
          <a:xfrm>
            <a:off x="6553390" y="2840186"/>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91376" tIns="45688" rIns="91376" bIns="45688"/>
          <a:lstStyle/>
          <a:p>
            <a:pPr fontAlgn="auto">
              <a:spcBef>
                <a:spcPts val="0"/>
              </a:spcBef>
              <a:spcAft>
                <a:spcPts val="0"/>
              </a:spcAft>
            </a:pPr>
            <a:endParaRPr lang="en-US">
              <a:solidFill>
                <a:srgbClr val="0096D6"/>
              </a:solidFill>
              <a:latin typeface="CiscoSansTT ExtraLight"/>
              <a:ea typeface="+mn-ea"/>
            </a:endParaRPr>
          </a:p>
        </p:txBody>
      </p:sp>
      <p:sp>
        <p:nvSpPr>
          <p:cNvPr id="42" name="Freeform 41"/>
          <p:cNvSpPr>
            <a:spLocks/>
          </p:cNvSpPr>
          <p:nvPr userDrawn="1"/>
        </p:nvSpPr>
        <p:spPr bwMode="black">
          <a:xfrm>
            <a:off x="5566227" y="2225013"/>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91376" tIns="45688" rIns="91376" bIns="45688"/>
          <a:lstStyle/>
          <a:p>
            <a:pPr fontAlgn="auto">
              <a:spcBef>
                <a:spcPts val="0"/>
              </a:spcBef>
              <a:spcAft>
                <a:spcPts val="0"/>
              </a:spcAft>
            </a:pPr>
            <a:endParaRPr lang="en-US">
              <a:solidFill>
                <a:srgbClr val="0096D6"/>
              </a:solidFill>
              <a:latin typeface="CiscoSansTT ExtraLight"/>
              <a:ea typeface="+mn-ea"/>
            </a:endParaRPr>
          </a:p>
        </p:txBody>
      </p:sp>
      <p:sp>
        <p:nvSpPr>
          <p:cNvPr id="43" name="Freeform 42"/>
          <p:cNvSpPr>
            <a:spLocks/>
          </p:cNvSpPr>
          <p:nvPr userDrawn="1"/>
        </p:nvSpPr>
        <p:spPr bwMode="black">
          <a:xfrm>
            <a:off x="5874040" y="2072773"/>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91376" tIns="45688" rIns="91376" bIns="45688"/>
          <a:lstStyle/>
          <a:p>
            <a:pPr fontAlgn="auto">
              <a:spcBef>
                <a:spcPts val="0"/>
              </a:spcBef>
              <a:spcAft>
                <a:spcPts val="0"/>
              </a:spcAft>
            </a:pPr>
            <a:endParaRPr lang="en-US">
              <a:solidFill>
                <a:srgbClr val="0096D6"/>
              </a:solidFill>
              <a:latin typeface="CiscoSansTT ExtraLight"/>
              <a:ea typeface="+mn-ea"/>
            </a:endParaRPr>
          </a:p>
        </p:txBody>
      </p:sp>
      <p:sp>
        <p:nvSpPr>
          <p:cNvPr id="44" name="Freeform 43"/>
          <p:cNvSpPr>
            <a:spLocks/>
          </p:cNvSpPr>
          <p:nvPr userDrawn="1"/>
        </p:nvSpPr>
        <p:spPr bwMode="black">
          <a:xfrm>
            <a:off x="6176429" y="1863415"/>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91376" tIns="45688" rIns="91376" bIns="45688"/>
          <a:lstStyle/>
          <a:p>
            <a:pPr fontAlgn="auto">
              <a:spcBef>
                <a:spcPts val="0"/>
              </a:spcBef>
              <a:spcAft>
                <a:spcPts val="0"/>
              </a:spcAft>
            </a:pPr>
            <a:endParaRPr lang="en-US">
              <a:solidFill>
                <a:srgbClr val="0096D6"/>
              </a:solidFill>
              <a:latin typeface="CiscoSansTT ExtraLight"/>
              <a:ea typeface="+mn-ea"/>
            </a:endParaRPr>
          </a:p>
        </p:txBody>
      </p:sp>
      <p:sp>
        <p:nvSpPr>
          <p:cNvPr id="45" name="Freeform 44"/>
          <p:cNvSpPr>
            <a:spLocks/>
          </p:cNvSpPr>
          <p:nvPr userDrawn="1"/>
        </p:nvSpPr>
        <p:spPr bwMode="black">
          <a:xfrm>
            <a:off x="6484238" y="2072755"/>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91376" tIns="45688" rIns="91376" bIns="45688"/>
          <a:lstStyle/>
          <a:p>
            <a:pPr fontAlgn="auto">
              <a:spcBef>
                <a:spcPts val="0"/>
              </a:spcBef>
              <a:spcAft>
                <a:spcPts val="0"/>
              </a:spcAft>
            </a:pPr>
            <a:endParaRPr lang="en-US">
              <a:solidFill>
                <a:srgbClr val="0096D6"/>
              </a:solidFill>
              <a:latin typeface="CiscoSansTT ExtraLight"/>
              <a:ea typeface="+mn-ea"/>
            </a:endParaRPr>
          </a:p>
        </p:txBody>
      </p:sp>
      <p:sp>
        <p:nvSpPr>
          <p:cNvPr id="46" name="Freeform 45"/>
          <p:cNvSpPr>
            <a:spLocks/>
          </p:cNvSpPr>
          <p:nvPr userDrawn="1"/>
        </p:nvSpPr>
        <p:spPr bwMode="black">
          <a:xfrm>
            <a:off x="6785247" y="222501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91376" tIns="45688" rIns="91376" bIns="45688"/>
          <a:lstStyle/>
          <a:p>
            <a:pPr fontAlgn="auto">
              <a:spcBef>
                <a:spcPts val="0"/>
              </a:spcBef>
              <a:spcAft>
                <a:spcPts val="0"/>
              </a:spcAft>
            </a:pPr>
            <a:endParaRPr lang="en-US">
              <a:solidFill>
                <a:srgbClr val="0096D6"/>
              </a:solidFill>
              <a:latin typeface="CiscoSansTT ExtraLight"/>
              <a:ea typeface="+mn-ea"/>
            </a:endParaRPr>
          </a:p>
        </p:txBody>
      </p:sp>
      <p:sp>
        <p:nvSpPr>
          <p:cNvPr id="47" name="Freeform 46"/>
          <p:cNvSpPr>
            <a:spLocks/>
          </p:cNvSpPr>
          <p:nvPr userDrawn="1"/>
        </p:nvSpPr>
        <p:spPr bwMode="black">
          <a:xfrm>
            <a:off x="7093079"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91376" tIns="45688" rIns="91376" bIns="45688"/>
          <a:lstStyle/>
          <a:p>
            <a:pPr fontAlgn="auto">
              <a:spcBef>
                <a:spcPts val="0"/>
              </a:spcBef>
              <a:spcAft>
                <a:spcPts val="0"/>
              </a:spcAft>
            </a:pPr>
            <a:endParaRPr lang="en-US">
              <a:solidFill>
                <a:srgbClr val="0096D6"/>
              </a:solidFill>
              <a:latin typeface="CiscoSansTT ExtraLight"/>
              <a:ea typeface="+mn-ea"/>
            </a:endParaRPr>
          </a:p>
        </p:txBody>
      </p:sp>
      <p:sp>
        <p:nvSpPr>
          <p:cNvPr id="48" name="Freeform 47"/>
          <p:cNvSpPr>
            <a:spLocks/>
          </p:cNvSpPr>
          <p:nvPr userDrawn="1"/>
        </p:nvSpPr>
        <p:spPr bwMode="black">
          <a:xfrm>
            <a:off x="7400891" y="186339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91376" tIns="45688" rIns="91376" bIns="45688"/>
          <a:lstStyle/>
          <a:p>
            <a:pPr fontAlgn="auto">
              <a:spcBef>
                <a:spcPts val="0"/>
              </a:spcBef>
              <a:spcAft>
                <a:spcPts val="0"/>
              </a:spcAft>
            </a:pPr>
            <a:endParaRPr lang="en-US">
              <a:solidFill>
                <a:srgbClr val="0096D6"/>
              </a:solidFill>
              <a:latin typeface="CiscoSansTT ExtraLight"/>
              <a:ea typeface="+mn-ea"/>
            </a:endParaRPr>
          </a:p>
        </p:txBody>
      </p:sp>
      <p:sp>
        <p:nvSpPr>
          <p:cNvPr id="49" name="Freeform 48"/>
          <p:cNvSpPr>
            <a:spLocks/>
          </p:cNvSpPr>
          <p:nvPr userDrawn="1"/>
        </p:nvSpPr>
        <p:spPr bwMode="black">
          <a:xfrm>
            <a:off x="7703276"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91376" tIns="45688" rIns="91376" bIns="45688"/>
          <a:lstStyle/>
          <a:p>
            <a:pPr fontAlgn="auto">
              <a:spcBef>
                <a:spcPts val="0"/>
              </a:spcBef>
              <a:spcAft>
                <a:spcPts val="0"/>
              </a:spcAft>
            </a:pPr>
            <a:endParaRPr lang="en-US">
              <a:solidFill>
                <a:srgbClr val="0096D6"/>
              </a:solidFill>
              <a:latin typeface="CiscoSansTT ExtraLight"/>
              <a:ea typeface="+mn-ea"/>
            </a:endParaRPr>
          </a:p>
        </p:txBody>
      </p:sp>
      <p:sp>
        <p:nvSpPr>
          <p:cNvPr id="50" name="Freeform 49"/>
          <p:cNvSpPr>
            <a:spLocks/>
          </p:cNvSpPr>
          <p:nvPr userDrawn="1"/>
        </p:nvSpPr>
        <p:spPr bwMode="black">
          <a:xfrm>
            <a:off x="8011087" y="222501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91376" tIns="45688" rIns="91376" bIns="45688"/>
          <a:lstStyle/>
          <a:p>
            <a:pPr fontAlgn="auto">
              <a:spcBef>
                <a:spcPts val="0"/>
              </a:spcBef>
              <a:spcAft>
                <a:spcPts val="0"/>
              </a:spcAft>
            </a:pPr>
            <a:endParaRPr lang="en-US">
              <a:solidFill>
                <a:srgbClr val="0096D6"/>
              </a:solidFill>
              <a:latin typeface="CiscoSansTT ExtraLight"/>
              <a:ea typeface="+mn-ea"/>
            </a:endParaRPr>
          </a:p>
        </p:txBody>
      </p:sp>
    </p:spTree>
    <p:extLst>
      <p:ext uri="{BB962C8B-B14F-4D97-AF65-F5344CB8AC3E}">
        <p14:creationId xmlns:p14="http://schemas.microsoft.com/office/powerpoint/2010/main" val="2609305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700"/>
                                        <p:tgtEl>
                                          <p:spTgt spid="42"/>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00"/>
                                        <p:tgtEl>
                                          <p:spTgt spid="43"/>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700"/>
                                        <p:tgtEl>
                                          <p:spTgt spid="4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700"/>
                                        <p:tgtEl>
                                          <p:spTgt spid="45"/>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700"/>
                                        <p:tgtEl>
                                          <p:spTgt spid="4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00"/>
                                        <p:tgtEl>
                                          <p:spTgt spid="47"/>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700"/>
                                        <p:tgtEl>
                                          <p:spTgt spid="4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700"/>
                                        <p:tgtEl>
                                          <p:spTgt spid="4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700"/>
                                        <p:tgtEl>
                                          <p:spTgt spid="50"/>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2"/>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4"/>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6"/>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8"/>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50"/>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3"/>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5"/>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7"/>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9"/>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700"/>
                                        <p:tgtEl>
                                          <p:spTgt spid="23"/>
                                        </p:tgtEl>
                                      </p:cBhvr>
                                    </p:animEffect>
                                  </p:childTnLst>
                                </p:cTn>
                              </p:par>
                              <p:par>
                                <p:cTn id="58" presetID="10" presetClass="entr" presetSubtype="0" fill="hold" nodeType="withEffect">
                                  <p:stCondLst>
                                    <p:cond delay="10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700"/>
                                        <p:tgtEl>
                                          <p:spTgt spid="21"/>
                                        </p:tgtEl>
                                      </p:cBhvr>
                                    </p:animEffect>
                                  </p:childTnLst>
                                </p:cTn>
                              </p:par>
                              <p:par>
                                <p:cTn id="61" presetID="10" presetClass="entr" presetSubtype="0" fill="hold" nodeType="withEffect">
                                  <p:stCondLst>
                                    <p:cond delay="20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700"/>
                                        <p:tgtEl>
                                          <p:spTgt spid="41"/>
                                        </p:tgtEl>
                                      </p:cBhvr>
                                    </p:animEffect>
                                  </p:childTnLst>
                                </p:cTn>
                              </p:par>
                              <p:par>
                                <p:cTn id="64" presetID="10" presetClass="entr" presetSubtype="0" fill="hold" nodeType="withEffect">
                                  <p:stCondLst>
                                    <p:cond delay="3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700"/>
                                        <p:tgtEl>
                                          <p:spTgt spid="22"/>
                                        </p:tgtEl>
                                      </p:cBhvr>
                                    </p:animEffect>
                                  </p:childTnLst>
                                </p:cTn>
                              </p:par>
                              <p:par>
                                <p:cTn id="67" presetID="10" presetClass="entr" presetSubtype="0" fill="hold" nodeType="withEffect">
                                  <p:stCondLst>
                                    <p:cond delay="40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7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02">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2" name="Title 1"/>
          <p:cNvSpPr>
            <a:spLocks noGrp="1"/>
          </p:cNvSpPr>
          <p:nvPr>
            <p:ph type="ctrTitle"/>
          </p:nvPr>
        </p:nvSpPr>
        <p:spPr>
          <a:xfrm>
            <a:off x="742952" y="228600"/>
            <a:ext cx="7972425" cy="1190136"/>
          </a:xfrm>
          <a:effectLst/>
        </p:spPr>
        <p:txBody>
          <a:bodyPr anchor="b">
            <a:noAutofit/>
          </a:bodyPr>
          <a:lstStyle>
            <a:lvl1pPr algn="l">
              <a:defRPr sz="3300" b="0" i="0">
                <a:solidFill>
                  <a:schemeClr val="bg2"/>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90" y="1418766"/>
            <a:ext cx="7900988" cy="522137"/>
          </a:xfrm>
        </p:spPr>
        <p:txBody>
          <a:bodyPr anchor="t">
            <a:noAutofit/>
          </a:bodyPr>
          <a:lstStyle>
            <a:lvl1pPr marL="0" indent="0" algn="l">
              <a:lnSpc>
                <a:spcPct val="100000"/>
              </a:lnSpc>
              <a:buNone/>
              <a:defRPr sz="1800" b="0" i="0">
                <a:solidFill>
                  <a:schemeClr val="accent3"/>
                </a:solidFill>
                <a:latin typeface="+mj-lt"/>
                <a:cs typeface="CiscoSansTT Thin"/>
              </a:defRPr>
            </a:lvl1pPr>
            <a:lvl2pPr marL="342635" indent="0" algn="ctr">
              <a:buNone/>
              <a:defRPr sz="1500"/>
            </a:lvl2pPr>
            <a:lvl3pPr marL="685295" indent="0" algn="ctr">
              <a:buNone/>
              <a:defRPr sz="1400"/>
            </a:lvl3pPr>
            <a:lvl4pPr marL="1027943" indent="0" algn="ctr">
              <a:buNone/>
              <a:defRPr sz="1200"/>
            </a:lvl4pPr>
            <a:lvl5pPr marL="1370591" indent="0" algn="ctr">
              <a:buNone/>
              <a:defRPr sz="1200"/>
            </a:lvl5pPr>
            <a:lvl6pPr marL="1713251" indent="0" algn="ctr">
              <a:buNone/>
              <a:defRPr sz="1200"/>
            </a:lvl6pPr>
            <a:lvl7pPr marL="2055886" indent="0" algn="ctr">
              <a:buNone/>
              <a:defRPr sz="1200"/>
            </a:lvl7pPr>
            <a:lvl8pPr marL="2398520" indent="0" algn="ctr">
              <a:buNone/>
              <a:defRPr sz="1200"/>
            </a:lvl8pPr>
            <a:lvl9pPr marL="2741156"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6"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40184" y="4632752"/>
            <a:ext cx="659237" cy="251363"/>
          </a:xfrm>
          <a:prstGeom prst="rect">
            <a:avLst/>
          </a:prstGeom>
          <a:effectLst>
            <a:outerShdw blurRad="381000" algn="ctr" rotWithShape="0">
              <a:prstClr val="black">
                <a:alpha val="50000"/>
              </a:prstClr>
            </a:outerShdw>
          </a:effectLst>
        </p:spPr>
      </p:pic>
      <p:sp>
        <p:nvSpPr>
          <p:cNvPr id="8" name="Footer Placeholder 4"/>
          <p:cNvSpPr txBox="1">
            <a:spLocks/>
          </p:cNvSpPr>
          <p:nvPr userDrawn="1"/>
        </p:nvSpPr>
        <p:spPr>
          <a:xfrm>
            <a:off x="7217534"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1793371823"/>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p15:clr>
            <a:srgbClr val="FBAE40"/>
          </p15:clr>
        </p15:guide>
        <p15:guide id="2" pos="72">
          <p15:clr>
            <a:srgbClr val="FBAE40"/>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noAutofit/>
          </a:bodyPr>
          <a:lstStyle>
            <a:lvl1pPr>
              <a:defRPr sz="2700"/>
            </a:lvl1pPr>
          </a:lstStyle>
          <a:p>
            <a:r>
              <a:rPr lang="en-US" dirty="0" smtClean="0"/>
              <a:t>Click to edit Master title style</a:t>
            </a:r>
            <a:endParaRPr lang="en-US" dirty="0"/>
          </a:p>
        </p:txBody>
      </p:sp>
      <p:sp>
        <p:nvSpPr>
          <p:cNvPr id="6" name="Footer Placeholder 4"/>
          <p:cNvSpPr>
            <a:spLocks noGrp="1"/>
          </p:cNvSpPr>
          <p:nvPr>
            <p:ph type="ftr" sz="quarter" idx="3"/>
          </p:nvPr>
        </p:nvSpPr>
        <p:spPr>
          <a:xfrm>
            <a:off x="7113493" y="4960085"/>
            <a:ext cx="1714500" cy="171450"/>
          </a:xfrm>
          <a:prstGeom prst="rect">
            <a:avLst/>
          </a:prstGeom>
        </p:spPr>
        <p:txBody>
          <a:bodyPr vert="horz" lIns="68550" tIns="34289" rIns="68550" bIns="34289" rtlCol="0" anchor="ctr"/>
          <a:lstStyle>
            <a:lvl1pPr marL="0" marR="0" indent="0" algn="r" defTabSz="685460" rtl="0" eaLnBrk="1" fontAlgn="auto" latinLnBrk="0" hangingPunct="1">
              <a:lnSpc>
                <a:spcPct val="100000"/>
              </a:lnSpc>
              <a:spcBef>
                <a:spcPts val="0"/>
              </a:spcBef>
              <a:spcAft>
                <a:spcPts val="0"/>
              </a:spcAft>
              <a:buClrTx/>
              <a:buSzTx/>
              <a:buFontTx/>
              <a:buNone/>
              <a:tabLst/>
              <a:defRPr sz="5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ea typeface="+mn-ea"/>
              </a:rPr>
              <a:t>Cisco Confidential</a:t>
            </a:r>
            <a:endParaRPr lang="en-US" dirty="0">
              <a:solidFill>
                <a:prstClr val="black">
                  <a:tint val="75000"/>
                </a:prstClr>
              </a:solidFill>
              <a:ea typeface="+mn-ea"/>
            </a:endParaRPr>
          </a:p>
        </p:txBody>
      </p:sp>
    </p:spTree>
    <p:extLst>
      <p:ext uri="{BB962C8B-B14F-4D97-AF65-F5344CB8AC3E}">
        <p14:creationId xmlns:p14="http://schemas.microsoft.com/office/powerpoint/2010/main" val="162254212"/>
      </p:ext>
    </p:extLst>
  </p:cSld>
  <p:clrMapOvr>
    <a:masterClrMapping/>
  </p:clrMapOvr>
  <p:transition spd="slow">
    <p:fade/>
  </p:transition>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userDrawn="1">
  <p:cSld name="Title_A1">
    <p:bg>
      <p:bgPr>
        <a:solidFill>
          <a:schemeClr val="bg1"/>
        </a:solidFill>
        <a:effectLst/>
      </p:bgPr>
    </p:bg>
    <p:spTree>
      <p:nvGrpSpPr>
        <p:cNvPr id="1" name=""/>
        <p:cNvGrpSpPr/>
        <p:nvPr/>
      </p:nvGrpSpPr>
      <p:grpSpPr>
        <a:xfrm>
          <a:off x="0" y="0"/>
          <a:ext cx="0" cy="0"/>
          <a:chOff x="0" y="0"/>
          <a:chExt cx="0" cy="0"/>
        </a:xfrm>
      </p:grpSpPr>
      <p:pic>
        <p:nvPicPr>
          <p:cNvPr id="4" name="Picture 3" descr="Photos_v11_Wright_blue.png"/>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4" y="0"/>
            <a:ext cx="6254750" cy="5143500"/>
          </a:xfrm>
          <a:prstGeom prst="rect">
            <a:avLst/>
          </a:prstGeom>
        </p:spPr>
      </p:pic>
      <p:pic>
        <p:nvPicPr>
          <p:cNvPr id="5" name="Picture 4" descr="xBlue10v2_LftQrtrPhotos copy.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14749" y="0"/>
            <a:ext cx="12858750" cy="5143500"/>
          </a:xfrm>
          <a:prstGeom prst="rect">
            <a:avLst/>
          </a:prstGeom>
        </p:spPr>
      </p:pic>
      <p:sp>
        <p:nvSpPr>
          <p:cNvPr id="2" name="Title 1"/>
          <p:cNvSpPr>
            <a:spLocks noGrp="1"/>
          </p:cNvSpPr>
          <p:nvPr>
            <p:ph type="ctrTitle"/>
          </p:nvPr>
        </p:nvSpPr>
        <p:spPr>
          <a:xfrm>
            <a:off x="2660595" y="1739851"/>
            <a:ext cx="5975233" cy="1300127"/>
          </a:xfrm>
          <a:effectLst/>
        </p:spPr>
        <p:txBody>
          <a:bodyPr anchor="ctr">
            <a:noAutofit/>
          </a:bodyPr>
          <a:lstStyle>
            <a:lvl1pPr algn="ctr">
              <a:defRPr sz="4500" b="0" i="0">
                <a:solidFill>
                  <a:schemeClr val="bg1"/>
                </a:solidFill>
                <a:effectLst/>
                <a:latin typeface="CiscoSansTT" panose="020B0503020201020303" pitchFamily="34" charset="0"/>
                <a:cs typeface="CiscoSansTT" panose="020B0503020201020303" pitchFamily="34" charset="0"/>
              </a:defRPr>
            </a:lvl1pPr>
          </a:lstStyle>
          <a:p>
            <a:endParaRPr lang="en-US" dirty="0"/>
          </a:p>
        </p:txBody>
      </p:sp>
      <p:sp>
        <p:nvSpPr>
          <p:cNvPr id="3" name="Subtitle 2"/>
          <p:cNvSpPr>
            <a:spLocks noGrp="1"/>
          </p:cNvSpPr>
          <p:nvPr>
            <p:ph type="subTitle" idx="1" hasCustomPrompt="1"/>
          </p:nvPr>
        </p:nvSpPr>
        <p:spPr>
          <a:xfrm>
            <a:off x="2661697" y="3055735"/>
            <a:ext cx="5971724" cy="522137"/>
          </a:xfrm>
          <a:prstGeom prst="rect">
            <a:avLst/>
          </a:prstGeom>
        </p:spPr>
        <p:txBody>
          <a:bodyPr lIns="68553" tIns="34289" rIns="68553" bIns="34289" anchor="ctr">
            <a:noAutofit/>
          </a:bodyPr>
          <a:lstStyle>
            <a:lvl1pPr marL="0" indent="0" algn="ctr">
              <a:buNone/>
              <a:defRPr sz="2400" b="0" i="0">
                <a:solidFill>
                  <a:schemeClr val="bg1"/>
                </a:solidFill>
                <a:latin typeface="+mj-lt"/>
                <a:cs typeface="CiscoSansTT Thin"/>
              </a:defRPr>
            </a:lvl1pPr>
            <a:lvl2pPr marL="342731" indent="0" algn="ctr">
              <a:buNone/>
              <a:defRPr sz="1500"/>
            </a:lvl2pPr>
            <a:lvl3pPr marL="685477" indent="0" algn="ctr">
              <a:buNone/>
              <a:defRPr sz="1400"/>
            </a:lvl3pPr>
            <a:lvl4pPr marL="1028216" indent="0" algn="ctr">
              <a:buNone/>
              <a:defRPr sz="1200"/>
            </a:lvl4pPr>
            <a:lvl5pPr marL="1370954" indent="0" algn="ctr">
              <a:buNone/>
              <a:defRPr sz="1200"/>
            </a:lvl5pPr>
            <a:lvl6pPr marL="1713701" indent="0" algn="ctr">
              <a:buNone/>
              <a:defRPr sz="1200"/>
            </a:lvl6pPr>
            <a:lvl7pPr marL="2056430" indent="0" algn="ctr">
              <a:buNone/>
              <a:defRPr sz="1200"/>
            </a:lvl7pPr>
            <a:lvl8pPr marL="2399160" indent="0" algn="ctr">
              <a:buNone/>
              <a:defRPr sz="1200"/>
            </a:lvl8pPr>
            <a:lvl9pPr marL="2741891" indent="0" algn="ctr">
              <a:buNone/>
              <a:defRPr sz="1200"/>
            </a:lvl9pPr>
          </a:lstStyle>
          <a:p>
            <a:r>
              <a:rPr lang="en-US" dirty="0" smtClean="0"/>
              <a:t>Presenter</a:t>
            </a:r>
            <a:endParaRPr lang="en-US" dirty="0"/>
          </a:p>
        </p:txBody>
      </p:sp>
      <p:sp>
        <p:nvSpPr>
          <p:cNvPr id="13" name="Footer Placeholder 4"/>
          <p:cNvSpPr>
            <a:spLocks noGrp="1"/>
          </p:cNvSpPr>
          <p:nvPr>
            <p:ph type="ftr" sz="quarter" idx="3"/>
          </p:nvPr>
        </p:nvSpPr>
        <p:spPr>
          <a:xfrm>
            <a:off x="6775704" y="4930902"/>
            <a:ext cx="1714500" cy="171450"/>
          </a:xfrm>
          <a:prstGeom prst="rect">
            <a:avLst/>
          </a:prstGeom>
        </p:spPr>
        <p:txBody>
          <a:bodyPr vert="horz" lIns="68552" tIns="34289" rIns="68552" bIns="34289" rtlCol="0" anchor="ctr"/>
          <a:lstStyle>
            <a:lvl1pPr marL="0" marR="0" indent="0" algn="r" defTabSz="685477" rtl="0" eaLnBrk="1" fontAlgn="auto" latinLnBrk="0" hangingPunct="1">
              <a:lnSpc>
                <a:spcPct val="100000"/>
              </a:lnSpc>
              <a:spcBef>
                <a:spcPts val="0"/>
              </a:spcBef>
              <a:spcAft>
                <a:spcPts val="0"/>
              </a:spcAft>
              <a:buClrTx/>
              <a:buSzTx/>
              <a:buFontTx/>
              <a:buNone/>
              <a:tabLst/>
              <a:defRPr sz="5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ea typeface="+mn-ea"/>
              </a:rPr>
              <a:t>Cisco Confidential</a:t>
            </a:r>
            <a:endParaRPr lang="en-US" dirty="0">
              <a:solidFill>
                <a:prstClr val="black">
                  <a:tint val="75000"/>
                </a:prstClr>
              </a:solidFill>
              <a:ea typeface="+mn-ea"/>
            </a:endParaRPr>
          </a:p>
        </p:txBody>
      </p:sp>
      <p:sp>
        <p:nvSpPr>
          <p:cNvPr id="15" name="Footer Placeholder 4"/>
          <p:cNvSpPr txBox="1">
            <a:spLocks/>
          </p:cNvSpPr>
          <p:nvPr userDrawn="1"/>
        </p:nvSpPr>
        <p:spPr>
          <a:xfrm>
            <a:off x="1610339" y="4929166"/>
            <a:ext cx="1720215" cy="171450"/>
          </a:xfrm>
          <a:prstGeom prst="rect">
            <a:avLst/>
          </a:prstGeom>
        </p:spPr>
        <p:txBody>
          <a:bodyPr vert="horz" lIns="68552" tIns="34289" rIns="68552"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rPr>
              <a:t>©2013 Cisco and/or its affiliates. All rights reserved.</a:t>
            </a:r>
            <a:endParaRPr lang="en-US" dirty="0">
              <a:solidFill>
                <a:srgbClr val="FFFFFF">
                  <a:lumMod val="50000"/>
                </a:srgbClr>
              </a:solidFill>
            </a:endParaRPr>
          </a:p>
        </p:txBody>
      </p:sp>
    </p:spTree>
    <p:extLst>
      <p:ext uri="{BB962C8B-B14F-4D97-AF65-F5344CB8AC3E}">
        <p14:creationId xmlns:p14="http://schemas.microsoft.com/office/powerpoint/2010/main" val="3289042608"/>
      </p:ext>
    </p:extLst>
  </p:cSld>
  <p:clrMapOvr>
    <a:masterClrMapping/>
  </p:clrMapOvr>
  <p:transition spd="slow">
    <p:fade/>
  </p:transition>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04576090"/>
      </p:ext>
    </p:extLst>
  </p:cSld>
  <p:clrMapOvr>
    <a:masterClrMapping/>
  </p:clrMapOvr>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Blank1">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81909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Bullet_Title-Dark">
    <p:bg>
      <p:bgPr>
        <a:solidFill>
          <a:srgbClr val="1E324B"/>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066"/>
            <a:ext cx="8659976" cy="728782"/>
          </a:xfrm>
          <a:prstGeom prst="rect">
            <a:avLst/>
          </a:prstGeom>
        </p:spPr>
        <p:txBody>
          <a:bodyPr anchor="t" anchorCtr="0">
            <a:noAutofit/>
          </a:bodyPr>
          <a:lstStyle>
            <a:lvl1pPr algn="l">
              <a:lnSpc>
                <a:spcPct val="90000"/>
              </a:lnSpc>
              <a:defRPr sz="2500" b="0" i="0" spc="0" baseline="0">
                <a:solidFill>
                  <a:srgbClr val="5AADFE"/>
                </a:solidFill>
                <a:latin typeface="+mj-lt"/>
                <a:cs typeface="CiscoSans Thin"/>
              </a:defRPr>
            </a:lvl1pPr>
          </a:lstStyle>
          <a:p>
            <a:r>
              <a:rPr lang="en-US" dirty="0" smtClean="0"/>
              <a:t>Bullet Title Goes Here</a:t>
            </a:r>
            <a:endParaRPr lang="en-US" dirty="0"/>
          </a:p>
        </p:txBody>
      </p:sp>
      <p:cxnSp>
        <p:nvCxnSpPr>
          <p:cNvPr id="4" name="Straight Connector 3"/>
          <p:cNvCxnSpPr/>
          <p:nvPr userDrawn="1"/>
        </p:nvCxnSpPr>
        <p:spPr>
          <a:xfrm>
            <a:off x="2" y="5048521"/>
            <a:ext cx="9144000"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727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3_Big Statement">
    <p:spTree>
      <p:nvGrpSpPr>
        <p:cNvPr id="1" name=""/>
        <p:cNvGrpSpPr/>
        <p:nvPr/>
      </p:nvGrpSpPr>
      <p:grpSpPr>
        <a:xfrm>
          <a:off x="0" y="0"/>
          <a:ext cx="0" cy="0"/>
          <a:chOff x="0" y="0"/>
          <a:chExt cx="0" cy="0"/>
        </a:xfrm>
      </p:grpSpPr>
      <p:sp>
        <p:nvSpPr>
          <p:cNvPr id="16" name="Rectangle 15"/>
          <p:cNvSpPr/>
          <p:nvPr userDrawn="1"/>
        </p:nvSpPr>
        <p:spPr>
          <a:xfrm>
            <a:off x="-85747" y="-76199"/>
            <a:ext cx="9317876" cy="5495925"/>
          </a:xfrm>
          <a:prstGeom prst="rect">
            <a:avLst/>
          </a:prstGeom>
          <a:gradFill flip="none" rotWithShape="1">
            <a:gsLst>
              <a:gs pos="0">
                <a:srgbClr val="28ABE2"/>
              </a:gs>
              <a:gs pos="100000">
                <a:srgbClr val="2C2B70"/>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53" tIns="34289" rIns="68553" bIns="34289" rtlCol="0" anchor="ctr"/>
          <a:lstStyle/>
          <a:p>
            <a:pPr algn="ctr" fontAlgn="auto">
              <a:spcBef>
                <a:spcPts val="0"/>
              </a:spcBef>
              <a:spcAft>
                <a:spcPts val="0"/>
              </a:spcAft>
            </a:pPr>
            <a:endParaRPr lang="en-US" dirty="0" smtClean="0">
              <a:solidFill>
                <a:srgbClr val="FFFFFF"/>
              </a:solidFill>
            </a:endParaRPr>
          </a:p>
        </p:txBody>
      </p:sp>
      <p:sp>
        <p:nvSpPr>
          <p:cNvPr id="21" name="Title 1"/>
          <p:cNvSpPr>
            <a:spLocks noGrp="1"/>
          </p:cNvSpPr>
          <p:nvPr>
            <p:ph type="title" hasCustomPrompt="1"/>
          </p:nvPr>
        </p:nvSpPr>
        <p:spPr>
          <a:xfrm>
            <a:off x="237744" y="363478"/>
            <a:ext cx="8755128" cy="3279098"/>
          </a:xfrm>
          <a:prstGeom prst="rect">
            <a:avLst/>
          </a:prstGeom>
        </p:spPr>
        <p:txBody>
          <a:bodyPr anchor="b" anchorCtr="0"/>
          <a:lstStyle>
            <a:lvl1pPr marL="171378" indent="-171378">
              <a:buFont typeface="Arial" pitchFamily="34" charset="0"/>
              <a:buChar char="“"/>
              <a:defRPr sz="4500" spc="0" baseline="0">
                <a:solidFill>
                  <a:schemeClr val="bg1"/>
                </a:solidFill>
                <a:latin typeface="+mj-lt"/>
              </a:defRPr>
            </a:lvl1pPr>
          </a:lstStyle>
          <a:p>
            <a:r>
              <a:rPr lang="en-US" dirty="0" smtClean="0"/>
              <a:t>Click to edit Master title style”</a:t>
            </a:r>
            <a:endParaRPr lang="en-US" dirty="0"/>
          </a:p>
        </p:txBody>
      </p:sp>
      <p:sp>
        <p:nvSpPr>
          <p:cNvPr id="22" name="Rectangle 5"/>
          <p:cNvSpPr>
            <a:spLocks noChangeArrowheads="1"/>
          </p:cNvSpPr>
          <p:nvPr userDrawn="1"/>
        </p:nvSpPr>
        <p:spPr bwMode="ltGray">
          <a:xfrm>
            <a:off x="7762661" y="4926848"/>
            <a:ext cx="812991" cy="142983"/>
          </a:xfrm>
          <a:prstGeom prst="rect">
            <a:avLst/>
          </a:prstGeom>
          <a:noFill/>
          <a:ln w="9525">
            <a:noFill/>
            <a:miter lim="800000"/>
            <a:headEnd/>
            <a:tailEnd/>
          </a:ln>
          <a:effectLst/>
        </p:spPr>
        <p:txBody>
          <a:bodyPr wrap="square" lIns="61567" tIns="30794" rIns="61567" bIns="30794" anchor="b">
            <a:spAutoFit/>
          </a:bodyPr>
          <a:lstStyle/>
          <a:p>
            <a:pPr algn="r" defTabSz="610521" fontAlgn="auto">
              <a:spcBef>
                <a:spcPts val="0"/>
              </a:spcBef>
              <a:spcAft>
                <a:spcPts val="0"/>
              </a:spcAft>
            </a:pPr>
            <a:r>
              <a:rPr lang="en-US" sz="500" dirty="0">
                <a:solidFill>
                  <a:srgbClr val="FFFFFF"/>
                </a:solidFill>
                <a:latin typeface="CiscoSansTT ExtraLight"/>
                <a:ea typeface="+mn-ea"/>
              </a:rPr>
              <a:t>Cisco Confidential</a:t>
            </a:r>
          </a:p>
        </p:txBody>
      </p:sp>
      <p:sp>
        <p:nvSpPr>
          <p:cNvPr id="24" name="Rectangle 5"/>
          <p:cNvSpPr>
            <a:spLocks noChangeArrowheads="1"/>
          </p:cNvSpPr>
          <p:nvPr userDrawn="1"/>
        </p:nvSpPr>
        <p:spPr bwMode="ltGray">
          <a:xfrm>
            <a:off x="7762661" y="4926848"/>
            <a:ext cx="812991" cy="142983"/>
          </a:xfrm>
          <a:prstGeom prst="rect">
            <a:avLst/>
          </a:prstGeom>
          <a:noFill/>
          <a:ln w="9525">
            <a:noFill/>
            <a:miter lim="800000"/>
            <a:headEnd/>
            <a:tailEnd/>
          </a:ln>
          <a:effectLst/>
        </p:spPr>
        <p:txBody>
          <a:bodyPr wrap="square" lIns="61567" tIns="30794" rIns="61567" bIns="30794" anchor="b">
            <a:spAutoFit/>
          </a:bodyPr>
          <a:lstStyle/>
          <a:p>
            <a:pPr algn="r" defTabSz="610521" fontAlgn="auto">
              <a:spcBef>
                <a:spcPts val="0"/>
              </a:spcBef>
              <a:spcAft>
                <a:spcPts val="0"/>
              </a:spcAft>
            </a:pPr>
            <a:r>
              <a:rPr lang="en-US" sz="500" dirty="0">
                <a:solidFill>
                  <a:srgbClr val="FFFFFF"/>
                </a:solidFill>
                <a:latin typeface="CiscoSansTT ExtraLight"/>
                <a:ea typeface="+mn-ea"/>
              </a:rPr>
              <a:t>Cisco Confidential</a:t>
            </a:r>
          </a:p>
        </p:txBody>
      </p:sp>
      <p:sp>
        <p:nvSpPr>
          <p:cNvPr id="25" name="Text Placeholder 4"/>
          <p:cNvSpPr>
            <a:spLocks noGrp="1"/>
          </p:cNvSpPr>
          <p:nvPr>
            <p:ph type="body" sz="quarter" idx="11" hasCustomPrompt="1"/>
          </p:nvPr>
        </p:nvSpPr>
        <p:spPr>
          <a:xfrm>
            <a:off x="401204" y="4019179"/>
            <a:ext cx="8574685" cy="460772"/>
          </a:xfrm>
          <a:prstGeom prst="rect">
            <a:avLst/>
          </a:prstGeom>
        </p:spPr>
        <p:txBody>
          <a:bodyPr vert="horz" lIns="68553" tIns="34289" rIns="68553" bIns="34289" rtlCol="0">
            <a:noAutofit/>
          </a:bodyPr>
          <a:lstStyle>
            <a:lvl1pPr marL="0" indent="0">
              <a:buNone/>
              <a:defRPr lang="en-US" sz="1800" kern="1200" dirty="0" smtClean="0">
                <a:solidFill>
                  <a:schemeClr val="bg1"/>
                </a:solidFill>
                <a:latin typeface="+mj-lt"/>
                <a:ea typeface="+mn-ea"/>
                <a:cs typeface="+mn-cs"/>
              </a:defRPr>
            </a:lvl1pPr>
          </a:lstStyle>
          <a:p>
            <a:pPr marL="0" lvl="0" indent="0" algn="l" defTabSz="685494" rtl="0" eaLnBrk="1" latinLnBrk="0" hangingPunct="1">
              <a:lnSpc>
                <a:spcPct val="95000"/>
              </a:lnSpc>
              <a:spcBef>
                <a:spcPts val="1080"/>
              </a:spcBef>
              <a:buClr>
                <a:srgbClr val="92D050"/>
              </a:buClr>
              <a:buSzPct val="90000"/>
              <a:buFont typeface="Arial" pitchFamily="34" charset="0"/>
              <a:buNone/>
              <a:tabLst/>
            </a:pPr>
            <a:r>
              <a:rPr lang="en-US" dirty="0" smtClean="0"/>
              <a:t>Source</a:t>
            </a:r>
            <a:endParaRPr lang="en-US" dirty="0"/>
          </a:p>
        </p:txBody>
      </p:sp>
      <p:sp>
        <p:nvSpPr>
          <p:cNvPr id="26" name="Rectangle 4"/>
          <p:cNvSpPr>
            <a:spLocks noChangeArrowheads="1"/>
          </p:cNvSpPr>
          <p:nvPr userDrawn="1"/>
        </p:nvSpPr>
        <p:spPr bwMode="ltGray">
          <a:xfrm>
            <a:off x="265685" y="4928147"/>
            <a:ext cx="3420515" cy="142983"/>
          </a:xfrm>
          <a:prstGeom prst="rect">
            <a:avLst/>
          </a:prstGeom>
          <a:noFill/>
          <a:ln w="9525">
            <a:noFill/>
            <a:miter lim="800000"/>
            <a:headEnd/>
            <a:tailEnd/>
          </a:ln>
          <a:effectLst/>
        </p:spPr>
        <p:txBody>
          <a:bodyPr wrap="square" lIns="61567" tIns="30794" rIns="61567" bIns="30794" anchor="b" anchorCtr="0">
            <a:spAutoFit/>
          </a:bodyPr>
          <a:lstStyle/>
          <a:p>
            <a:pPr defTabSz="610521" fontAlgn="auto">
              <a:spcBef>
                <a:spcPts val="0"/>
              </a:spcBef>
              <a:spcAft>
                <a:spcPts val="0"/>
              </a:spcAft>
            </a:pPr>
            <a:r>
              <a:rPr lang="en-US" sz="500" dirty="0" smtClean="0">
                <a:solidFill>
                  <a:srgbClr val="FFFFFF"/>
                </a:solidFill>
                <a:latin typeface="CiscoSansTT ExtraLight"/>
                <a:ea typeface="+mn-ea"/>
              </a:rPr>
              <a:t>© 2011 Cisco and/or its affiliates. All rights reserved.</a:t>
            </a:r>
            <a:endParaRPr lang="en-US" sz="500" dirty="0">
              <a:solidFill>
                <a:srgbClr val="FFFFFF"/>
              </a:solidFill>
              <a:latin typeface="CiscoSansTT ExtraLight"/>
              <a:ea typeface="+mn-ea"/>
            </a:endParaRPr>
          </a:p>
        </p:txBody>
      </p:sp>
      <p:sp>
        <p:nvSpPr>
          <p:cNvPr id="27" name="Rectangle 7"/>
          <p:cNvSpPr>
            <a:spLocks noChangeArrowheads="1"/>
          </p:cNvSpPr>
          <p:nvPr userDrawn="1"/>
        </p:nvSpPr>
        <p:spPr bwMode="ltGray">
          <a:xfrm>
            <a:off x="8674028" y="4923770"/>
            <a:ext cx="207342" cy="142983"/>
          </a:xfrm>
          <a:prstGeom prst="rect">
            <a:avLst/>
          </a:prstGeom>
          <a:noFill/>
          <a:ln w="9525" algn="ctr">
            <a:noFill/>
            <a:miter lim="800000"/>
            <a:headEnd/>
            <a:tailEnd/>
          </a:ln>
          <a:effectLst/>
        </p:spPr>
        <p:txBody>
          <a:bodyPr wrap="none" lIns="61567" tIns="30794" rIns="61567" bIns="30794" anchor="b">
            <a:spAutoFit/>
          </a:bodyPr>
          <a:lstStyle/>
          <a:p>
            <a:pPr algn="r" defTabSz="610521" fontAlgn="auto">
              <a:spcBef>
                <a:spcPts val="0"/>
              </a:spcBef>
              <a:spcAft>
                <a:spcPts val="0"/>
              </a:spcAft>
            </a:pPr>
            <a:fld id="{DFCF27A5-1A5B-48D3-A060-2758FFBB1ADD}" type="slidenum">
              <a:rPr lang="en-US" sz="500">
                <a:solidFill>
                  <a:srgbClr val="FFFFFF"/>
                </a:solidFill>
                <a:latin typeface="CiscoSansTT ExtraLight"/>
                <a:ea typeface="+mn-ea"/>
              </a:rPr>
              <a:pPr algn="r" defTabSz="610521" fontAlgn="auto">
                <a:spcBef>
                  <a:spcPts val="0"/>
                </a:spcBef>
                <a:spcAft>
                  <a:spcPts val="0"/>
                </a:spcAft>
              </a:pPr>
              <a:t>‹#›</a:t>
            </a:fld>
            <a:endParaRPr lang="en-US" sz="500" dirty="0">
              <a:solidFill>
                <a:srgbClr val="FFFFFF"/>
              </a:solidFill>
              <a:latin typeface="CiscoSansTT ExtraLight"/>
              <a:ea typeface="+mn-ea"/>
            </a:endParaRPr>
          </a:p>
        </p:txBody>
      </p:sp>
    </p:spTree>
    <p:extLst>
      <p:ext uri="{BB962C8B-B14F-4D97-AF65-F5344CB8AC3E}">
        <p14:creationId xmlns:p14="http://schemas.microsoft.com/office/powerpoint/2010/main" val="26822399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Effect transition="in" filter="fade">
                                      <p:cBhvr>
                                        <p:cTn id="11" dur="10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build="p">
        <p:tmplLst>
          <p:tmpl lvl="1">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childTnLst>
                </p:cTn>
              </p:par>
            </p:tnLst>
          </p:tmpl>
        </p:tmplLst>
      </p:bldP>
    </p:bld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itle" preserve="1">
  <p:cSld name="Title 0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2" y="228600"/>
            <a:ext cx="7972425" cy="1190136"/>
          </a:xfrm>
          <a:effectLst/>
        </p:spPr>
        <p:txBody>
          <a:bodyPr anchor="b">
            <a:noAutofit/>
          </a:bodyPr>
          <a:lstStyle>
            <a:lvl1pPr algn="l">
              <a:defRPr sz="3300" b="0" i="0">
                <a:solidFill>
                  <a:schemeClr val="tx2"/>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1418747"/>
            <a:ext cx="7900988" cy="522137"/>
          </a:xfrm>
        </p:spPr>
        <p:txBody>
          <a:bodyPr anchor="t">
            <a:noAutofit/>
          </a:bodyPr>
          <a:lstStyle>
            <a:lvl1pPr marL="0" indent="0" algn="l">
              <a:lnSpc>
                <a:spcPct val="100000"/>
              </a:lnSpc>
              <a:buNone/>
              <a:defRPr sz="1800" b="0" i="0">
                <a:solidFill>
                  <a:schemeClr val="bg1">
                    <a:lumMod val="50000"/>
                  </a:schemeClr>
                </a:solidFill>
                <a:latin typeface="+mj-lt"/>
                <a:cs typeface="CiscoSansTT Thin"/>
              </a:defRPr>
            </a:lvl1pPr>
            <a:lvl2pPr marL="342812" indent="0" algn="ctr">
              <a:buNone/>
              <a:defRPr sz="1500"/>
            </a:lvl2pPr>
            <a:lvl3pPr marL="685630" indent="0" algn="ctr">
              <a:buNone/>
              <a:defRPr sz="1400"/>
            </a:lvl3pPr>
            <a:lvl4pPr marL="1028445" indent="0" algn="ctr">
              <a:buNone/>
              <a:defRPr sz="1200"/>
            </a:lvl4pPr>
            <a:lvl5pPr marL="1371260" indent="0" algn="ctr">
              <a:buNone/>
              <a:defRPr sz="1200"/>
            </a:lvl5pPr>
            <a:lvl6pPr marL="1714079" indent="0" algn="ctr">
              <a:buNone/>
              <a:defRPr sz="1200"/>
            </a:lvl6pPr>
            <a:lvl7pPr marL="2056889" indent="0" algn="ctr">
              <a:buNone/>
              <a:defRPr sz="1200"/>
            </a:lvl7pPr>
            <a:lvl8pPr marL="2399700" indent="0" algn="ctr">
              <a:buNone/>
              <a:defRPr sz="1200"/>
            </a:lvl8pPr>
            <a:lvl9pPr marL="2742512"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2874451998"/>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userDrawn="1">
          <p15:clr>
            <a:srgbClr val="FBAE40"/>
          </p15:clr>
        </p15:guide>
        <p15:guide id="2" pos="72" userDrawn="1">
          <p15:clr>
            <a:srgbClr val="FBAE40"/>
          </p15:clr>
        </p15:guide>
      </p15:sldGuideLst>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itle" preserve="1">
  <p:cSld name="Title 02">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2" name="Title 1"/>
          <p:cNvSpPr>
            <a:spLocks noGrp="1"/>
          </p:cNvSpPr>
          <p:nvPr>
            <p:ph type="ctrTitle"/>
          </p:nvPr>
        </p:nvSpPr>
        <p:spPr>
          <a:xfrm>
            <a:off x="742952" y="228600"/>
            <a:ext cx="7972425" cy="1190136"/>
          </a:xfrm>
          <a:effectLst/>
        </p:spPr>
        <p:txBody>
          <a:bodyPr anchor="b">
            <a:noAutofit/>
          </a:bodyPr>
          <a:lstStyle>
            <a:lvl1pPr algn="l">
              <a:defRPr sz="3300" b="0" i="0">
                <a:solidFill>
                  <a:schemeClr val="bg2"/>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1418747"/>
            <a:ext cx="7900988" cy="522137"/>
          </a:xfrm>
        </p:spPr>
        <p:txBody>
          <a:bodyPr anchor="t">
            <a:noAutofit/>
          </a:bodyPr>
          <a:lstStyle>
            <a:lvl1pPr marL="0" indent="0" algn="l">
              <a:lnSpc>
                <a:spcPct val="100000"/>
              </a:lnSpc>
              <a:buNone/>
              <a:defRPr sz="1800" b="0" i="0">
                <a:solidFill>
                  <a:schemeClr val="accent3"/>
                </a:solidFill>
                <a:latin typeface="+mj-lt"/>
                <a:cs typeface="CiscoSansTT Thin"/>
              </a:defRPr>
            </a:lvl1pPr>
            <a:lvl2pPr marL="342812" indent="0" algn="ctr">
              <a:buNone/>
              <a:defRPr sz="1500"/>
            </a:lvl2pPr>
            <a:lvl3pPr marL="685630" indent="0" algn="ctr">
              <a:buNone/>
              <a:defRPr sz="1400"/>
            </a:lvl3pPr>
            <a:lvl4pPr marL="1028445" indent="0" algn="ctr">
              <a:buNone/>
              <a:defRPr sz="1200"/>
            </a:lvl4pPr>
            <a:lvl5pPr marL="1371260" indent="0" algn="ctr">
              <a:buNone/>
              <a:defRPr sz="1200"/>
            </a:lvl5pPr>
            <a:lvl6pPr marL="1714079" indent="0" algn="ctr">
              <a:buNone/>
              <a:defRPr sz="1200"/>
            </a:lvl6pPr>
            <a:lvl7pPr marL="2056889" indent="0" algn="ctr">
              <a:buNone/>
              <a:defRPr sz="1200"/>
            </a:lvl7pPr>
            <a:lvl8pPr marL="2399700" indent="0" algn="ctr">
              <a:buNone/>
              <a:defRPr sz="1200"/>
            </a:lvl8pPr>
            <a:lvl9pPr marL="2742512"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40166" y="4632733"/>
            <a:ext cx="659237" cy="251363"/>
          </a:xfrm>
          <a:prstGeom prst="rect">
            <a:avLst/>
          </a:prstGeom>
          <a:effectLst>
            <a:outerShdw blurRad="381000" algn="ctr" rotWithShape="0">
              <a:prstClr val="black">
                <a:alpha val="50000"/>
              </a:prstClr>
            </a:outerShdw>
          </a:effectLst>
        </p:spPr>
      </p:pic>
      <p:sp>
        <p:nvSpPr>
          <p:cNvPr id="8" name="Footer Placeholder 4"/>
          <p:cNvSpPr txBox="1">
            <a:spLocks/>
          </p:cNvSpPr>
          <p:nvPr userDrawn="1"/>
        </p:nvSpPr>
        <p:spPr>
          <a:xfrm>
            <a:off x="7217531"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317448154"/>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p15:clr>
            <a:srgbClr val="FBAE40"/>
          </p15:clr>
        </p15:guide>
        <p15:guide id="2" pos="72">
          <p15:clr>
            <a:srgbClr val="FBAE40"/>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itle" preserve="1">
  <p:cSld name="Title 0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2" y="1381614"/>
            <a:ext cx="4600575" cy="1190136"/>
          </a:xfrm>
          <a:effectLst/>
        </p:spPr>
        <p:txBody>
          <a:bodyPr anchor="b">
            <a:noAutofit/>
          </a:bodyPr>
          <a:lstStyle>
            <a:lvl1pPr algn="l">
              <a:defRPr sz="3300" b="0" i="0">
                <a:solidFill>
                  <a:schemeClr val="accent3"/>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2571759"/>
            <a:ext cx="4529138" cy="522137"/>
          </a:xfrm>
        </p:spPr>
        <p:txBody>
          <a:bodyPr anchor="t">
            <a:noAutofit/>
          </a:bodyPr>
          <a:lstStyle>
            <a:lvl1pPr marL="0" indent="0" algn="l">
              <a:lnSpc>
                <a:spcPct val="100000"/>
              </a:lnSpc>
              <a:buNone/>
              <a:defRPr sz="1800" b="0" i="0">
                <a:solidFill>
                  <a:schemeClr val="bg1">
                    <a:lumMod val="50000"/>
                  </a:schemeClr>
                </a:solidFill>
                <a:latin typeface="+mj-lt"/>
                <a:cs typeface="CiscoSansTT Thin"/>
              </a:defRPr>
            </a:lvl1pPr>
            <a:lvl2pPr marL="342812" indent="0" algn="ctr">
              <a:buNone/>
              <a:defRPr sz="1500"/>
            </a:lvl2pPr>
            <a:lvl3pPr marL="685630" indent="0" algn="ctr">
              <a:buNone/>
              <a:defRPr sz="1400"/>
            </a:lvl3pPr>
            <a:lvl4pPr marL="1028445" indent="0" algn="ctr">
              <a:buNone/>
              <a:defRPr sz="1200"/>
            </a:lvl4pPr>
            <a:lvl5pPr marL="1371260" indent="0" algn="ctr">
              <a:buNone/>
              <a:defRPr sz="1200"/>
            </a:lvl5pPr>
            <a:lvl6pPr marL="1714079" indent="0" algn="ctr">
              <a:buNone/>
              <a:defRPr sz="1200"/>
            </a:lvl6pPr>
            <a:lvl7pPr marL="2056889" indent="0" algn="ctr">
              <a:buNone/>
              <a:defRPr sz="1200"/>
            </a:lvl7pPr>
            <a:lvl8pPr marL="2399700" indent="0" algn="ctr">
              <a:buNone/>
              <a:defRPr sz="1200"/>
            </a:lvl8pPr>
            <a:lvl9pPr marL="2742512"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1374858332"/>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p15:clr>
            <a:srgbClr val="FBAE40"/>
          </p15:clr>
        </p15:guide>
        <p15:guide id="2" pos="72">
          <p15:clr>
            <a:srgbClr val="FBAE4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2" y="236812"/>
            <a:ext cx="8315325" cy="714374"/>
          </a:xfrm>
        </p:spPr>
        <p:txBody>
          <a:bodyPr anchor="t">
            <a:no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57114" indent="-257114">
              <a:buClr>
                <a:schemeClr val="accent3"/>
              </a:buClr>
              <a:defRPr/>
            </a:lvl1pPr>
            <a:lvl2pPr marL="514229" indent="-171410">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59748266"/>
      </p:ext>
    </p:extLst>
  </p:cSld>
  <p:clrMapOvr>
    <a:masterClrMapping/>
  </p:clrMapOvr>
  <p:transition spd="slow">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26" tIns="34283" rIns="68526" bIns="34283"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en-US" altLang="en-US"/>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26" tIns="34283" rIns="68526" bIns="34283"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en-US" altLang="en-US"/>
          </a:p>
        </p:txBody>
      </p:sp>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1778357957"/>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03">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2" name="Title 1"/>
          <p:cNvSpPr>
            <a:spLocks noGrp="1"/>
          </p:cNvSpPr>
          <p:nvPr>
            <p:ph type="ctrTitle"/>
          </p:nvPr>
        </p:nvSpPr>
        <p:spPr>
          <a:xfrm>
            <a:off x="742952" y="1381614"/>
            <a:ext cx="4600575" cy="1190136"/>
          </a:xfrm>
          <a:effectLst/>
        </p:spPr>
        <p:txBody>
          <a:bodyPr anchor="b">
            <a:noAutofit/>
          </a:bodyPr>
          <a:lstStyle>
            <a:lvl1pPr algn="l">
              <a:defRPr sz="3300" b="0" i="0">
                <a:solidFill>
                  <a:schemeClr val="accent3"/>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2571759"/>
            <a:ext cx="4529138" cy="522137"/>
          </a:xfrm>
        </p:spPr>
        <p:txBody>
          <a:bodyPr anchor="t">
            <a:noAutofit/>
          </a:bodyPr>
          <a:lstStyle>
            <a:lvl1pPr marL="0" indent="0" algn="l">
              <a:lnSpc>
                <a:spcPct val="100000"/>
              </a:lnSpc>
              <a:buNone/>
              <a:defRPr sz="1800" b="0" i="0">
                <a:solidFill>
                  <a:schemeClr val="bg1">
                    <a:lumMod val="50000"/>
                  </a:schemeClr>
                </a:solidFill>
                <a:latin typeface="+mj-lt"/>
                <a:cs typeface="CiscoSansTT Thin"/>
              </a:defRPr>
            </a:lvl1pPr>
            <a:lvl2pPr marL="342635" indent="0" algn="ctr">
              <a:buNone/>
              <a:defRPr sz="1500"/>
            </a:lvl2pPr>
            <a:lvl3pPr marL="685295" indent="0" algn="ctr">
              <a:buNone/>
              <a:defRPr sz="1400"/>
            </a:lvl3pPr>
            <a:lvl4pPr marL="1027943" indent="0" algn="ctr">
              <a:buNone/>
              <a:defRPr sz="1200"/>
            </a:lvl4pPr>
            <a:lvl5pPr marL="1370591" indent="0" algn="ctr">
              <a:buNone/>
              <a:defRPr sz="1200"/>
            </a:lvl5pPr>
            <a:lvl6pPr marL="1713251" indent="0" algn="ctr">
              <a:buNone/>
              <a:defRPr sz="1200"/>
            </a:lvl6pPr>
            <a:lvl7pPr marL="2055886" indent="0" algn="ctr">
              <a:buNone/>
              <a:defRPr sz="1200"/>
            </a:lvl7pPr>
            <a:lvl8pPr marL="2398520" indent="0" algn="ctr">
              <a:buNone/>
              <a:defRPr sz="1200"/>
            </a:lvl8pPr>
            <a:lvl9pPr marL="2741156"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6"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40159" y="4632752"/>
            <a:ext cx="659235" cy="251363"/>
          </a:xfrm>
          <a:prstGeom prst="rect">
            <a:avLst/>
          </a:prstGeom>
        </p:spPr>
      </p:pic>
      <p:sp>
        <p:nvSpPr>
          <p:cNvPr id="8" name="Footer Placeholder 4"/>
          <p:cNvSpPr txBox="1">
            <a:spLocks/>
          </p:cNvSpPr>
          <p:nvPr userDrawn="1"/>
        </p:nvSpPr>
        <p:spPr>
          <a:xfrm>
            <a:off x="7217534"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3417819768"/>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p15:clr>
            <a:srgbClr val="FBAE40"/>
          </p15:clr>
        </p15:guide>
        <p15:guide id="2" pos="72">
          <p15:clr>
            <a:srgbClr val="FBAE4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400052" y="236812"/>
            <a:ext cx="8315325" cy="714374"/>
          </a:xfrm>
        </p:spPr>
        <p:txBody>
          <a:bodyPr anchor="t">
            <a:norm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400050" y="1085861"/>
            <a:ext cx="8321040" cy="3128963"/>
          </a:xfrm>
        </p:spPr>
        <p:txBody>
          <a:bodyPr/>
          <a:lstStyle>
            <a:lvl1pPr marL="257114" indent="-257114">
              <a:buClr>
                <a:schemeClr val="accent3"/>
              </a:buClr>
              <a:defRPr/>
            </a:lvl1pPr>
            <a:lvl2pPr marL="514229" indent="-171410">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51789176"/>
      </p:ext>
    </p:extLst>
  </p:cSld>
  <p:clrMapOvr>
    <a:masterClrMapping/>
  </p:clrMapOvr>
  <p:transition spd="slow">
    <p:fade/>
  </p:transition>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2" name="Rectangle 11"/>
          <p:cNvSpPr/>
          <p:nvPr userDrawn="1"/>
        </p:nvSpPr>
        <p:spPr>
          <a:xfrm>
            <a:off x="310753"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rtlCol="0" anchor="ctr"/>
          <a:lstStyle/>
          <a:p>
            <a:pPr algn="ctr" defTabSz="685630" fontAlgn="auto">
              <a:spcBef>
                <a:spcPts val="0"/>
              </a:spcBef>
              <a:spcAft>
                <a:spcPts val="0"/>
              </a:spcAft>
            </a:pPr>
            <a:endParaRPr lang="en-US" sz="1400" dirty="0">
              <a:solidFill>
                <a:srgbClr val="FFFFFF"/>
              </a:solidFill>
            </a:endParaRPr>
          </a:p>
        </p:txBody>
      </p:sp>
      <p:sp>
        <p:nvSpPr>
          <p:cNvPr id="13" name="Rectangle 12"/>
          <p:cNvSpPr/>
          <p:nvPr userDrawn="1"/>
        </p:nvSpPr>
        <p:spPr>
          <a:xfrm>
            <a:off x="3323630"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rtlCol="0" anchor="ctr"/>
          <a:lstStyle/>
          <a:p>
            <a:pPr algn="ctr" defTabSz="685630" fontAlgn="auto">
              <a:spcBef>
                <a:spcPts val="0"/>
              </a:spcBef>
              <a:spcAft>
                <a:spcPts val="0"/>
              </a:spcAft>
            </a:pPr>
            <a:endParaRPr lang="en-US" sz="1400" dirty="0">
              <a:solidFill>
                <a:srgbClr val="FFFFFF"/>
              </a:solidFill>
            </a:endParaRPr>
          </a:p>
        </p:txBody>
      </p:sp>
      <p:sp>
        <p:nvSpPr>
          <p:cNvPr id="14" name="Rectangle 13"/>
          <p:cNvSpPr/>
          <p:nvPr userDrawn="1"/>
        </p:nvSpPr>
        <p:spPr>
          <a:xfrm>
            <a:off x="6336506"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rtlCol="0" anchor="ctr"/>
          <a:lstStyle/>
          <a:p>
            <a:pPr algn="ctr" defTabSz="685630" fontAlgn="auto">
              <a:spcBef>
                <a:spcPts val="0"/>
              </a:spcBef>
              <a:spcAft>
                <a:spcPts val="0"/>
              </a:spcAft>
            </a:pPr>
            <a:endParaRPr lang="en-US" sz="1400" dirty="0">
              <a:solidFill>
                <a:srgbClr val="FFFFFF"/>
              </a:solidFill>
            </a:endParaRPr>
          </a:p>
        </p:txBody>
      </p:sp>
      <p:sp>
        <p:nvSpPr>
          <p:cNvPr id="2" name="Title 1"/>
          <p:cNvSpPr>
            <a:spLocks noGrp="1"/>
          </p:cNvSpPr>
          <p:nvPr>
            <p:ph type="title"/>
          </p:nvPr>
        </p:nvSpPr>
        <p:spPr>
          <a:xfrm>
            <a:off x="400052" y="236812"/>
            <a:ext cx="8315325" cy="714374"/>
          </a:xfrm>
        </p:spPr>
        <p:txBody>
          <a:bodyPr anchor="t">
            <a:norm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400061" y="1507331"/>
            <a:ext cx="2307431" cy="3125391"/>
          </a:xfrm>
        </p:spPr>
        <p:txBody>
          <a:bodyPr/>
          <a:lstStyle>
            <a:lvl1pPr marL="257114" indent="-257114">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idx="10"/>
          </p:nvPr>
        </p:nvSpPr>
        <p:spPr>
          <a:xfrm>
            <a:off x="3421866" y="1507333"/>
            <a:ext cx="2307431" cy="3125390"/>
          </a:xfrm>
        </p:spPr>
        <p:txBody>
          <a:bodyPr/>
          <a:lstStyle>
            <a:lvl1pPr marL="257114" indent="-257114">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1"/>
          </p:nvPr>
        </p:nvSpPr>
        <p:spPr>
          <a:xfrm>
            <a:off x="6407954" y="1507331"/>
            <a:ext cx="2307431" cy="3125391"/>
          </a:xfrm>
        </p:spPr>
        <p:txBody>
          <a:bodyPr/>
          <a:lstStyle>
            <a:lvl1pPr marL="257114" indent="-257114">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392906"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One</a:t>
            </a:r>
            <a:endParaRPr lang="en-US" dirty="0"/>
          </a:p>
        </p:txBody>
      </p:sp>
      <p:sp>
        <p:nvSpPr>
          <p:cNvPr id="10" name="Text Placeholder 8"/>
          <p:cNvSpPr>
            <a:spLocks noGrp="1"/>
          </p:cNvSpPr>
          <p:nvPr>
            <p:ph type="body" sz="quarter" idx="13" hasCustomPrompt="1"/>
          </p:nvPr>
        </p:nvSpPr>
        <p:spPr>
          <a:xfrm>
            <a:off x="3414713"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Two</a:t>
            </a:r>
            <a:endParaRPr lang="en-US" dirty="0"/>
          </a:p>
        </p:txBody>
      </p:sp>
      <p:sp>
        <p:nvSpPr>
          <p:cNvPr id="11" name="Text Placeholder 8"/>
          <p:cNvSpPr>
            <a:spLocks noGrp="1"/>
          </p:cNvSpPr>
          <p:nvPr>
            <p:ph type="body" sz="quarter" idx="14" hasCustomPrompt="1"/>
          </p:nvPr>
        </p:nvSpPr>
        <p:spPr>
          <a:xfrm>
            <a:off x="6407945"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Three</a:t>
            </a:r>
            <a:endParaRPr lang="en-US" dirty="0"/>
          </a:p>
        </p:txBody>
      </p:sp>
    </p:spTree>
    <p:extLst>
      <p:ext uri="{BB962C8B-B14F-4D97-AF65-F5344CB8AC3E}">
        <p14:creationId xmlns:p14="http://schemas.microsoft.com/office/powerpoint/2010/main" val="2051369395"/>
      </p:ext>
    </p:extLst>
  </p:cSld>
  <p:clrMapOvr>
    <a:masterClrMapping/>
  </p:clrMapOvr>
  <p:transition spd="slow">
    <p:fade/>
  </p:transition>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Splash">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667723"/>
      </p:ext>
    </p:extLst>
  </p:cSld>
  <p:clrMapOvr>
    <a:masterClrMapping/>
  </p:clrMapOvr>
  <p:transition spd="slow">
    <p:fade/>
  </p:transition>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bg2"/>
        </a:solidFill>
        <a:effectLst/>
      </p:bgPr>
    </p:bg>
    <p:spTree>
      <p:nvGrpSpPr>
        <p:cNvPr id="1" name=""/>
        <p:cNvGrpSpPr/>
        <p:nvPr/>
      </p:nvGrpSpPr>
      <p:grpSpPr>
        <a:xfrm>
          <a:off x="0" y="0"/>
          <a:ext cx="0" cy="0"/>
          <a:chOff x="0" y="0"/>
          <a:chExt cx="0" cy="0"/>
        </a:xfrm>
      </p:grpSpPr>
      <p:sp>
        <p:nvSpPr>
          <p:cNvPr id="4" name="Footer Placeholder 4"/>
          <p:cNvSpPr txBox="1">
            <a:spLocks/>
          </p:cNvSpPr>
          <p:nvPr userDrawn="1"/>
        </p:nvSpPr>
        <p:spPr>
          <a:xfrm>
            <a:off x="157163"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2542197498"/>
      </p:ext>
    </p:extLst>
  </p:cSld>
  <p:clrMapOvr>
    <a:masterClrMapping/>
  </p:clrMapOvr>
  <p:transition spd="slow">
    <p:fade/>
  </p:transition>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4" name="Footer Placeholder 4"/>
          <p:cNvSpPr txBox="1">
            <a:spLocks/>
          </p:cNvSpPr>
          <p:nvPr userDrawn="1"/>
        </p:nvSpPr>
        <p:spPr>
          <a:xfrm>
            <a:off x="157163"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5" name="Footer Placeholder 4"/>
          <p:cNvSpPr txBox="1">
            <a:spLocks/>
          </p:cNvSpPr>
          <p:nvPr userDrawn="1"/>
        </p:nvSpPr>
        <p:spPr>
          <a:xfrm>
            <a:off x="7217531"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697622745"/>
      </p:ext>
    </p:extLst>
  </p:cSld>
  <p:clrMapOvr>
    <a:masterClrMapping/>
  </p:clrMapOvr>
  <p:transition spd="slow">
    <p:fade/>
  </p:transition>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titleOnly" preserve="1">
  <p:cSld name="Blank Headlin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5" name="Footer Placeholder 4"/>
          <p:cNvSpPr txBox="1">
            <a:spLocks/>
          </p:cNvSpPr>
          <p:nvPr userDrawn="1"/>
        </p:nvSpPr>
        <p:spPr>
          <a:xfrm>
            <a:off x="157163"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7" name="Footer Placeholder 4"/>
          <p:cNvSpPr txBox="1">
            <a:spLocks/>
          </p:cNvSpPr>
          <p:nvPr userDrawn="1"/>
        </p:nvSpPr>
        <p:spPr>
          <a:xfrm>
            <a:off x="7217531"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2322573725"/>
      </p:ext>
    </p:extLst>
  </p:cSld>
  <p:clrMapOvr>
    <a:masterClrMapping/>
  </p:clrMapOvr>
  <p:transition spd="slow">
    <p:fade/>
  </p:transition>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316005701"/>
      </p:ext>
    </p:extLst>
  </p:cSld>
  <p:clrMapOvr>
    <a:masterClrMapping/>
  </p:clrMapOvr>
  <p:transition spd="slow">
    <p:fade/>
  </p:transition>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userDrawn="1">
  <p:cSld name="Significant Number">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169135" y="990542"/>
            <a:ext cx="6805751" cy="1866749"/>
          </a:xfrm>
        </p:spPr>
        <p:txBody>
          <a:bodyPr anchor="ctr">
            <a:noAutofit/>
          </a:bodyPr>
          <a:lstStyle>
            <a:lvl1pPr marL="0" indent="0" algn="ctr">
              <a:buFontTx/>
              <a:buNone/>
              <a:defRPr sz="12000">
                <a:solidFill>
                  <a:schemeClr val="accent3"/>
                </a:solidFill>
              </a:defRPr>
            </a:lvl1pPr>
            <a:lvl2pPr marL="342812" indent="0" algn="ctr">
              <a:buFontTx/>
              <a:buNone/>
              <a:defRPr/>
            </a:lvl2pPr>
            <a:lvl3pPr marL="685630" indent="0" algn="ctr">
              <a:buFontTx/>
              <a:buNone/>
              <a:defRPr/>
            </a:lvl3pPr>
            <a:lvl4pPr marL="1028445" indent="0" algn="ctr">
              <a:buFontTx/>
              <a:buNone/>
              <a:defRPr/>
            </a:lvl4pPr>
            <a:lvl5pPr marL="1371260" indent="0" algn="ctr">
              <a:buFontTx/>
              <a:buNone/>
              <a:defRPr/>
            </a:lvl5pPr>
          </a:lstStyle>
          <a:p>
            <a:pPr lvl="0"/>
            <a:r>
              <a:rPr lang="en-US" dirty="0" smtClean="0"/>
              <a:t>XXX</a:t>
            </a:r>
            <a:endParaRPr lang="en-US" dirty="0"/>
          </a:p>
        </p:txBody>
      </p:sp>
      <p:sp>
        <p:nvSpPr>
          <p:cNvPr id="7" name="Text Placeholder 6"/>
          <p:cNvSpPr>
            <a:spLocks noGrp="1"/>
          </p:cNvSpPr>
          <p:nvPr>
            <p:ph type="body" sz="quarter" idx="14" hasCustomPrompt="1"/>
          </p:nvPr>
        </p:nvSpPr>
        <p:spPr>
          <a:xfrm>
            <a:off x="1165826" y="2860451"/>
            <a:ext cx="6812349" cy="546497"/>
          </a:xfrm>
        </p:spPr>
        <p:txBody>
          <a:bodyPr>
            <a:normAutofit/>
          </a:bodyPr>
          <a:lstStyle>
            <a:lvl1pPr marL="0" indent="0" algn="ctr">
              <a:buFontTx/>
              <a:buNone/>
              <a:defRPr sz="2600" baseline="0">
                <a:solidFill>
                  <a:schemeClr val="tx2"/>
                </a:solidFill>
              </a:defRPr>
            </a:lvl1pPr>
            <a:lvl2pPr marL="342812" indent="0">
              <a:buFontTx/>
              <a:buNone/>
              <a:defRPr/>
            </a:lvl2pPr>
            <a:lvl3pPr marL="685630" indent="0">
              <a:buFontTx/>
              <a:buNone/>
              <a:defRPr/>
            </a:lvl3pPr>
            <a:lvl4pPr marL="1028445" indent="0">
              <a:buFontTx/>
              <a:buNone/>
              <a:defRPr/>
            </a:lvl4pPr>
            <a:lvl5pPr marL="1371260" indent="0">
              <a:buFontTx/>
              <a:buNone/>
              <a:defRPr/>
            </a:lvl5pPr>
          </a:lstStyle>
          <a:p>
            <a:pPr lvl="0"/>
            <a:r>
              <a:rPr lang="en-US" dirty="0" smtClean="0"/>
              <a:t>Brief descriptive label</a:t>
            </a:r>
          </a:p>
        </p:txBody>
      </p:sp>
      <p:sp>
        <p:nvSpPr>
          <p:cNvPr id="9" name="Footer Placeholder 4"/>
          <p:cNvSpPr txBox="1">
            <a:spLocks/>
          </p:cNvSpPr>
          <p:nvPr userDrawn="1"/>
        </p:nvSpPr>
        <p:spPr>
          <a:xfrm>
            <a:off x="157163"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10" name="Footer Placeholder 4"/>
          <p:cNvSpPr txBox="1">
            <a:spLocks/>
          </p:cNvSpPr>
          <p:nvPr userDrawn="1"/>
        </p:nvSpPr>
        <p:spPr>
          <a:xfrm>
            <a:off x="7217531"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solidFill>
              </a:rPr>
              <a:t>Cisco Confidential</a:t>
            </a:r>
            <a:endParaRPr lang="en-US" dirty="0">
              <a:solidFill>
                <a:srgbClr val="FFFFFF"/>
              </a:solidFill>
            </a:endParaRPr>
          </a:p>
        </p:txBody>
      </p:sp>
    </p:spTree>
    <p:extLst>
      <p:ext uri="{BB962C8B-B14F-4D97-AF65-F5344CB8AC3E}">
        <p14:creationId xmlns:p14="http://schemas.microsoft.com/office/powerpoint/2010/main" val="2350812523"/>
      </p:ext>
    </p:extLst>
  </p:cSld>
  <p:clrMapOvr>
    <a:masterClrMapping/>
  </p:clrMapOvr>
  <p:transition spd="slow">
    <p:fade/>
  </p:transition>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800699" y="1030940"/>
            <a:ext cx="7547390" cy="2319069"/>
          </a:xfrm>
        </p:spPr>
        <p:txBody>
          <a:bodyPr anchor="ctr">
            <a:normAutofit/>
          </a:bodyPr>
          <a:lstStyle>
            <a:lvl1pPr marL="172601" indent="-172601">
              <a:lnSpc>
                <a:spcPct val="100000"/>
              </a:lnSpc>
              <a:buFontTx/>
              <a:buNone/>
              <a:defRPr sz="3300"/>
            </a:lvl1pPr>
            <a:lvl2pPr marL="342812" indent="0">
              <a:buFontTx/>
              <a:buNone/>
              <a:defRPr/>
            </a:lvl2pPr>
            <a:lvl3pPr marL="685630" indent="0">
              <a:buFontTx/>
              <a:buNone/>
              <a:defRPr/>
            </a:lvl3pPr>
            <a:lvl4pPr marL="1028445" indent="0">
              <a:buFontTx/>
              <a:buNone/>
              <a:defRPr/>
            </a:lvl4pPr>
            <a:lvl5pPr marL="1371260"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001773" y="3687869"/>
            <a:ext cx="7346318" cy="413147"/>
          </a:xfrm>
        </p:spPr>
        <p:txBody>
          <a:bodyPr/>
          <a:lstStyle>
            <a:lvl1pPr marL="0" indent="0">
              <a:buFontTx/>
              <a:buNone/>
              <a:defRPr>
                <a:solidFill>
                  <a:schemeClr val="accent3"/>
                </a:solidFill>
                <a:latin typeface="CiscoSans" panose="020B0503020201020303" pitchFamily="34" charset="0"/>
              </a:defRPr>
            </a:lvl1pPr>
            <a:lvl2pPr marL="342812" indent="0">
              <a:buFontTx/>
              <a:buNone/>
              <a:defRPr>
                <a:solidFill>
                  <a:srgbClr val="01929A"/>
                </a:solidFill>
                <a:latin typeface="CiscoSans" panose="020B0503020201020303" pitchFamily="34" charset="0"/>
              </a:defRPr>
            </a:lvl2pPr>
            <a:lvl3pPr marL="685630" indent="0">
              <a:buFontTx/>
              <a:buNone/>
              <a:defRPr>
                <a:solidFill>
                  <a:srgbClr val="01929A"/>
                </a:solidFill>
                <a:latin typeface="CiscoSans" panose="020B0503020201020303" pitchFamily="34" charset="0"/>
              </a:defRPr>
            </a:lvl3pPr>
            <a:lvl4pPr marL="1028445" indent="0">
              <a:buFontTx/>
              <a:buNone/>
              <a:defRPr>
                <a:solidFill>
                  <a:srgbClr val="01929A"/>
                </a:solidFill>
                <a:latin typeface="CiscoSans" panose="020B0503020201020303" pitchFamily="34" charset="0"/>
              </a:defRPr>
            </a:lvl4pPr>
            <a:lvl5pPr marL="1371260"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Tree>
    <p:extLst>
      <p:ext uri="{BB962C8B-B14F-4D97-AF65-F5344CB8AC3E}">
        <p14:creationId xmlns:p14="http://schemas.microsoft.com/office/powerpoint/2010/main" val="837223254"/>
      </p:ext>
    </p:extLst>
  </p:cSld>
  <p:clrMapOvr>
    <a:masterClrMapping/>
  </p:clrMapOvr>
  <p:transition spd="slow">
    <p:fade/>
  </p:transition>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preserve="1" userDrawn="1">
  <p:cSld name="Theme 01">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4006" y="785071"/>
            <a:ext cx="4076700" cy="764381"/>
          </a:xfrm>
          <a:prstGeom prst="rect">
            <a:avLst/>
          </a:prstGeom>
        </p:spPr>
      </p:pic>
      <p:sp>
        <p:nvSpPr>
          <p:cNvPr id="14" name="Footer Placeholder 4"/>
          <p:cNvSpPr txBox="1">
            <a:spLocks/>
          </p:cNvSpPr>
          <p:nvPr userDrawn="1"/>
        </p:nvSpPr>
        <p:spPr>
          <a:xfrm>
            <a:off x="157163"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4148855080"/>
      </p:ext>
    </p:extLst>
  </p:cSld>
  <p:clrMapOvr>
    <a:masterClrMapping/>
  </p:clrMapOvr>
  <p:transition spd="slow">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2" y="236812"/>
            <a:ext cx="8315325" cy="714374"/>
          </a:xfrm>
        </p:spPr>
        <p:txBody>
          <a:bodyPr anchor="t">
            <a:no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56996" indent="-256996">
              <a:buClr>
                <a:schemeClr val="accent3"/>
              </a:buClr>
              <a:defRPr/>
            </a:lvl1pPr>
            <a:lvl2pPr marL="513992" indent="-171331">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63391073"/>
      </p:ext>
    </p:extLst>
  </p:cSld>
  <p:clrMapOvr>
    <a:masterClrMapping/>
  </p:clrMapOvr>
  <p:transition spd="slow">
    <p:fade/>
  </p:transition>
  <p:timing>
    <p:tnLst>
      <p:par>
        <p:cTn id="1" dur="indefinite" restart="never" nodeType="tmRoot"/>
      </p:par>
    </p:tn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userDrawn="1">
  <p:cSld name="Theme 02">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7" name="Footer Placeholder 4"/>
          <p:cNvSpPr txBox="1">
            <a:spLocks/>
          </p:cNvSpPr>
          <p:nvPr userDrawn="1"/>
        </p:nvSpPr>
        <p:spPr>
          <a:xfrm>
            <a:off x="157163"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2950" y="861523"/>
            <a:ext cx="4648200" cy="871538"/>
          </a:xfrm>
          <a:prstGeom prst="rect">
            <a:avLst/>
          </a:prstGeom>
        </p:spPr>
      </p:pic>
      <p:sp>
        <p:nvSpPr>
          <p:cNvPr id="8" name="Footer Placeholder 4"/>
          <p:cNvSpPr txBox="1">
            <a:spLocks/>
          </p:cNvSpPr>
          <p:nvPr userDrawn="1"/>
        </p:nvSpPr>
        <p:spPr>
          <a:xfrm>
            <a:off x="7217531"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38928495"/>
      </p:ext>
    </p:extLst>
  </p:cSld>
  <p:clrMapOvr>
    <a:masterClrMapping/>
  </p:clrMapOvr>
  <p:transition spd="slow">
    <p:fade/>
  </p:transition>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userDrawn="1">
  <p:cSld name="Theme 03">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51435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5806" y="2064544"/>
            <a:ext cx="4648200" cy="871538"/>
          </a:xfrm>
          <a:prstGeom prst="rect">
            <a:avLst/>
          </a:prstGeom>
        </p:spPr>
      </p:pic>
      <p:sp>
        <p:nvSpPr>
          <p:cNvPr id="11" name="Footer Placeholder 4"/>
          <p:cNvSpPr txBox="1">
            <a:spLocks/>
          </p:cNvSpPr>
          <p:nvPr userDrawn="1"/>
        </p:nvSpPr>
        <p:spPr>
          <a:xfrm>
            <a:off x="157163"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6" name="Footer Placeholder 4"/>
          <p:cNvSpPr txBox="1">
            <a:spLocks/>
          </p:cNvSpPr>
          <p:nvPr userDrawn="1"/>
        </p:nvSpPr>
        <p:spPr>
          <a:xfrm>
            <a:off x="7217531"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1850227554"/>
      </p:ext>
    </p:extLst>
  </p:cSld>
  <p:clrMapOvr>
    <a:masterClrMapping/>
  </p:clrMapOvr>
  <p:transition spd="slow">
    <p:fade/>
  </p:transition>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10" y="205978"/>
            <a:ext cx="8229601" cy="857250"/>
          </a:xfrm>
          <a:prstGeom prst="rect">
            <a:avLst/>
          </a:prstGeom>
        </p:spPr>
        <p:txBody>
          <a:bodyPr lIns="68550" tIns="68550" rIns="68550" bIns="68550"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body" idx="1"/>
          </p:nvPr>
        </p:nvSpPr>
        <p:spPr>
          <a:xfrm>
            <a:off x="457200" y="1200152"/>
            <a:ext cx="3994500" cy="3725775"/>
          </a:xfrm>
          <a:prstGeom prst="rect">
            <a:avLst/>
          </a:prstGeom>
        </p:spPr>
        <p:txBody>
          <a:bodyPr lIns="68550" tIns="68550" rIns="68550" bIns="68550"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6" name="Shape 16"/>
          <p:cNvSpPr txBox="1">
            <a:spLocks noGrp="1"/>
          </p:cNvSpPr>
          <p:nvPr>
            <p:ph type="body" idx="2"/>
          </p:nvPr>
        </p:nvSpPr>
        <p:spPr>
          <a:xfrm>
            <a:off x="4692275" y="1200152"/>
            <a:ext cx="3994500" cy="3725775"/>
          </a:xfrm>
          <a:prstGeom prst="rect">
            <a:avLst/>
          </a:prstGeom>
        </p:spPr>
        <p:txBody>
          <a:bodyPr lIns="68550" tIns="68550" rIns="68550" bIns="68550"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3386328301"/>
      </p:ext>
    </p:extLst>
  </p:cSld>
  <p:clrMapOvr>
    <a:masterClrMapping/>
  </p:clrMapOvr>
  <p:transition spd="slow">
    <p:fade/>
  </p:transition>
  <p:timing>
    <p:tnLst>
      <p:par>
        <p:cT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userDrawn="1">
  <p:cSld name="2_Segue">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57" y="562609"/>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cxnSp>
        <p:nvCxnSpPr>
          <p:cNvPr id="7" name="Straight Connector 6"/>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3" name="Rectangle 5"/>
          <p:cNvSpPr>
            <a:spLocks noChangeArrowheads="1"/>
          </p:cNvSpPr>
          <p:nvPr userDrawn="1"/>
        </p:nvSpPr>
        <p:spPr bwMode="ltGray">
          <a:xfrm>
            <a:off x="7828589" y="4984741"/>
            <a:ext cx="747063" cy="154481"/>
          </a:xfrm>
          <a:prstGeom prst="rect">
            <a:avLst/>
          </a:prstGeom>
          <a:noFill/>
          <a:ln w="9525">
            <a:noFill/>
            <a:miter lim="800000"/>
            <a:headEnd/>
            <a:tailEnd/>
          </a:ln>
          <a:effectLst/>
        </p:spPr>
        <p:txBody>
          <a:bodyPr wrap="none" lIns="61532" tIns="30773" rIns="61532" bIns="30773" anchor="b">
            <a:spAutoFit/>
          </a:bodyPr>
          <a:lstStyle/>
          <a:p>
            <a:pPr algn="r" defTabSz="610248" fontAlgn="auto">
              <a:spcBef>
                <a:spcPts val="0"/>
              </a:spcBef>
              <a:spcAft>
                <a:spcPts val="0"/>
              </a:spcAft>
            </a:pPr>
            <a:r>
              <a:rPr lang="en-US" sz="600" dirty="0">
                <a:solidFill>
                  <a:srgbClr val="FFFFFF"/>
                </a:solidFill>
                <a:latin typeface="Arial" pitchFamily="34" charset="0"/>
                <a:ea typeface="+mn-ea"/>
                <a:cs typeface="Arial" pitchFamily="34" charset="0"/>
              </a:rPr>
              <a:t>Cisco </a:t>
            </a:r>
            <a:r>
              <a:rPr lang="en-US" sz="600" dirty="0" smtClean="0">
                <a:solidFill>
                  <a:srgbClr val="FFFFFF"/>
                </a:solidFill>
                <a:latin typeface="Arial" pitchFamily="34" charset="0"/>
                <a:ea typeface="+mn-ea"/>
                <a:cs typeface="Arial" pitchFamily="34" charset="0"/>
              </a:rPr>
              <a:t>Confidential</a:t>
            </a:r>
            <a:endParaRPr lang="en-US" sz="600" dirty="0">
              <a:solidFill>
                <a:srgbClr val="FFFFFF"/>
              </a:solidFill>
              <a:latin typeface="Arial" pitchFamily="34" charset="0"/>
              <a:ea typeface="+mn-ea"/>
              <a:cs typeface="Arial" pitchFamily="34" charset="0"/>
            </a:endParaRPr>
          </a:p>
        </p:txBody>
      </p:sp>
      <p:sp>
        <p:nvSpPr>
          <p:cNvPr id="14" name="Rectangle 7"/>
          <p:cNvSpPr>
            <a:spLocks noChangeArrowheads="1"/>
          </p:cNvSpPr>
          <p:nvPr userDrawn="1"/>
        </p:nvSpPr>
        <p:spPr bwMode="ltGray">
          <a:xfrm>
            <a:off x="8660937" y="4981664"/>
            <a:ext cx="220450" cy="154479"/>
          </a:xfrm>
          <a:prstGeom prst="rect">
            <a:avLst/>
          </a:prstGeom>
          <a:noFill/>
          <a:ln w="9525" algn="ctr">
            <a:noFill/>
            <a:miter lim="800000"/>
            <a:headEnd/>
            <a:tailEnd/>
          </a:ln>
          <a:effectLst/>
        </p:spPr>
        <p:txBody>
          <a:bodyPr wrap="none" lIns="61532" tIns="30773" rIns="61532" bIns="30773" anchor="b">
            <a:spAutoFit/>
          </a:bodyPr>
          <a:lstStyle/>
          <a:p>
            <a:pPr algn="r" defTabSz="610248" fontAlgn="auto">
              <a:spcBef>
                <a:spcPts val="0"/>
              </a:spcBef>
              <a:spcAft>
                <a:spcPts val="0"/>
              </a:spcAft>
            </a:pPr>
            <a:fld id="{DFCF27A5-1A5B-48D3-A060-2758FFBB1ADD}" type="slidenum">
              <a:rPr lang="en-US" sz="600">
                <a:solidFill>
                  <a:srgbClr val="FFFFFF"/>
                </a:solidFill>
                <a:latin typeface="Arial" pitchFamily="34" charset="0"/>
                <a:ea typeface="+mn-ea"/>
                <a:cs typeface="Arial" pitchFamily="34" charset="0"/>
              </a:rPr>
              <a:pPr algn="r" defTabSz="610248" fontAlgn="auto">
                <a:spcBef>
                  <a:spcPts val="0"/>
                </a:spcBef>
                <a:spcAft>
                  <a:spcPts val="0"/>
                </a:spcAft>
              </a:pPr>
              <a:t>‹#›</a:t>
            </a:fld>
            <a:endParaRPr lang="en-US" sz="600" dirty="0">
              <a:solidFill>
                <a:srgbClr val="FFFFFF"/>
              </a:solidFill>
              <a:latin typeface="Arial" pitchFamily="34" charset="0"/>
              <a:ea typeface="+mn-ea"/>
              <a:cs typeface="Arial" pitchFamily="34" charset="0"/>
            </a:endParaRPr>
          </a:p>
        </p:txBody>
      </p:sp>
      <p:sp>
        <p:nvSpPr>
          <p:cNvPr id="15" name="Rectangle 4"/>
          <p:cNvSpPr>
            <a:spLocks noChangeArrowheads="1"/>
          </p:cNvSpPr>
          <p:nvPr userDrawn="1"/>
        </p:nvSpPr>
        <p:spPr bwMode="ltGray">
          <a:xfrm>
            <a:off x="292071" y="4986041"/>
            <a:ext cx="3420515" cy="154481"/>
          </a:xfrm>
          <a:prstGeom prst="rect">
            <a:avLst/>
          </a:prstGeom>
          <a:noFill/>
          <a:ln w="9525">
            <a:noFill/>
            <a:miter lim="800000"/>
            <a:headEnd/>
            <a:tailEnd/>
          </a:ln>
          <a:effectLst/>
        </p:spPr>
        <p:txBody>
          <a:bodyPr wrap="square" lIns="61532" tIns="30773" rIns="61532" bIns="30773" anchor="b" anchorCtr="0">
            <a:spAutoFit/>
          </a:bodyPr>
          <a:lstStyle/>
          <a:p>
            <a:pPr defTabSz="610248" fontAlgn="auto">
              <a:spcBef>
                <a:spcPts val="0"/>
              </a:spcBef>
              <a:spcAft>
                <a:spcPts val="0"/>
              </a:spcAft>
            </a:pPr>
            <a:r>
              <a:rPr lang="en-US" sz="600" dirty="0" smtClean="0">
                <a:solidFill>
                  <a:srgbClr val="FFFFFF"/>
                </a:solidFill>
                <a:latin typeface="Arial" pitchFamily="34" charset="0"/>
                <a:ea typeface="+mn-ea"/>
                <a:cs typeface="Arial" pitchFamily="34" charset="0"/>
              </a:rPr>
              <a:t>© 2014  Cisco and/or its affiliates. All rights reserved.</a:t>
            </a:r>
          </a:p>
        </p:txBody>
      </p:sp>
    </p:spTree>
    <p:extLst>
      <p:ext uri="{BB962C8B-B14F-4D97-AF65-F5344CB8AC3E}">
        <p14:creationId xmlns:p14="http://schemas.microsoft.com/office/powerpoint/2010/main" val="88544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userDrawn="1">
  <p:cSld name="4_Title_Photo">
    <p:spTree>
      <p:nvGrpSpPr>
        <p:cNvPr id="1" name=""/>
        <p:cNvGrpSpPr/>
        <p:nvPr/>
      </p:nvGrpSpPr>
      <p:grpSpPr>
        <a:xfrm>
          <a:off x="0" y="0"/>
          <a:ext cx="0" cy="0"/>
          <a:chOff x="0" y="0"/>
          <a:chExt cx="0" cy="0"/>
        </a:xfrm>
      </p:grpSpPr>
      <p:pic>
        <p:nvPicPr>
          <p:cNvPr id="16" name="Picture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10" y="0"/>
            <a:ext cx="9150431" cy="5148642"/>
          </a:xfrm>
          <a:prstGeom prst="rect">
            <a:avLst/>
          </a:prstGeom>
        </p:spPr>
      </p:pic>
      <p:pic>
        <p:nvPicPr>
          <p:cNvPr id="17" name="Picture 8" descr="logo_black.ai"/>
          <p:cNvPicPr>
            <a:picLocks noChangeAspect="1"/>
          </p:cNvPicPr>
          <p:nvPr userDrawn="1"/>
        </p:nvPicPr>
        <p:blipFill>
          <a:blip r:embed="rId3">
            <a:alphaModFix amt="82000"/>
            <a:extLst>
              <a:ext uri="{28A0092B-C50C-407E-A947-70E740481C1C}">
                <a14:useLocalDpi xmlns:a14="http://schemas.microsoft.com/office/drawing/2010/main"/>
              </a:ext>
            </a:extLst>
          </a:blip>
          <a:srcRect/>
          <a:stretch>
            <a:fillRect/>
          </a:stretch>
        </p:blipFill>
        <p:spPr bwMode="auto">
          <a:xfrm>
            <a:off x="425475" y="320677"/>
            <a:ext cx="949325" cy="58578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ubtitle 2"/>
          <p:cNvSpPr>
            <a:spLocks noGrp="1"/>
          </p:cNvSpPr>
          <p:nvPr>
            <p:ph type="subTitle" idx="1" hasCustomPrompt="1"/>
          </p:nvPr>
        </p:nvSpPr>
        <p:spPr>
          <a:xfrm>
            <a:off x="469507" y="3793218"/>
            <a:ext cx="8296421" cy="288131"/>
          </a:xfrm>
          <a:prstGeom prst="rect">
            <a:avLst/>
          </a:prstGeom>
        </p:spPr>
        <p:txBody>
          <a:bodyPr lIns="91382" tIns="45691" rIns="91382" bIns="45691" anchor="b" anchorCtr="0">
            <a:noAutofit/>
          </a:bodyPr>
          <a:lstStyle>
            <a:lvl1pPr marL="0" indent="0" algn="l">
              <a:buNone/>
              <a:defRPr sz="1400" b="0" i="0">
                <a:solidFill>
                  <a:schemeClr val="bg1"/>
                </a:solidFill>
                <a:latin typeface="+mn-lt"/>
                <a:cs typeface="CiscoSans"/>
              </a:defRPr>
            </a:lvl1pPr>
            <a:lvl2pPr marL="342698" indent="0" algn="ctr">
              <a:buNone/>
              <a:defRPr>
                <a:solidFill>
                  <a:schemeClr val="tx1">
                    <a:tint val="75000"/>
                  </a:schemeClr>
                </a:solidFill>
              </a:defRPr>
            </a:lvl2pPr>
            <a:lvl3pPr marL="685419" indent="0" algn="ctr">
              <a:buNone/>
              <a:defRPr>
                <a:solidFill>
                  <a:schemeClr val="tx1">
                    <a:tint val="75000"/>
                  </a:schemeClr>
                </a:solidFill>
              </a:defRPr>
            </a:lvl3pPr>
            <a:lvl4pPr marL="1028126" indent="0" algn="ctr">
              <a:buNone/>
              <a:defRPr>
                <a:solidFill>
                  <a:schemeClr val="tx1">
                    <a:tint val="75000"/>
                  </a:schemeClr>
                </a:solidFill>
              </a:defRPr>
            </a:lvl4pPr>
            <a:lvl5pPr marL="1370839" indent="0" algn="ctr">
              <a:buNone/>
              <a:defRPr>
                <a:solidFill>
                  <a:schemeClr val="tx1">
                    <a:tint val="75000"/>
                  </a:schemeClr>
                </a:solidFill>
              </a:defRPr>
            </a:lvl5pPr>
            <a:lvl6pPr marL="1713545" indent="0" algn="ctr">
              <a:buNone/>
              <a:defRPr>
                <a:solidFill>
                  <a:schemeClr val="tx1">
                    <a:tint val="75000"/>
                  </a:schemeClr>
                </a:solidFill>
              </a:defRPr>
            </a:lvl6pPr>
            <a:lvl7pPr marL="2056256" indent="0" algn="ctr">
              <a:buNone/>
              <a:defRPr>
                <a:solidFill>
                  <a:schemeClr val="tx1">
                    <a:tint val="75000"/>
                  </a:schemeClr>
                </a:solidFill>
              </a:defRPr>
            </a:lvl7pPr>
            <a:lvl8pPr marL="2398960" indent="0" algn="ctr">
              <a:buNone/>
              <a:defRPr>
                <a:solidFill>
                  <a:schemeClr val="tx1">
                    <a:tint val="75000"/>
                  </a:schemeClr>
                </a:solidFill>
              </a:defRPr>
            </a:lvl8pPr>
            <a:lvl9pPr marL="2741669" indent="0" algn="ctr">
              <a:buNone/>
              <a:defRPr>
                <a:solidFill>
                  <a:schemeClr val="tx1">
                    <a:tint val="75000"/>
                  </a:schemeClr>
                </a:solidFill>
              </a:defRPr>
            </a:lvl9pPr>
          </a:lstStyle>
          <a:p>
            <a:r>
              <a:rPr lang="en-GB" dirty="0" smtClean="0"/>
              <a:t>Speaker Name</a:t>
            </a:r>
            <a:endParaRPr lang="en-US" dirty="0"/>
          </a:p>
        </p:txBody>
      </p:sp>
      <p:sp>
        <p:nvSpPr>
          <p:cNvPr id="12" name="Text Placeholder 38"/>
          <p:cNvSpPr>
            <a:spLocks noGrp="1"/>
          </p:cNvSpPr>
          <p:nvPr>
            <p:ph type="body" sz="quarter" idx="11" hasCustomPrompt="1"/>
          </p:nvPr>
        </p:nvSpPr>
        <p:spPr>
          <a:xfrm>
            <a:off x="469507" y="4078571"/>
            <a:ext cx="8296421" cy="288131"/>
          </a:xfrm>
          <a:prstGeom prst="rect">
            <a:avLst/>
          </a:prstGeom>
        </p:spPr>
        <p:txBody>
          <a:bodyPr lIns="91382" tIns="45691" rIns="91382" bIns="45691"/>
          <a:lstStyle>
            <a:lvl1pPr marL="0" indent="0" algn="l">
              <a:buFontTx/>
              <a:buNone/>
              <a:defRPr lang="en-US" sz="14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3" name="Text Placeholder 40"/>
          <p:cNvSpPr>
            <a:spLocks noGrp="1"/>
          </p:cNvSpPr>
          <p:nvPr>
            <p:ph type="body" sz="quarter" idx="12" hasCustomPrompt="1"/>
          </p:nvPr>
        </p:nvSpPr>
        <p:spPr>
          <a:xfrm>
            <a:off x="469507" y="4363924"/>
            <a:ext cx="8296421" cy="288131"/>
          </a:xfrm>
          <a:prstGeom prst="rect">
            <a:avLst/>
          </a:prstGeom>
        </p:spPr>
        <p:txBody>
          <a:bodyPr lIns="91382" tIns="45691" rIns="91382" bIns="45691"/>
          <a:lstStyle>
            <a:lvl1pPr marL="0" indent="0" algn="l">
              <a:buFontTx/>
              <a:buNone/>
              <a:defRPr lang="en-US" sz="14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4" name="Text Placeholder 2"/>
          <p:cNvSpPr>
            <a:spLocks noGrp="1"/>
          </p:cNvSpPr>
          <p:nvPr>
            <p:ph type="body" sz="quarter" idx="13" hasCustomPrompt="1"/>
          </p:nvPr>
        </p:nvSpPr>
        <p:spPr>
          <a:xfrm>
            <a:off x="463309" y="3211463"/>
            <a:ext cx="8302625" cy="299001"/>
          </a:xfrm>
          <a:prstGeom prst="rect">
            <a:avLst/>
          </a:prstGeom>
        </p:spPr>
        <p:txBody>
          <a:bodyPr lIns="91382" tIns="45691" rIns="91382" bIns="45691"/>
          <a:lstStyle>
            <a:lvl1pPr marL="0" indent="0">
              <a:buFont typeface="Arial" panose="020B0604020202020204" pitchFamily="34" charset="0"/>
              <a:buNone/>
              <a:defRPr sz="2200" baseline="0">
                <a:solidFill>
                  <a:srgbClr val="4D4D4D"/>
                </a:solidFill>
                <a:latin typeface="+mj-lt"/>
              </a:defRPr>
            </a:lvl1pPr>
            <a:lvl2pPr marL="304651" indent="0">
              <a:buNone/>
              <a:defRPr/>
            </a:lvl2pPr>
            <a:lvl3pPr marL="427214" indent="0">
              <a:buNone/>
              <a:defRPr/>
            </a:lvl3pPr>
            <a:lvl4pPr marL="516467" indent="0">
              <a:buNone/>
              <a:defRPr/>
            </a:lvl4pPr>
            <a:lvl5pPr marL="600956" indent="0">
              <a:buNone/>
              <a:defRPr/>
            </a:lvl5pPr>
          </a:lstStyle>
          <a:p>
            <a:pPr lvl="0"/>
            <a:r>
              <a:rPr lang="en-GB" dirty="0" smtClean="0"/>
              <a:t>Subtitle Goes Here</a:t>
            </a:r>
          </a:p>
        </p:txBody>
      </p:sp>
      <p:sp>
        <p:nvSpPr>
          <p:cNvPr id="10" name="Title 1"/>
          <p:cNvSpPr>
            <a:spLocks noGrp="1"/>
          </p:cNvSpPr>
          <p:nvPr>
            <p:ph type="ctrTitle" hasCustomPrompt="1"/>
          </p:nvPr>
        </p:nvSpPr>
        <p:spPr>
          <a:xfrm>
            <a:off x="425767"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1021657097"/>
      </p:ext>
    </p:extLst>
  </p:cSld>
  <p:clrMapOvr>
    <a:masterClrMapping/>
  </p:clrMapOvr>
  <p:transition spd="slow">
    <p:wip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itle" preserve="1">
  <p:cSld name="Title 01">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742952" y="228600"/>
            <a:ext cx="7972425" cy="1190136"/>
          </a:xfrm>
          <a:effectLst/>
        </p:spPr>
        <p:txBody>
          <a:bodyPr anchor="b">
            <a:noAutofit/>
          </a:bodyPr>
          <a:lstStyle>
            <a:lvl1pPr algn="l">
              <a:defRPr sz="3300" b="0" i="0">
                <a:solidFill>
                  <a:schemeClr val="tx2"/>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1418747"/>
            <a:ext cx="7900988" cy="522137"/>
          </a:xfrm>
        </p:spPr>
        <p:txBody>
          <a:bodyPr anchor="t">
            <a:noAutofit/>
          </a:bodyPr>
          <a:lstStyle>
            <a:lvl1pPr marL="0" indent="0" algn="l">
              <a:lnSpc>
                <a:spcPct val="100000"/>
              </a:lnSpc>
              <a:buNone/>
              <a:defRPr sz="1800" b="0" i="0">
                <a:solidFill>
                  <a:schemeClr val="bg1">
                    <a:lumMod val="50000"/>
                  </a:schemeClr>
                </a:solidFill>
                <a:latin typeface="+mj-lt"/>
                <a:cs typeface="CiscoSansTT Thin"/>
              </a:defRPr>
            </a:lvl1pPr>
            <a:lvl2pPr marL="342812" indent="0" algn="ctr">
              <a:buNone/>
              <a:defRPr sz="1500"/>
            </a:lvl2pPr>
            <a:lvl3pPr marL="685630" indent="0" algn="ctr">
              <a:buNone/>
              <a:defRPr sz="1400"/>
            </a:lvl3pPr>
            <a:lvl4pPr marL="1028445" indent="0" algn="ctr">
              <a:buNone/>
              <a:defRPr sz="1200"/>
            </a:lvl4pPr>
            <a:lvl5pPr marL="1371260" indent="0" algn="ctr">
              <a:buNone/>
              <a:defRPr sz="1200"/>
            </a:lvl5pPr>
            <a:lvl6pPr marL="1714079" indent="0" algn="ctr">
              <a:buNone/>
              <a:defRPr sz="1200"/>
            </a:lvl6pPr>
            <a:lvl7pPr marL="2056889" indent="0" algn="ctr">
              <a:buNone/>
              <a:defRPr sz="1200"/>
            </a:lvl7pPr>
            <a:lvl8pPr marL="2399700" indent="0" algn="ctr">
              <a:buNone/>
              <a:defRPr sz="1200"/>
            </a:lvl8pPr>
            <a:lvl9pPr marL="2742512"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2792580189"/>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userDrawn="1">
          <p15:clr>
            <a:srgbClr val="FBAE40"/>
          </p15:clr>
        </p15:guide>
        <p15:guide id="2" pos="72" userDrawn="1">
          <p15:clr>
            <a:srgbClr val="FBAE40"/>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itle" preserve="1">
  <p:cSld name="Title 02">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2" name="Title 1"/>
          <p:cNvSpPr>
            <a:spLocks noGrp="1"/>
          </p:cNvSpPr>
          <p:nvPr>
            <p:ph type="ctrTitle"/>
          </p:nvPr>
        </p:nvSpPr>
        <p:spPr>
          <a:xfrm>
            <a:off x="742952" y="228600"/>
            <a:ext cx="7972425" cy="1190136"/>
          </a:xfrm>
          <a:effectLst/>
        </p:spPr>
        <p:txBody>
          <a:bodyPr anchor="b">
            <a:noAutofit/>
          </a:bodyPr>
          <a:lstStyle>
            <a:lvl1pPr algn="l">
              <a:defRPr sz="3300" b="0" i="0">
                <a:solidFill>
                  <a:schemeClr val="bg2"/>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1418747"/>
            <a:ext cx="7900988" cy="522137"/>
          </a:xfrm>
        </p:spPr>
        <p:txBody>
          <a:bodyPr anchor="t">
            <a:noAutofit/>
          </a:bodyPr>
          <a:lstStyle>
            <a:lvl1pPr marL="0" indent="0" algn="l">
              <a:lnSpc>
                <a:spcPct val="100000"/>
              </a:lnSpc>
              <a:buNone/>
              <a:defRPr sz="1800" b="0" i="0">
                <a:solidFill>
                  <a:schemeClr val="accent3"/>
                </a:solidFill>
                <a:latin typeface="+mj-lt"/>
                <a:cs typeface="CiscoSansTT Thin"/>
              </a:defRPr>
            </a:lvl1pPr>
            <a:lvl2pPr marL="342812" indent="0" algn="ctr">
              <a:buNone/>
              <a:defRPr sz="1500"/>
            </a:lvl2pPr>
            <a:lvl3pPr marL="685630" indent="0" algn="ctr">
              <a:buNone/>
              <a:defRPr sz="1400"/>
            </a:lvl3pPr>
            <a:lvl4pPr marL="1028445" indent="0" algn="ctr">
              <a:buNone/>
              <a:defRPr sz="1200"/>
            </a:lvl4pPr>
            <a:lvl5pPr marL="1371260" indent="0" algn="ctr">
              <a:buNone/>
              <a:defRPr sz="1200"/>
            </a:lvl5pPr>
            <a:lvl6pPr marL="1714079" indent="0" algn="ctr">
              <a:buNone/>
              <a:defRPr sz="1200"/>
            </a:lvl6pPr>
            <a:lvl7pPr marL="2056889" indent="0" algn="ctr">
              <a:buNone/>
              <a:defRPr sz="1200"/>
            </a:lvl7pPr>
            <a:lvl8pPr marL="2399700" indent="0" algn="ctr">
              <a:buNone/>
              <a:defRPr sz="1200"/>
            </a:lvl8pPr>
            <a:lvl9pPr marL="2742512"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40166" y="4632733"/>
            <a:ext cx="659237" cy="251363"/>
          </a:xfrm>
          <a:prstGeom prst="rect">
            <a:avLst/>
          </a:prstGeom>
          <a:effectLst>
            <a:outerShdw blurRad="381000" algn="ctr" rotWithShape="0">
              <a:prstClr val="black">
                <a:alpha val="50000"/>
              </a:prstClr>
            </a:outerShdw>
          </a:effectLst>
        </p:spPr>
      </p:pic>
      <p:sp>
        <p:nvSpPr>
          <p:cNvPr id="8" name="Footer Placeholder 4"/>
          <p:cNvSpPr txBox="1">
            <a:spLocks/>
          </p:cNvSpPr>
          <p:nvPr userDrawn="1"/>
        </p:nvSpPr>
        <p:spPr>
          <a:xfrm>
            <a:off x="7217531"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846647625"/>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p15:clr>
            <a:srgbClr val="FBAE40"/>
          </p15:clr>
        </p15:guide>
        <p15:guide id="2" pos="72">
          <p15:clr>
            <a:srgbClr val="FBAE40"/>
          </p15:clr>
        </p15:guide>
      </p15:sldGuideLst>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itle" preserve="1">
  <p:cSld name="Title 03">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2" name="Title 1"/>
          <p:cNvSpPr>
            <a:spLocks noGrp="1"/>
          </p:cNvSpPr>
          <p:nvPr>
            <p:ph type="ctrTitle"/>
          </p:nvPr>
        </p:nvSpPr>
        <p:spPr>
          <a:xfrm>
            <a:off x="742952" y="1381614"/>
            <a:ext cx="4600575" cy="1190136"/>
          </a:xfrm>
          <a:effectLst/>
        </p:spPr>
        <p:txBody>
          <a:bodyPr anchor="b">
            <a:noAutofit/>
          </a:bodyPr>
          <a:lstStyle>
            <a:lvl1pPr algn="l">
              <a:defRPr sz="3300" b="0" i="0">
                <a:solidFill>
                  <a:schemeClr val="accent3"/>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2571759"/>
            <a:ext cx="4529138" cy="522137"/>
          </a:xfrm>
        </p:spPr>
        <p:txBody>
          <a:bodyPr anchor="t">
            <a:noAutofit/>
          </a:bodyPr>
          <a:lstStyle>
            <a:lvl1pPr marL="0" indent="0" algn="l">
              <a:lnSpc>
                <a:spcPct val="100000"/>
              </a:lnSpc>
              <a:buNone/>
              <a:defRPr sz="1800" b="0" i="0">
                <a:solidFill>
                  <a:schemeClr val="bg1">
                    <a:lumMod val="50000"/>
                  </a:schemeClr>
                </a:solidFill>
                <a:latin typeface="+mj-lt"/>
                <a:cs typeface="CiscoSansTT Thin"/>
              </a:defRPr>
            </a:lvl1pPr>
            <a:lvl2pPr marL="342812" indent="0" algn="ctr">
              <a:buNone/>
              <a:defRPr sz="1500"/>
            </a:lvl2pPr>
            <a:lvl3pPr marL="685630" indent="0" algn="ctr">
              <a:buNone/>
              <a:defRPr sz="1400"/>
            </a:lvl3pPr>
            <a:lvl4pPr marL="1028445" indent="0" algn="ctr">
              <a:buNone/>
              <a:defRPr sz="1200"/>
            </a:lvl4pPr>
            <a:lvl5pPr marL="1371260" indent="0" algn="ctr">
              <a:buNone/>
              <a:defRPr sz="1200"/>
            </a:lvl5pPr>
            <a:lvl6pPr marL="1714079" indent="0" algn="ctr">
              <a:buNone/>
              <a:defRPr sz="1200"/>
            </a:lvl6pPr>
            <a:lvl7pPr marL="2056889" indent="0" algn="ctr">
              <a:buNone/>
              <a:defRPr sz="1200"/>
            </a:lvl7pPr>
            <a:lvl8pPr marL="2399700" indent="0" algn="ctr">
              <a:buNone/>
              <a:defRPr sz="1200"/>
            </a:lvl8pPr>
            <a:lvl9pPr marL="2742512"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40156" y="4632733"/>
            <a:ext cx="659235" cy="251363"/>
          </a:xfrm>
          <a:prstGeom prst="rect">
            <a:avLst/>
          </a:prstGeom>
        </p:spPr>
      </p:pic>
      <p:sp>
        <p:nvSpPr>
          <p:cNvPr id="8" name="Footer Placeholder 4"/>
          <p:cNvSpPr txBox="1">
            <a:spLocks/>
          </p:cNvSpPr>
          <p:nvPr userDrawn="1"/>
        </p:nvSpPr>
        <p:spPr>
          <a:xfrm>
            <a:off x="7217531"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990072679"/>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p15:clr>
            <a:srgbClr val="FBAE40"/>
          </p15:clr>
        </p15:guide>
        <p15:guide id="2" pos="72">
          <p15:clr>
            <a:srgbClr val="FBAE40"/>
          </p15:clr>
        </p15:guide>
      </p15:sldGuideLst>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2" y="236812"/>
            <a:ext cx="8315325" cy="714374"/>
          </a:xfrm>
        </p:spPr>
        <p:txBody>
          <a:bodyPr anchor="t">
            <a:no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57114" indent="-257114">
              <a:buClr>
                <a:schemeClr val="accent3"/>
              </a:buClr>
              <a:defRPr/>
            </a:lvl1pPr>
            <a:lvl2pPr marL="514229" indent="-171410">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9403160"/>
      </p:ext>
    </p:extLst>
  </p:cSld>
  <p:clrMapOvr>
    <a:masterClrMapping/>
  </p:clrMapOvr>
  <p:transition spd="slow">
    <p:fade/>
  </p:transition>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400052" y="236812"/>
            <a:ext cx="8315325" cy="714374"/>
          </a:xfrm>
        </p:spPr>
        <p:txBody>
          <a:bodyPr anchor="t">
            <a:norm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400050" y="1085861"/>
            <a:ext cx="8321040" cy="3128963"/>
          </a:xfrm>
        </p:spPr>
        <p:txBody>
          <a:bodyPr/>
          <a:lstStyle>
            <a:lvl1pPr marL="257114" indent="-257114">
              <a:buClr>
                <a:schemeClr val="accent3"/>
              </a:buClr>
              <a:defRPr/>
            </a:lvl1pPr>
            <a:lvl2pPr marL="514229" indent="-171410">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21573687"/>
      </p:ext>
    </p:extLst>
  </p:cSld>
  <p:clrMapOvr>
    <a:masterClrMapping/>
  </p:clrMapOvr>
  <p:transition spd="slow">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400052" y="236812"/>
            <a:ext cx="8315325" cy="714374"/>
          </a:xfrm>
        </p:spPr>
        <p:txBody>
          <a:bodyPr anchor="t">
            <a:norm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400050" y="1085871"/>
            <a:ext cx="8321040" cy="3128963"/>
          </a:xfrm>
        </p:spPr>
        <p:txBody>
          <a:bodyPr/>
          <a:lstStyle>
            <a:lvl1pPr marL="256996" indent="-256996">
              <a:buClr>
                <a:schemeClr val="accent3"/>
              </a:buClr>
              <a:defRPr/>
            </a:lvl1pPr>
            <a:lvl2pPr marL="513992" indent="-171331">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40125117"/>
      </p:ext>
    </p:extLst>
  </p:cSld>
  <p:clrMapOvr>
    <a:masterClrMapping/>
  </p:clrMapOvr>
  <p:transition spd="slow">
    <p:fade/>
  </p:transition>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2" name="Rectangle 11"/>
          <p:cNvSpPr/>
          <p:nvPr userDrawn="1"/>
        </p:nvSpPr>
        <p:spPr>
          <a:xfrm>
            <a:off x="310753"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rtlCol="0" anchor="ctr"/>
          <a:lstStyle/>
          <a:p>
            <a:pPr algn="ctr" defTabSz="685630" fontAlgn="auto">
              <a:spcBef>
                <a:spcPts val="0"/>
              </a:spcBef>
              <a:spcAft>
                <a:spcPts val="0"/>
              </a:spcAft>
            </a:pPr>
            <a:endParaRPr lang="en-US" sz="1400" dirty="0">
              <a:solidFill>
                <a:srgbClr val="FFFFFF"/>
              </a:solidFill>
            </a:endParaRPr>
          </a:p>
        </p:txBody>
      </p:sp>
      <p:sp>
        <p:nvSpPr>
          <p:cNvPr id="13" name="Rectangle 12"/>
          <p:cNvSpPr/>
          <p:nvPr userDrawn="1"/>
        </p:nvSpPr>
        <p:spPr>
          <a:xfrm>
            <a:off x="3323630"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rtlCol="0" anchor="ctr"/>
          <a:lstStyle/>
          <a:p>
            <a:pPr algn="ctr" defTabSz="685630" fontAlgn="auto">
              <a:spcBef>
                <a:spcPts val="0"/>
              </a:spcBef>
              <a:spcAft>
                <a:spcPts val="0"/>
              </a:spcAft>
            </a:pPr>
            <a:endParaRPr lang="en-US" sz="1400" dirty="0">
              <a:solidFill>
                <a:srgbClr val="FFFFFF"/>
              </a:solidFill>
            </a:endParaRPr>
          </a:p>
        </p:txBody>
      </p:sp>
      <p:sp>
        <p:nvSpPr>
          <p:cNvPr id="14" name="Rectangle 13"/>
          <p:cNvSpPr/>
          <p:nvPr userDrawn="1"/>
        </p:nvSpPr>
        <p:spPr>
          <a:xfrm>
            <a:off x="6336506"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rtlCol="0" anchor="ctr"/>
          <a:lstStyle/>
          <a:p>
            <a:pPr algn="ctr" defTabSz="685630" fontAlgn="auto">
              <a:spcBef>
                <a:spcPts val="0"/>
              </a:spcBef>
              <a:spcAft>
                <a:spcPts val="0"/>
              </a:spcAft>
            </a:pPr>
            <a:endParaRPr lang="en-US" sz="1400" dirty="0">
              <a:solidFill>
                <a:srgbClr val="FFFFFF"/>
              </a:solidFill>
            </a:endParaRPr>
          </a:p>
        </p:txBody>
      </p:sp>
      <p:sp>
        <p:nvSpPr>
          <p:cNvPr id="2" name="Title 1"/>
          <p:cNvSpPr>
            <a:spLocks noGrp="1"/>
          </p:cNvSpPr>
          <p:nvPr>
            <p:ph type="title"/>
          </p:nvPr>
        </p:nvSpPr>
        <p:spPr>
          <a:xfrm>
            <a:off x="400052" y="236812"/>
            <a:ext cx="8315325" cy="714374"/>
          </a:xfrm>
        </p:spPr>
        <p:txBody>
          <a:bodyPr anchor="t">
            <a:norm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400061" y="1507331"/>
            <a:ext cx="2307431" cy="3125391"/>
          </a:xfrm>
        </p:spPr>
        <p:txBody>
          <a:bodyPr/>
          <a:lstStyle>
            <a:lvl1pPr marL="257114" indent="-257114">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idx="10"/>
          </p:nvPr>
        </p:nvSpPr>
        <p:spPr>
          <a:xfrm>
            <a:off x="3421866" y="1507333"/>
            <a:ext cx="2307431" cy="3125390"/>
          </a:xfrm>
        </p:spPr>
        <p:txBody>
          <a:bodyPr/>
          <a:lstStyle>
            <a:lvl1pPr marL="257114" indent="-257114">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1"/>
          </p:nvPr>
        </p:nvSpPr>
        <p:spPr>
          <a:xfrm>
            <a:off x="6407954" y="1507331"/>
            <a:ext cx="2307431" cy="3125391"/>
          </a:xfrm>
        </p:spPr>
        <p:txBody>
          <a:bodyPr/>
          <a:lstStyle>
            <a:lvl1pPr marL="257114" indent="-257114">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392906"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One</a:t>
            </a:r>
            <a:endParaRPr lang="en-US" dirty="0"/>
          </a:p>
        </p:txBody>
      </p:sp>
      <p:sp>
        <p:nvSpPr>
          <p:cNvPr id="10" name="Text Placeholder 8"/>
          <p:cNvSpPr>
            <a:spLocks noGrp="1"/>
          </p:cNvSpPr>
          <p:nvPr>
            <p:ph type="body" sz="quarter" idx="13" hasCustomPrompt="1"/>
          </p:nvPr>
        </p:nvSpPr>
        <p:spPr>
          <a:xfrm>
            <a:off x="3414713"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Two</a:t>
            </a:r>
            <a:endParaRPr lang="en-US" dirty="0"/>
          </a:p>
        </p:txBody>
      </p:sp>
      <p:sp>
        <p:nvSpPr>
          <p:cNvPr id="11" name="Text Placeholder 8"/>
          <p:cNvSpPr>
            <a:spLocks noGrp="1"/>
          </p:cNvSpPr>
          <p:nvPr>
            <p:ph type="body" sz="quarter" idx="14" hasCustomPrompt="1"/>
          </p:nvPr>
        </p:nvSpPr>
        <p:spPr>
          <a:xfrm>
            <a:off x="6407945"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Three</a:t>
            </a:r>
            <a:endParaRPr lang="en-US" dirty="0"/>
          </a:p>
        </p:txBody>
      </p:sp>
    </p:spTree>
    <p:extLst>
      <p:ext uri="{BB962C8B-B14F-4D97-AF65-F5344CB8AC3E}">
        <p14:creationId xmlns:p14="http://schemas.microsoft.com/office/powerpoint/2010/main" val="129492289"/>
      </p:ext>
    </p:extLst>
  </p:cSld>
  <p:clrMapOvr>
    <a:masterClrMapping/>
  </p:clrMapOvr>
  <p:transition spd="slow">
    <p:fade/>
  </p:transition>
  <p:timing>
    <p:tnLst>
      <p:par>
        <p:cT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Blank Splash">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971017"/>
      </p:ext>
    </p:extLst>
  </p:cSld>
  <p:clrMapOvr>
    <a:masterClrMapping/>
  </p:clrMapOvr>
  <p:transition spd="slow">
    <p:fade/>
  </p:transition>
  <p:timing>
    <p:tnLst>
      <p:par>
        <p:cT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bg2"/>
        </a:solidFill>
        <a:effectLst/>
      </p:bgPr>
    </p:bg>
    <p:spTree>
      <p:nvGrpSpPr>
        <p:cNvPr id="1" name=""/>
        <p:cNvGrpSpPr/>
        <p:nvPr/>
      </p:nvGrpSpPr>
      <p:grpSpPr>
        <a:xfrm>
          <a:off x="0" y="0"/>
          <a:ext cx="0" cy="0"/>
          <a:chOff x="0" y="0"/>
          <a:chExt cx="0" cy="0"/>
        </a:xfrm>
      </p:grpSpPr>
      <p:sp>
        <p:nvSpPr>
          <p:cNvPr id="4" name="Footer Placeholder 4"/>
          <p:cNvSpPr txBox="1">
            <a:spLocks/>
          </p:cNvSpPr>
          <p:nvPr userDrawn="1"/>
        </p:nvSpPr>
        <p:spPr>
          <a:xfrm>
            <a:off x="157163"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732039494"/>
      </p:ext>
    </p:extLst>
  </p:cSld>
  <p:clrMapOvr>
    <a:masterClrMapping/>
  </p:clrMapOvr>
  <p:transition spd="slow">
    <p:fade/>
  </p:transition>
  <p:timing>
    <p:tnLst>
      <p:par>
        <p:cT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4" name="Footer Placeholder 4"/>
          <p:cNvSpPr txBox="1">
            <a:spLocks/>
          </p:cNvSpPr>
          <p:nvPr userDrawn="1"/>
        </p:nvSpPr>
        <p:spPr>
          <a:xfrm>
            <a:off x="157163"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5" name="Footer Placeholder 4"/>
          <p:cNvSpPr txBox="1">
            <a:spLocks/>
          </p:cNvSpPr>
          <p:nvPr userDrawn="1"/>
        </p:nvSpPr>
        <p:spPr>
          <a:xfrm>
            <a:off x="7217531"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401687771"/>
      </p:ext>
    </p:extLst>
  </p:cSld>
  <p:clrMapOvr>
    <a:masterClrMapping/>
  </p:clrMapOvr>
  <p:transition spd="slow">
    <p:fade/>
  </p:transition>
  <p:timing>
    <p:tnLst>
      <p:par>
        <p:cT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itleOnly" preserve="1">
  <p:cSld name="Blank Headlin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5" name="Footer Placeholder 4"/>
          <p:cNvSpPr txBox="1">
            <a:spLocks/>
          </p:cNvSpPr>
          <p:nvPr userDrawn="1"/>
        </p:nvSpPr>
        <p:spPr>
          <a:xfrm>
            <a:off x="157163"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7" name="Footer Placeholder 4"/>
          <p:cNvSpPr txBox="1">
            <a:spLocks/>
          </p:cNvSpPr>
          <p:nvPr userDrawn="1"/>
        </p:nvSpPr>
        <p:spPr>
          <a:xfrm>
            <a:off x="7217531"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1282953676"/>
      </p:ext>
    </p:extLst>
  </p:cSld>
  <p:clrMapOvr>
    <a:masterClrMapping/>
  </p:clrMapOvr>
  <p:transition spd="slow">
    <p:fade/>
  </p:transition>
  <p:timing>
    <p:tnLst>
      <p:par>
        <p:cTn id="1" dur="indefinite" restart="never" nodeType="tmRoot"/>
      </p:par>
    </p:tnLst>
  </p:timing>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849873625"/>
      </p:ext>
    </p:extLst>
  </p:cSld>
  <p:clrMapOvr>
    <a:masterClrMapping/>
  </p:clrMapOvr>
  <p:transition spd="slow">
    <p:fade/>
  </p:transition>
  <p:timing>
    <p:tnLst>
      <p:par>
        <p:cT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preserve="1" userDrawn="1">
  <p:cSld name="Significant Number">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ext Placeholder 4"/>
          <p:cNvSpPr>
            <a:spLocks noGrp="1"/>
          </p:cNvSpPr>
          <p:nvPr>
            <p:ph type="body" sz="quarter" idx="13" hasCustomPrompt="1"/>
          </p:nvPr>
        </p:nvSpPr>
        <p:spPr>
          <a:xfrm>
            <a:off x="1169135" y="990542"/>
            <a:ext cx="6805751" cy="1866749"/>
          </a:xfrm>
        </p:spPr>
        <p:txBody>
          <a:bodyPr anchor="ctr">
            <a:noAutofit/>
          </a:bodyPr>
          <a:lstStyle>
            <a:lvl1pPr marL="0" indent="0" algn="ctr">
              <a:buFontTx/>
              <a:buNone/>
              <a:defRPr sz="12000">
                <a:solidFill>
                  <a:schemeClr val="accent3"/>
                </a:solidFill>
              </a:defRPr>
            </a:lvl1pPr>
            <a:lvl2pPr marL="342812" indent="0" algn="ctr">
              <a:buFontTx/>
              <a:buNone/>
              <a:defRPr/>
            </a:lvl2pPr>
            <a:lvl3pPr marL="685630" indent="0" algn="ctr">
              <a:buFontTx/>
              <a:buNone/>
              <a:defRPr/>
            </a:lvl3pPr>
            <a:lvl4pPr marL="1028445" indent="0" algn="ctr">
              <a:buFontTx/>
              <a:buNone/>
              <a:defRPr/>
            </a:lvl4pPr>
            <a:lvl5pPr marL="1371260" indent="0" algn="ctr">
              <a:buFontTx/>
              <a:buNone/>
              <a:defRPr/>
            </a:lvl5pPr>
          </a:lstStyle>
          <a:p>
            <a:pPr lvl="0"/>
            <a:r>
              <a:rPr lang="en-US" dirty="0" smtClean="0"/>
              <a:t>XXX</a:t>
            </a:r>
            <a:endParaRPr lang="en-US" dirty="0"/>
          </a:p>
        </p:txBody>
      </p:sp>
      <p:sp>
        <p:nvSpPr>
          <p:cNvPr id="7" name="Text Placeholder 6"/>
          <p:cNvSpPr>
            <a:spLocks noGrp="1"/>
          </p:cNvSpPr>
          <p:nvPr>
            <p:ph type="body" sz="quarter" idx="14" hasCustomPrompt="1"/>
          </p:nvPr>
        </p:nvSpPr>
        <p:spPr>
          <a:xfrm>
            <a:off x="1165826" y="2860451"/>
            <a:ext cx="6812349" cy="546497"/>
          </a:xfrm>
        </p:spPr>
        <p:txBody>
          <a:bodyPr>
            <a:normAutofit/>
          </a:bodyPr>
          <a:lstStyle>
            <a:lvl1pPr marL="0" indent="0" algn="ctr">
              <a:buFontTx/>
              <a:buNone/>
              <a:defRPr sz="2600" baseline="0">
                <a:solidFill>
                  <a:schemeClr val="tx2"/>
                </a:solidFill>
              </a:defRPr>
            </a:lvl1pPr>
            <a:lvl2pPr marL="342812" indent="0">
              <a:buFontTx/>
              <a:buNone/>
              <a:defRPr/>
            </a:lvl2pPr>
            <a:lvl3pPr marL="685630" indent="0">
              <a:buFontTx/>
              <a:buNone/>
              <a:defRPr/>
            </a:lvl3pPr>
            <a:lvl4pPr marL="1028445" indent="0">
              <a:buFontTx/>
              <a:buNone/>
              <a:defRPr/>
            </a:lvl4pPr>
            <a:lvl5pPr marL="1371260" indent="0">
              <a:buFontTx/>
              <a:buNone/>
              <a:defRPr/>
            </a:lvl5pPr>
          </a:lstStyle>
          <a:p>
            <a:pPr lvl="0"/>
            <a:r>
              <a:rPr lang="en-US" dirty="0" smtClean="0"/>
              <a:t>Brief descriptive label</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40156" y="278000"/>
            <a:ext cx="659235" cy="251363"/>
          </a:xfrm>
          <a:prstGeom prst="rect">
            <a:avLst/>
          </a:prstGeom>
        </p:spPr>
      </p:pic>
      <p:sp>
        <p:nvSpPr>
          <p:cNvPr id="9" name="Footer Placeholder 4"/>
          <p:cNvSpPr txBox="1">
            <a:spLocks/>
          </p:cNvSpPr>
          <p:nvPr userDrawn="1"/>
        </p:nvSpPr>
        <p:spPr>
          <a:xfrm>
            <a:off x="157163"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10" name="Footer Placeholder 4"/>
          <p:cNvSpPr txBox="1">
            <a:spLocks/>
          </p:cNvSpPr>
          <p:nvPr userDrawn="1"/>
        </p:nvSpPr>
        <p:spPr>
          <a:xfrm>
            <a:off x="7217531"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solidFill>
              </a:rPr>
              <a:t>Cisco Confidential</a:t>
            </a:r>
            <a:endParaRPr lang="en-US" dirty="0">
              <a:solidFill>
                <a:srgbClr val="FFFFFF"/>
              </a:solidFill>
            </a:endParaRPr>
          </a:p>
        </p:txBody>
      </p:sp>
    </p:spTree>
    <p:extLst>
      <p:ext uri="{BB962C8B-B14F-4D97-AF65-F5344CB8AC3E}">
        <p14:creationId xmlns:p14="http://schemas.microsoft.com/office/powerpoint/2010/main" val="2597859808"/>
      </p:ext>
    </p:extLst>
  </p:cSld>
  <p:clrMapOvr>
    <a:masterClrMapping/>
  </p:clrMapOvr>
  <p:transition spd="slow">
    <p:fade/>
  </p:transition>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800699" y="1030940"/>
            <a:ext cx="7547390" cy="2319069"/>
          </a:xfrm>
        </p:spPr>
        <p:txBody>
          <a:bodyPr anchor="ctr">
            <a:normAutofit/>
          </a:bodyPr>
          <a:lstStyle>
            <a:lvl1pPr marL="172601" indent="-172601">
              <a:lnSpc>
                <a:spcPct val="100000"/>
              </a:lnSpc>
              <a:buFontTx/>
              <a:buNone/>
              <a:defRPr sz="3300"/>
            </a:lvl1pPr>
            <a:lvl2pPr marL="342812" indent="0">
              <a:buFontTx/>
              <a:buNone/>
              <a:defRPr/>
            </a:lvl2pPr>
            <a:lvl3pPr marL="685630" indent="0">
              <a:buFontTx/>
              <a:buNone/>
              <a:defRPr/>
            </a:lvl3pPr>
            <a:lvl4pPr marL="1028445" indent="0">
              <a:buFontTx/>
              <a:buNone/>
              <a:defRPr/>
            </a:lvl4pPr>
            <a:lvl5pPr marL="1371260"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001773" y="3687869"/>
            <a:ext cx="7346318" cy="413147"/>
          </a:xfrm>
        </p:spPr>
        <p:txBody>
          <a:bodyPr/>
          <a:lstStyle>
            <a:lvl1pPr marL="0" indent="0">
              <a:buFontTx/>
              <a:buNone/>
              <a:defRPr>
                <a:solidFill>
                  <a:schemeClr val="accent3"/>
                </a:solidFill>
                <a:latin typeface="CiscoSans" panose="020B0503020201020303" pitchFamily="34" charset="0"/>
              </a:defRPr>
            </a:lvl1pPr>
            <a:lvl2pPr marL="342812" indent="0">
              <a:buFontTx/>
              <a:buNone/>
              <a:defRPr>
                <a:solidFill>
                  <a:srgbClr val="01929A"/>
                </a:solidFill>
                <a:latin typeface="CiscoSans" panose="020B0503020201020303" pitchFamily="34" charset="0"/>
              </a:defRPr>
            </a:lvl2pPr>
            <a:lvl3pPr marL="685630" indent="0">
              <a:buFontTx/>
              <a:buNone/>
              <a:defRPr>
                <a:solidFill>
                  <a:srgbClr val="01929A"/>
                </a:solidFill>
                <a:latin typeface="CiscoSans" panose="020B0503020201020303" pitchFamily="34" charset="0"/>
              </a:defRPr>
            </a:lvl3pPr>
            <a:lvl4pPr marL="1028445" indent="0">
              <a:buFontTx/>
              <a:buNone/>
              <a:defRPr>
                <a:solidFill>
                  <a:srgbClr val="01929A"/>
                </a:solidFill>
                <a:latin typeface="CiscoSans" panose="020B0503020201020303" pitchFamily="34" charset="0"/>
              </a:defRPr>
            </a:lvl4pPr>
            <a:lvl5pPr marL="1371260"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Tree>
    <p:extLst>
      <p:ext uri="{BB962C8B-B14F-4D97-AF65-F5344CB8AC3E}">
        <p14:creationId xmlns:p14="http://schemas.microsoft.com/office/powerpoint/2010/main" val="2404747480"/>
      </p:ext>
    </p:extLst>
  </p:cSld>
  <p:clrMapOvr>
    <a:masterClrMapping/>
  </p:clrMapOvr>
  <p:transition spd="slow">
    <p:fade/>
  </p:transition>
  <p:timing>
    <p:tnLst>
      <p:par>
        <p:cT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preserve="1" userDrawn="1">
  <p:cSld name="Theme 01">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4006" y="785071"/>
            <a:ext cx="4076700" cy="764381"/>
          </a:xfrm>
          <a:prstGeom prst="rect">
            <a:avLst/>
          </a:prstGeom>
        </p:spPr>
      </p:pic>
      <p:sp>
        <p:nvSpPr>
          <p:cNvPr id="14" name="Footer Placeholder 4"/>
          <p:cNvSpPr txBox="1">
            <a:spLocks/>
          </p:cNvSpPr>
          <p:nvPr userDrawn="1"/>
        </p:nvSpPr>
        <p:spPr>
          <a:xfrm>
            <a:off x="157163"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435072170"/>
      </p:ext>
    </p:extLst>
  </p:cSld>
  <p:clrMapOvr>
    <a:masterClrMapping/>
  </p:clrMapOvr>
  <p:transition spd="slow">
    <p:fade/>
  </p:transition>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preserve="1" userDrawn="1">
  <p:cSld name="Theme 02">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7" name="Footer Placeholder 4"/>
          <p:cNvSpPr txBox="1">
            <a:spLocks/>
          </p:cNvSpPr>
          <p:nvPr userDrawn="1"/>
        </p:nvSpPr>
        <p:spPr>
          <a:xfrm>
            <a:off x="157163"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2950" y="861523"/>
            <a:ext cx="4648200" cy="871538"/>
          </a:xfrm>
          <a:prstGeom prst="rect">
            <a:avLst/>
          </a:prstGeom>
        </p:spPr>
      </p:pic>
      <p:sp>
        <p:nvSpPr>
          <p:cNvPr id="8" name="Footer Placeholder 4"/>
          <p:cNvSpPr txBox="1">
            <a:spLocks/>
          </p:cNvSpPr>
          <p:nvPr userDrawn="1"/>
        </p:nvSpPr>
        <p:spPr>
          <a:xfrm>
            <a:off x="7217531"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3102712718"/>
      </p:ext>
    </p:extLst>
  </p:cSld>
  <p:clrMapOvr>
    <a:masterClrMapping/>
  </p:clrMapOvr>
  <p:transition spd="slow">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2" name="Rectangle 11"/>
          <p:cNvSpPr/>
          <p:nvPr userDrawn="1"/>
        </p:nvSpPr>
        <p:spPr>
          <a:xfrm>
            <a:off x="310754"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35" tIns="34286" rIns="68535" bIns="34286" rtlCol="0" anchor="ctr"/>
          <a:lstStyle/>
          <a:p>
            <a:pPr algn="ctr" defTabSz="685295" fontAlgn="auto">
              <a:spcBef>
                <a:spcPts val="0"/>
              </a:spcBef>
              <a:spcAft>
                <a:spcPts val="0"/>
              </a:spcAft>
            </a:pPr>
            <a:endParaRPr lang="en-US" sz="1400" dirty="0">
              <a:solidFill>
                <a:srgbClr val="FFFFFF"/>
              </a:solidFill>
            </a:endParaRPr>
          </a:p>
        </p:txBody>
      </p:sp>
      <p:sp>
        <p:nvSpPr>
          <p:cNvPr id="13" name="Rectangle 12"/>
          <p:cNvSpPr/>
          <p:nvPr userDrawn="1"/>
        </p:nvSpPr>
        <p:spPr>
          <a:xfrm>
            <a:off x="3323633"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35" tIns="34286" rIns="68535" bIns="34286" rtlCol="0" anchor="ctr"/>
          <a:lstStyle/>
          <a:p>
            <a:pPr algn="ctr" defTabSz="685295" fontAlgn="auto">
              <a:spcBef>
                <a:spcPts val="0"/>
              </a:spcBef>
              <a:spcAft>
                <a:spcPts val="0"/>
              </a:spcAft>
            </a:pPr>
            <a:endParaRPr lang="en-US" sz="1400" dirty="0">
              <a:solidFill>
                <a:srgbClr val="FFFFFF"/>
              </a:solidFill>
            </a:endParaRPr>
          </a:p>
        </p:txBody>
      </p:sp>
      <p:sp>
        <p:nvSpPr>
          <p:cNvPr id="14" name="Rectangle 13"/>
          <p:cNvSpPr/>
          <p:nvPr userDrawn="1"/>
        </p:nvSpPr>
        <p:spPr>
          <a:xfrm>
            <a:off x="6336506"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35" tIns="34286" rIns="68535" bIns="34286" rtlCol="0" anchor="ctr"/>
          <a:lstStyle/>
          <a:p>
            <a:pPr algn="ctr" defTabSz="685295" fontAlgn="auto">
              <a:spcBef>
                <a:spcPts val="0"/>
              </a:spcBef>
              <a:spcAft>
                <a:spcPts val="0"/>
              </a:spcAft>
            </a:pPr>
            <a:endParaRPr lang="en-US" sz="1400" dirty="0">
              <a:solidFill>
                <a:srgbClr val="FFFFFF"/>
              </a:solidFill>
            </a:endParaRPr>
          </a:p>
        </p:txBody>
      </p:sp>
      <p:sp>
        <p:nvSpPr>
          <p:cNvPr id="2" name="Title 1"/>
          <p:cNvSpPr>
            <a:spLocks noGrp="1"/>
          </p:cNvSpPr>
          <p:nvPr>
            <p:ph type="title"/>
          </p:nvPr>
        </p:nvSpPr>
        <p:spPr>
          <a:xfrm>
            <a:off x="400052" y="236812"/>
            <a:ext cx="8315325" cy="714374"/>
          </a:xfrm>
        </p:spPr>
        <p:txBody>
          <a:bodyPr anchor="t">
            <a:norm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400080" y="1507331"/>
            <a:ext cx="2307431" cy="3125391"/>
          </a:xfrm>
        </p:spPr>
        <p:txBody>
          <a:bodyPr/>
          <a:lstStyle>
            <a:lvl1pPr marL="256996" indent="-256996">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idx="10"/>
          </p:nvPr>
        </p:nvSpPr>
        <p:spPr>
          <a:xfrm>
            <a:off x="3421872" y="1507333"/>
            <a:ext cx="2307431" cy="3125390"/>
          </a:xfrm>
        </p:spPr>
        <p:txBody>
          <a:bodyPr/>
          <a:lstStyle>
            <a:lvl1pPr marL="256996" indent="-256996">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1"/>
          </p:nvPr>
        </p:nvSpPr>
        <p:spPr>
          <a:xfrm>
            <a:off x="6407973" y="1507331"/>
            <a:ext cx="2307431" cy="3125391"/>
          </a:xfrm>
        </p:spPr>
        <p:txBody>
          <a:bodyPr/>
          <a:lstStyle>
            <a:lvl1pPr marL="256996" indent="-256996">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392906"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One</a:t>
            </a:r>
            <a:endParaRPr lang="en-US" dirty="0"/>
          </a:p>
        </p:txBody>
      </p:sp>
      <p:sp>
        <p:nvSpPr>
          <p:cNvPr id="10" name="Text Placeholder 8"/>
          <p:cNvSpPr>
            <a:spLocks noGrp="1"/>
          </p:cNvSpPr>
          <p:nvPr>
            <p:ph type="body" sz="quarter" idx="13" hasCustomPrompt="1"/>
          </p:nvPr>
        </p:nvSpPr>
        <p:spPr>
          <a:xfrm>
            <a:off x="3414716"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Two</a:t>
            </a:r>
            <a:endParaRPr lang="en-US" dirty="0"/>
          </a:p>
        </p:txBody>
      </p:sp>
      <p:sp>
        <p:nvSpPr>
          <p:cNvPr id="11" name="Text Placeholder 8"/>
          <p:cNvSpPr>
            <a:spLocks noGrp="1"/>
          </p:cNvSpPr>
          <p:nvPr>
            <p:ph type="body" sz="quarter" idx="14" hasCustomPrompt="1"/>
          </p:nvPr>
        </p:nvSpPr>
        <p:spPr>
          <a:xfrm>
            <a:off x="6407948"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Three</a:t>
            </a:r>
            <a:endParaRPr lang="en-US" dirty="0"/>
          </a:p>
        </p:txBody>
      </p:sp>
    </p:spTree>
    <p:extLst>
      <p:ext uri="{BB962C8B-B14F-4D97-AF65-F5344CB8AC3E}">
        <p14:creationId xmlns:p14="http://schemas.microsoft.com/office/powerpoint/2010/main" val="3874198835"/>
      </p:ext>
    </p:extLst>
  </p:cSld>
  <p:clrMapOvr>
    <a:masterClrMapping/>
  </p:clrMapOvr>
  <p:transition spd="slow">
    <p:fade/>
  </p:transition>
  <p:timing>
    <p:tnLst>
      <p:par>
        <p:cTn id="1" dur="indefinite" restart="never" nodeType="tmRoot"/>
      </p:par>
    </p:tn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userDrawn="1">
  <p:cSld name="Theme 03">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51435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5806" y="2064544"/>
            <a:ext cx="4648200" cy="871538"/>
          </a:xfrm>
          <a:prstGeom prst="rect">
            <a:avLst/>
          </a:prstGeom>
        </p:spPr>
      </p:pic>
      <p:sp>
        <p:nvSpPr>
          <p:cNvPr id="11" name="Footer Placeholder 4"/>
          <p:cNvSpPr txBox="1">
            <a:spLocks/>
          </p:cNvSpPr>
          <p:nvPr userDrawn="1"/>
        </p:nvSpPr>
        <p:spPr>
          <a:xfrm>
            <a:off x="157163"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6" name="Footer Placeholder 4"/>
          <p:cNvSpPr txBox="1">
            <a:spLocks/>
          </p:cNvSpPr>
          <p:nvPr userDrawn="1"/>
        </p:nvSpPr>
        <p:spPr>
          <a:xfrm>
            <a:off x="7217531"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2859621142"/>
      </p:ext>
    </p:extLst>
  </p:cSld>
  <p:clrMapOvr>
    <a:masterClrMapping/>
  </p:clrMapOvr>
  <p:transition spd="slow">
    <p:fade/>
  </p:transition>
  <p:timing>
    <p:tnLst>
      <p:par>
        <p:cT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10" y="205978"/>
            <a:ext cx="8229601" cy="857250"/>
          </a:xfrm>
          <a:prstGeom prst="rect">
            <a:avLst/>
          </a:prstGeom>
        </p:spPr>
        <p:txBody>
          <a:bodyPr lIns="68550" tIns="68550" rIns="68550" bIns="68550"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body" idx="1"/>
          </p:nvPr>
        </p:nvSpPr>
        <p:spPr>
          <a:xfrm>
            <a:off x="457200" y="1200152"/>
            <a:ext cx="3994500" cy="3725775"/>
          </a:xfrm>
          <a:prstGeom prst="rect">
            <a:avLst/>
          </a:prstGeom>
        </p:spPr>
        <p:txBody>
          <a:bodyPr lIns="68550" tIns="68550" rIns="68550" bIns="68550"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6" name="Shape 16"/>
          <p:cNvSpPr txBox="1">
            <a:spLocks noGrp="1"/>
          </p:cNvSpPr>
          <p:nvPr>
            <p:ph type="body" idx="2"/>
          </p:nvPr>
        </p:nvSpPr>
        <p:spPr>
          <a:xfrm>
            <a:off x="4692275" y="1200152"/>
            <a:ext cx="3994500" cy="3725775"/>
          </a:xfrm>
          <a:prstGeom prst="rect">
            <a:avLst/>
          </a:prstGeom>
        </p:spPr>
        <p:txBody>
          <a:bodyPr lIns="68550" tIns="68550" rIns="68550" bIns="68550"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2355225733"/>
      </p:ext>
    </p:extLst>
  </p:cSld>
  <p:clrMapOvr>
    <a:masterClrMapping/>
  </p:clrMapOvr>
  <p:transition spd="slow">
    <p:fade/>
  </p:transition>
  <p:timing>
    <p:tnLst>
      <p:par>
        <p:cTn id="1" dur="indefinite" restart="never" nodeType="tmRoot"/>
      </p:par>
    </p:tnLst>
  </p:timing>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preserve="1" userDrawn="1">
  <p:cSld name="1_Title Slide-animated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6382" cy="5143500"/>
          </a:xfrm>
          <a:prstGeom prst="rect">
            <a:avLst/>
          </a:prstGeom>
        </p:spPr>
      </p:pic>
      <p:sp>
        <p:nvSpPr>
          <p:cNvPr id="28" name="Rectangle 27"/>
          <p:cNvSpPr/>
          <p:nvPr userDrawn="1"/>
        </p:nvSpPr>
        <p:spPr>
          <a:xfrm flipH="1">
            <a:off x="1" y="2931343"/>
            <a:ext cx="9144000" cy="1881398"/>
          </a:xfrm>
          <a:prstGeom prst="rect">
            <a:avLst/>
          </a:prstGeom>
          <a:gradFill>
            <a:gsLst>
              <a:gs pos="54000">
                <a:schemeClr val="accent6">
                  <a:lumMod val="75000"/>
                  <a:alpha val="50000"/>
                </a:schemeClr>
              </a:gs>
              <a:gs pos="32000">
                <a:schemeClr val="accent6">
                  <a:lumMod val="60000"/>
                  <a:lumOff val="40000"/>
                  <a:alpha val="0"/>
                </a:schemeClr>
              </a:gs>
              <a:gs pos="100000">
                <a:schemeClr val="accent6">
                  <a:lumMod val="50000"/>
                  <a:alpha val="75000"/>
                </a:schemeClr>
              </a:gs>
            </a:gsLst>
            <a:lin ang="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rtlCol="0" anchor="ctr"/>
          <a:lstStyle/>
          <a:p>
            <a:pPr algn="ctr" defTabSz="456944" fontAlgn="auto">
              <a:spcBef>
                <a:spcPts val="0"/>
              </a:spcBef>
              <a:spcAft>
                <a:spcPts val="0"/>
              </a:spcAft>
            </a:pPr>
            <a:endParaRPr lang="en-US" dirty="0" smtClean="0">
              <a:solidFill>
                <a:srgbClr val="FFFFFF"/>
              </a:solidFill>
            </a:endParaRPr>
          </a:p>
        </p:txBody>
      </p:sp>
      <p:sp>
        <p:nvSpPr>
          <p:cNvPr id="23" name="Title 1"/>
          <p:cNvSpPr>
            <a:spLocks noGrp="1"/>
          </p:cNvSpPr>
          <p:nvPr userDrawn="1">
            <p:ph type="ctrTitle" hasCustomPrompt="1"/>
          </p:nvPr>
        </p:nvSpPr>
        <p:spPr>
          <a:xfrm>
            <a:off x="221404" y="3043478"/>
            <a:ext cx="8301719"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260447" y="4138757"/>
            <a:ext cx="8112126" cy="288131"/>
          </a:xfrm>
          <a:prstGeom prst="rect">
            <a:avLst/>
          </a:prstGeom>
        </p:spPr>
        <p:txBody>
          <a:bodyPr lIns="91392" tIns="45696" rIns="91392" bIns="45696" anchor="b" anchorCtr="0">
            <a:noAutofit/>
          </a:bodyPr>
          <a:lstStyle>
            <a:lvl1pPr marL="0" indent="0" algn="l">
              <a:buNone/>
              <a:defRPr sz="1200" b="0" i="0">
                <a:solidFill>
                  <a:schemeClr val="bg1"/>
                </a:solidFill>
                <a:latin typeface="+mn-lt"/>
                <a:cs typeface="CiscoSansTT ExtraLight" panose="020B0303020201020303" pitchFamily="34" charset="0"/>
              </a:defRPr>
            </a:lvl1pPr>
            <a:lvl2pPr marL="342737" indent="0" algn="ctr">
              <a:buNone/>
              <a:defRPr>
                <a:solidFill>
                  <a:schemeClr val="tx1">
                    <a:tint val="75000"/>
                  </a:schemeClr>
                </a:solidFill>
              </a:defRPr>
            </a:lvl2pPr>
            <a:lvl3pPr marL="685487" indent="0" algn="ctr">
              <a:buNone/>
              <a:defRPr>
                <a:solidFill>
                  <a:schemeClr val="tx1">
                    <a:tint val="75000"/>
                  </a:schemeClr>
                </a:solidFill>
              </a:defRPr>
            </a:lvl3pPr>
            <a:lvl4pPr marL="1028229" indent="0" algn="ctr">
              <a:buNone/>
              <a:defRPr>
                <a:solidFill>
                  <a:schemeClr val="tx1">
                    <a:tint val="75000"/>
                  </a:schemeClr>
                </a:solidFill>
              </a:defRPr>
            </a:lvl4pPr>
            <a:lvl5pPr marL="1370975" indent="0" algn="ctr">
              <a:buNone/>
              <a:defRPr>
                <a:solidFill>
                  <a:schemeClr val="tx1">
                    <a:tint val="75000"/>
                  </a:schemeClr>
                </a:solidFill>
              </a:defRPr>
            </a:lvl5pPr>
            <a:lvl6pPr marL="1713719" indent="0" algn="ctr">
              <a:buNone/>
              <a:defRPr>
                <a:solidFill>
                  <a:schemeClr val="tx1">
                    <a:tint val="75000"/>
                  </a:schemeClr>
                </a:solidFill>
              </a:defRPr>
            </a:lvl6pPr>
            <a:lvl7pPr marL="2056462" indent="0" algn="ctr">
              <a:buNone/>
              <a:defRPr>
                <a:solidFill>
                  <a:schemeClr val="tx1">
                    <a:tint val="75000"/>
                  </a:schemeClr>
                </a:solidFill>
              </a:defRPr>
            </a:lvl7pPr>
            <a:lvl8pPr marL="2399200" indent="0" algn="ctr">
              <a:buNone/>
              <a:defRPr>
                <a:solidFill>
                  <a:schemeClr val="tx1">
                    <a:tint val="75000"/>
                  </a:schemeClr>
                </a:solidFill>
              </a:defRPr>
            </a:lvl8pPr>
            <a:lvl9pPr marL="2741942"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259870" y="4391420"/>
            <a:ext cx="8112650" cy="288131"/>
          </a:xfrm>
          <a:prstGeom prst="rect">
            <a:avLst/>
          </a:prstGeom>
        </p:spPr>
        <p:txBody>
          <a:bodyPr lIns="91392" tIns="45696" rIns="91392" bIns="45696"/>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3" name="Text Placeholder 2"/>
          <p:cNvSpPr>
            <a:spLocks noGrp="1"/>
          </p:cNvSpPr>
          <p:nvPr userDrawn="1">
            <p:ph type="body" sz="quarter" idx="13" hasCustomPrompt="1"/>
          </p:nvPr>
        </p:nvSpPr>
        <p:spPr>
          <a:xfrm>
            <a:off x="252582" y="3557105"/>
            <a:ext cx="8302625" cy="299001"/>
          </a:xfrm>
          <a:prstGeom prst="rect">
            <a:avLst/>
          </a:prstGeom>
        </p:spPr>
        <p:txBody>
          <a:bodyPr lIns="91392" tIns="45696" rIns="91392" bIns="45696"/>
          <a:lstStyle>
            <a:lvl1pPr marL="0" indent="0">
              <a:buFont typeface="Arial" panose="020B0604020202020204" pitchFamily="34" charset="0"/>
              <a:buNone/>
              <a:defRPr sz="1800" baseline="0">
                <a:solidFill>
                  <a:schemeClr val="bg1"/>
                </a:solidFill>
                <a:latin typeface="+mj-lt"/>
              </a:defRPr>
            </a:lvl1pPr>
            <a:lvl2pPr marL="304678" indent="0">
              <a:buNone/>
              <a:defRPr/>
            </a:lvl2pPr>
            <a:lvl3pPr marL="427257" indent="0">
              <a:buNone/>
              <a:defRPr/>
            </a:lvl3pPr>
            <a:lvl4pPr marL="516516" indent="0">
              <a:buNone/>
              <a:defRPr/>
            </a:lvl4pPr>
            <a:lvl5pPr marL="601016" indent="0">
              <a:buNone/>
              <a:defRPr/>
            </a:lvl5pPr>
          </a:lstStyle>
          <a:p>
            <a:pPr lvl="0"/>
            <a:r>
              <a:rPr lang="en-GB" dirty="0" smtClean="0"/>
              <a:t>Subhead goes here</a:t>
            </a:r>
            <a:endParaRPr lang="en-GB" dirty="0"/>
          </a:p>
        </p:txBody>
      </p:sp>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50647" y="434986"/>
            <a:ext cx="2612097" cy="291314"/>
          </a:xfrm>
          <a:prstGeom prst="rect">
            <a:avLst/>
          </a:prstGeom>
          <a:noFill/>
          <a:ln>
            <a:noFill/>
          </a:ln>
        </p:spPr>
      </p:pic>
      <p:grpSp>
        <p:nvGrpSpPr>
          <p:cNvPr id="26" name="Group 67"/>
          <p:cNvGrpSpPr/>
          <p:nvPr userDrawn="1"/>
        </p:nvGrpSpPr>
        <p:grpSpPr>
          <a:xfrm>
            <a:off x="285176" y="307879"/>
            <a:ext cx="862739" cy="459830"/>
            <a:chOff x="609606" y="528528"/>
            <a:chExt cx="1444732" cy="763787"/>
          </a:xfrm>
          <a:solidFill>
            <a:schemeClr val="bg1"/>
          </a:solidFill>
        </p:grpSpPr>
        <p:sp>
          <p:nvSpPr>
            <p:cNvPr id="27" name="Rectangle 26"/>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29" name="Freeform 28"/>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30" name="Freeform 29"/>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31" name="Freeform 30"/>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32" name="Freeform 31"/>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33" name="Freeform 32"/>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34" name="Freeform 33"/>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35" name="Freeform 34"/>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36" name="Freeform 35"/>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37" name="Freeform 36"/>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38" name="Freeform 37"/>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39" name="Freeform 38"/>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40" name="Freeform 39"/>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41" name="Freeform 40"/>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grpSp>
    </p:spTree>
    <p:extLst>
      <p:ext uri="{BB962C8B-B14F-4D97-AF65-F5344CB8AC3E}">
        <p14:creationId xmlns:p14="http://schemas.microsoft.com/office/powerpoint/2010/main" val="171224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6382" cy="5143500"/>
          </a:xfrm>
          <a:prstGeom prst="rect">
            <a:avLst/>
          </a:prstGeom>
        </p:spPr>
      </p:pic>
      <p:sp>
        <p:nvSpPr>
          <p:cNvPr id="28" name="Rectangle 27"/>
          <p:cNvSpPr/>
          <p:nvPr userDrawn="1"/>
        </p:nvSpPr>
        <p:spPr>
          <a:xfrm flipH="1">
            <a:off x="0" y="2931343"/>
            <a:ext cx="9146382" cy="1881398"/>
          </a:xfrm>
          <a:prstGeom prst="rect">
            <a:avLst/>
          </a:prstGeom>
          <a:gradFill>
            <a:gsLst>
              <a:gs pos="54000">
                <a:srgbClr val="0070C0">
                  <a:alpha val="70000"/>
                </a:srgbClr>
              </a:gs>
              <a:gs pos="32000">
                <a:srgbClr val="0070C0">
                  <a:alpha val="25000"/>
                </a:srgbClr>
              </a:gs>
              <a:gs pos="100000">
                <a:srgbClr val="0070C0">
                  <a:alpha val="75000"/>
                </a:srgbClr>
              </a:gs>
            </a:gsLst>
            <a:lin ang="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rtlCol="0" anchor="ctr"/>
          <a:lstStyle/>
          <a:p>
            <a:pPr algn="ctr" defTabSz="456944" fontAlgn="auto">
              <a:spcBef>
                <a:spcPts val="0"/>
              </a:spcBef>
              <a:spcAft>
                <a:spcPts val="0"/>
              </a:spcAft>
            </a:pPr>
            <a:endParaRPr lang="en-US" dirty="0" smtClean="0">
              <a:solidFill>
                <a:srgbClr val="FFFFFF"/>
              </a:solidFill>
            </a:endParaRPr>
          </a:p>
        </p:txBody>
      </p:sp>
      <p:sp>
        <p:nvSpPr>
          <p:cNvPr id="23" name="Title 1"/>
          <p:cNvSpPr>
            <a:spLocks noGrp="1"/>
          </p:cNvSpPr>
          <p:nvPr userDrawn="1">
            <p:ph type="ctrTitle" hasCustomPrompt="1"/>
          </p:nvPr>
        </p:nvSpPr>
        <p:spPr>
          <a:xfrm>
            <a:off x="221404" y="3043478"/>
            <a:ext cx="8301719"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260447" y="4138757"/>
            <a:ext cx="8112126" cy="288131"/>
          </a:xfrm>
          <a:prstGeom prst="rect">
            <a:avLst/>
          </a:prstGeom>
        </p:spPr>
        <p:txBody>
          <a:bodyPr lIns="91392" tIns="45696" rIns="91392" bIns="45696" anchor="b" anchorCtr="0">
            <a:noAutofit/>
          </a:bodyPr>
          <a:lstStyle>
            <a:lvl1pPr marL="0" indent="0" algn="l">
              <a:buNone/>
              <a:defRPr sz="1200" b="0" i="0">
                <a:solidFill>
                  <a:schemeClr val="bg1"/>
                </a:solidFill>
                <a:latin typeface="+mn-lt"/>
                <a:cs typeface="CiscoSansTT ExtraLight" panose="020B0303020201020303" pitchFamily="34" charset="0"/>
              </a:defRPr>
            </a:lvl1pPr>
            <a:lvl2pPr marL="342737" indent="0" algn="ctr">
              <a:buNone/>
              <a:defRPr>
                <a:solidFill>
                  <a:schemeClr val="tx1">
                    <a:tint val="75000"/>
                  </a:schemeClr>
                </a:solidFill>
              </a:defRPr>
            </a:lvl2pPr>
            <a:lvl3pPr marL="685487" indent="0" algn="ctr">
              <a:buNone/>
              <a:defRPr>
                <a:solidFill>
                  <a:schemeClr val="tx1">
                    <a:tint val="75000"/>
                  </a:schemeClr>
                </a:solidFill>
              </a:defRPr>
            </a:lvl3pPr>
            <a:lvl4pPr marL="1028229" indent="0" algn="ctr">
              <a:buNone/>
              <a:defRPr>
                <a:solidFill>
                  <a:schemeClr val="tx1">
                    <a:tint val="75000"/>
                  </a:schemeClr>
                </a:solidFill>
              </a:defRPr>
            </a:lvl4pPr>
            <a:lvl5pPr marL="1370975" indent="0" algn="ctr">
              <a:buNone/>
              <a:defRPr>
                <a:solidFill>
                  <a:schemeClr val="tx1">
                    <a:tint val="75000"/>
                  </a:schemeClr>
                </a:solidFill>
              </a:defRPr>
            </a:lvl5pPr>
            <a:lvl6pPr marL="1713719" indent="0" algn="ctr">
              <a:buNone/>
              <a:defRPr>
                <a:solidFill>
                  <a:schemeClr val="tx1">
                    <a:tint val="75000"/>
                  </a:schemeClr>
                </a:solidFill>
              </a:defRPr>
            </a:lvl6pPr>
            <a:lvl7pPr marL="2056462" indent="0" algn="ctr">
              <a:buNone/>
              <a:defRPr>
                <a:solidFill>
                  <a:schemeClr val="tx1">
                    <a:tint val="75000"/>
                  </a:schemeClr>
                </a:solidFill>
              </a:defRPr>
            </a:lvl7pPr>
            <a:lvl8pPr marL="2399200" indent="0" algn="ctr">
              <a:buNone/>
              <a:defRPr>
                <a:solidFill>
                  <a:schemeClr val="tx1">
                    <a:tint val="75000"/>
                  </a:schemeClr>
                </a:solidFill>
              </a:defRPr>
            </a:lvl8pPr>
            <a:lvl9pPr marL="2741942"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259870" y="4391420"/>
            <a:ext cx="8112650" cy="288131"/>
          </a:xfrm>
          <a:prstGeom prst="rect">
            <a:avLst/>
          </a:prstGeom>
        </p:spPr>
        <p:txBody>
          <a:bodyPr lIns="91392" tIns="45696" rIns="91392" bIns="45696"/>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3" name="Text Placeholder 2"/>
          <p:cNvSpPr>
            <a:spLocks noGrp="1"/>
          </p:cNvSpPr>
          <p:nvPr userDrawn="1">
            <p:ph type="body" sz="quarter" idx="13" hasCustomPrompt="1"/>
          </p:nvPr>
        </p:nvSpPr>
        <p:spPr>
          <a:xfrm>
            <a:off x="252582" y="3557105"/>
            <a:ext cx="8302625" cy="299001"/>
          </a:xfrm>
          <a:prstGeom prst="rect">
            <a:avLst/>
          </a:prstGeom>
        </p:spPr>
        <p:txBody>
          <a:bodyPr lIns="91392" tIns="45696" rIns="91392" bIns="45696"/>
          <a:lstStyle>
            <a:lvl1pPr marL="0" indent="0">
              <a:buFont typeface="Arial" panose="020B0604020202020204" pitchFamily="34" charset="0"/>
              <a:buNone/>
              <a:defRPr sz="1800" baseline="0">
                <a:solidFill>
                  <a:schemeClr val="bg1"/>
                </a:solidFill>
                <a:latin typeface="+mj-lt"/>
              </a:defRPr>
            </a:lvl1pPr>
            <a:lvl2pPr marL="304678" indent="0">
              <a:buNone/>
              <a:defRPr/>
            </a:lvl2pPr>
            <a:lvl3pPr marL="427257" indent="0">
              <a:buNone/>
              <a:defRPr/>
            </a:lvl3pPr>
            <a:lvl4pPr marL="516516" indent="0">
              <a:buNone/>
              <a:defRPr/>
            </a:lvl4pPr>
            <a:lvl5pPr marL="601016" indent="0">
              <a:buNone/>
              <a:defRPr/>
            </a:lvl5pPr>
          </a:lstStyle>
          <a:p>
            <a:pPr lvl="0"/>
            <a:r>
              <a:rPr lang="en-GB" dirty="0" smtClean="0"/>
              <a:t>Subhead goes here</a:t>
            </a:r>
            <a:endParaRPr lang="en-GB" dirty="0"/>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50647" y="434986"/>
            <a:ext cx="2612097" cy="291314"/>
          </a:xfrm>
          <a:prstGeom prst="rect">
            <a:avLst/>
          </a:prstGeom>
          <a:noFill/>
          <a:ln>
            <a:noFill/>
          </a:ln>
        </p:spPr>
      </p:pic>
      <p:grpSp>
        <p:nvGrpSpPr>
          <p:cNvPr id="27" name="Group 67"/>
          <p:cNvGrpSpPr/>
          <p:nvPr userDrawn="1"/>
        </p:nvGrpSpPr>
        <p:grpSpPr>
          <a:xfrm>
            <a:off x="285176" y="307879"/>
            <a:ext cx="862739" cy="459830"/>
            <a:chOff x="609606" y="528528"/>
            <a:chExt cx="1444732" cy="763787"/>
          </a:xfrm>
          <a:solidFill>
            <a:schemeClr val="bg1"/>
          </a:solidFill>
        </p:grpSpPr>
        <p:sp>
          <p:nvSpPr>
            <p:cNvPr id="29" name="Rectangle 28"/>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30" name="Freeform 29"/>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31" name="Freeform 30"/>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32" name="Freeform 31"/>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33" name="Freeform 32"/>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34" name="Freeform 33"/>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35" name="Freeform 34"/>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36" name="Freeform 35"/>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37" name="Freeform 36"/>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38" name="Freeform 37"/>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39" name="Freeform 38"/>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40" name="Freeform 39"/>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41" name="Freeform 40"/>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42" name="Freeform 41"/>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grpSp>
    </p:spTree>
    <p:extLst>
      <p:ext uri="{BB962C8B-B14F-4D97-AF65-F5344CB8AC3E}">
        <p14:creationId xmlns:p14="http://schemas.microsoft.com/office/powerpoint/2010/main" val="272287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6382" cy="5143500"/>
          </a:xfrm>
          <a:prstGeom prst="rect">
            <a:avLst/>
          </a:prstGeom>
        </p:spPr>
      </p:pic>
      <p:sp>
        <p:nvSpPr>
          <p:cNvPr id="26" name="Rectangle 25"/>
          <p:cNvSpPr/>
          <p:nvPr userDrawn="1"/>
        </p:nvSpPr>
        <p:spPr>
          <a:xfrm flipH="1">
            <a:off x="0" y="2931343"/>
            <a:ext cx="9146382" cy="1881398"/>
          </a:xfrm>
          <a:prstGeom prst="rect">
            <a:avLst/>
          </a:prstGeom>
          <a:gradFill>
            <a:gsLst>
              <a:gs pos="54000">
                <a:srgbClr val="7030A0">
                  <a:alpha val="70000"/>
                </a:srgbClr>
              </a:gs>
              <a:gs pos="32000">
                <a:srgbClr val="7030A0">
                  <a:alpha val="0"/>
                </a:srgbClr>
              </a:gs>
              <a:gs pos="100000">
                <a:srgbClr val="7030A0">
                  <a:alpha val="70000"/>
                </a:srgbClr>
              </a:gs>
            </a:gsLst>
            <a:lin ang="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rtlCol="0" anchor="ctr"/>
          <a:lstStyle/>
          <a:p>
            <a:pPr algn="ctr" defTabSz="456944" fontAlgn="auto">
              <a:spcBef>
                <a:spcPts val="0"/>
              </a:spcBef>
              <a:spcAft>
                <a:spcPts val="0"/>
              </a:spcAft>
            </a:pPr>
            <a:endParaRPr lang="en-US" dirty="0" smtClean="0">
              <a:solidFill>
                <a:srgbClr val="FFFFFF"/>
              </a:solidFill>
            </a:endParaRPr>
          </a:p>
        </p:txBody>
      </p:sp>
      <p:sp>
        <p:nvSpPr>
          <p:cNvPr id="23" name="Title 1"/>
          <p:cNvSpPr>
            <a:spLocks noGrp="1"/>
          </p:cNvSpPr>
          <p:nvPr userDrawn="1">
            <p:ph type="ctrTitle" hasCustomPrompt="1"/>
          </p:nvPr>
        </p:nvSpPr>
        <p:spPr>
          <a:xfrm>
            <a:off x="221404" y="3043478"/>
            <a:ext cx="8301719"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260447" y="4138757"/>
            <a:ext cx="8112126" cy="288131"/>
          </a:xfrm>
          <a:prstGeom prst="rect">
            <a:avLst/>
          </a:prstGeom>
        </p:spPr>
        <p:txBody>
          <a:bodyPr lIns="91392" tIns="45696" rIns="91392" bIns="45696" anchor="b" anchorCtr="0">
            <a:noAutofit/>
          </a:bodyPr>
          <a:lstStyle>
            <a:lvl1pPr marL="0" indent="0" algn="l">
              <a:buNone/>
              <a:defRPr sz="1200" b="0" i="0">
                <a:solidFill>
                  <a:schemeClr val="bg1"/>
                </a:solidFill>
                <a:latin typeface="+mn-lt"/>
                <a:cs typeface="CiscoSansTT ExtraLight" panose="020B0303020201020303" pitchFamily="34" charset="0"/>
              </a:defRPr>
            </a:lvl1pPr>
            <a:lvl2pPr marL="342737" indent="0" algn="ctr">
              <a:buNone/>
              <a:defRPr>
                <a:solidFill>
                  <a:schemeClr val="tx1">
                    <a:tint val="75000"/>
                  </a:schemeClr>
                </a:solidFill>
              </a:defRPr>
            </a:lvl2pPr>
            <a:lvl3pPr marL="685487" indent="0" algn="ctr">
              <a:buNone/>
              <a:defRPr>
                <a:solidFill>
                  <a:schemeClr val="tx1">
                    <a:tint val="75000"/>
                  </a:schemeClr>
                </a:solidFill>
              </a:defRPr>
            </a:lvl3pPr>
            <a:lvl4pPr marL="1028229" indent="0" algn="ctr">
              <a:buNone/>
              <a:defRPr>
                <a:solidFill>
                  <a:schemeClr val="tx1">
                    <a:tint val="75000"/>
                  </a:schemeClr>
                </a:solidFill>
              </a:defRPr>
            </a:lvl4pPr>
            <a:lvl5pPr marL="1370975" indent="0" algn="ctr">
              <a:buNone/>
              <a:defRPr>
                <a:solidFill>
                  <a:schemeClr val="tx1">
                    <a:tint val="75000"/>
                  </a:schemeClr>
                </a:solidFill>
              </a:defRPr>
            </a:lvl5pPr>
            <a:lvl6pPr marL="1713719" indent="0" algn="ctr">
              <a:buNone/>
              <a:defRPr>
                <a:solidFill>
                  <a:schemeClr val="tx1">
                    <a:tint val="75000"/>
                  </a:schemeClr>
                </a:solidFill>
              </a:defRPr>
            </a:lvl6pPr>
            <a:lvl7pPr marL="2056462" indent="0" algn="ctr">
              <a:buNone/>
              <a:defRPr>
                <a:solidFill>
                  <a:schemeClr val="tx1">
                    <a:tint val="75000"/>
                  </a:schemeClr>
                </a:solidFill>
              </a:defRPr>
            </a:lvl7pPr>
            <a:lvl8pPr marL="2399200" indent="0" algn="ctr">
              <a:buNone/>
              <a:defRPr>
                <a:solidFill>
                  <a:schemeClr val="tx1">
                    <a:tint val="75000"/>
                  </a:schemeClr>
                </a:solidFill>
              </a:defRPr>
            </a:lvl8pPr>
            <a:lvl9pPr marL="2741942"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259870" y="4391420"/>
            <a:ext cx="8112650" cy="288131"/>
          </a:xfrm>
          <a:prstGeom prst="rect">
            <a:avLst/>
          </a:prstGeom>
        </p:spPr>
        <p:txBody>
          <a:bodyPr lIns="91392" tIns="45696" rIns="91392" bIns="45696"/>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3" name="Text Placeholder 2"/>
          <p:cNvSpPr>
            <a:spLocks noGrp="1"/>
          </p:cNvSpPr>
          <p:nvPr userDrawn="1">
            <p:ph type="body" sz="quarter" idx="13" hasCustomPrompt="1"/>
          </p:nvPr>
        </p:nvSpPr>
        <p:spPr>
          <a:xfrm>
            <a:off x="252582" y="3557105"/>
            <a:ext cx="8302625" cy="299001"/>
          </a:xfrm>
          <a:prstGeom prst="rect">
            <a:avLst/>
          </a:prstGeom>
        </p:spPr>
        <p:txBody>
          <a:bodyPr lIns="91392" tIns="45696" rIns="91392" bIns="45696"/>
          <a:lstStyle>
            <a:lvl1pPr marL="0" indent="0">
              <a:buFont typeface="Arial" panose="020B0604020202020204" pitchFamily="34" charset="0"/>
              <a:buNone/>
              <a:defRPr sz="1800" baseline="0">
                <a:solidFill>
                  <a:schemeClr val="bg1"/>
                </a:solidFill>
                <a:latin typeface="+mj-lt"/>
              </a:defRPr>
            </a:lvl1pPr>
            <a:lvl2pPr marL="304678" indent="0">
              <a:buNone/>
              <a:defRPr/>
            </a:lvl2pPr>
            <a:lvl3pPr marL="427257" indent="0">
              <a:buNone/>
              <a:defRPr/>
            </a:lvl3pPr>
            <a:lvl4pPr marL="516516" indent="0">
              <a:buNone/>
              <a:defRPr/>
            </a:lvl4pPr>
            <a:lvl5pPr marL="601016" indent="0">
              <a:buNone/>
              <a:defRPr/>
            </a:lvl5pPr>
          </a:lstStyle>
          <a:p>
            <a:pPr lvl="0"/>
            <a:r>
              <a:rPr lang="en-GB" dirty="0" smtClean="0"/>
              <a:t>Subhead goes here</a:t>
            </a:r>
            <a:endParaRPr lang="en-GB" dirty="0"/>
          </a:p>
        </p:txBody>
      </p:sp>
      <p:pic>
        <p:nvPicPr>
          <p:cNvPr id="28" name="Picture 2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50647" y="434986"/>
            <a:ext cx="2612097" cy="291314"/>
          </a:xfrm>
          <a:prstGeom prst="rect">
            <a:avLst/>
          </a:prstGeom>
          <a:noFill/>
          <a:ln>
            <a:noFill/>
          </a:ln>
        </p:spPr>
      </p:pic>
      <p:grpSp>
        <p:nvGrpSpPr>
          <p:cNvPr id="29" name="Group 67"/>
          <p:cNvGrpSpPr/>
          <p:nvPr userDrawn="1"/>
        </p:nvGrpSpPr>
        <p:grpSpPr>
          <a:xfrm>
            <a:off x="285176" y="307879"/>
            <a:ext cx="862739" cy="459830"/>
            <a:chOff x="609606" y="528528"/>
            <a:chExt cx="1444732" cy="763787"/>
          </a:xfrm>
          <a:solidFill>
            <a:schemeClr val="bg1"/>
          </a:solidFill>
        </p:grpSpPr>
        <p:sp>
          <p:nvSpPr>
            <p:cNvPr id="30" name="Rectangle 29"/>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31" name="Freeform 30"/>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32" name="Freeform 31"/>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33" name="Freeform 32"/>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34" name="Freeform 33"/>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35" name="Freeform 34"/>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36" name="Freeform 35"/>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37" name="Freeform 36"/>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38" name="Freeform 37"/>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39" name="Freeform 38"/>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40" name="Freeform 39"/>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41" name="Freeform 40"/>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42" name="Freeform 41"/>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43" name="Freeform 42"/>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grpSp>
    </p:spTree>
    <p:extLst>
      <p:ext uri="{BB962C8B-B14F-4D97-AF65-F5344CB8AC3E}">
        <p14:creationId xmlns:p14="http://schemas.microsoft.com/office/powerpoint/2010/main" val="29388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21404" y="2108877"/>
            <a:ext cx="8301719"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260447" y="3621028"/>
            <a:ext cx="8112126" cy="288131"/>
          </a:xfrm>
          <a:prstGeom prst="rect">
            <a:avLst/>
          </a:prstGeom>
        </p:spPr>
        <p:txBody>
          <a:bodyPr lIns="91392" tIns="45696" rIns="91392" bIns="45696" anchor="b" anchorCtr="0">
            <a:noAutofit/>
          </a:bodyPr>
          <a:lstStyle>
            <a:lvl1pPr marL="0" indent="0" algn="l">
              <a:buNone/>
              <a:defRPr sz="1200" b="0" i="0">
                <a:solidFill>
                  <a:schemeClr val="tx1"/>
                </a:solidFill>
                <a:latin typeface="+mn-lt"/>
                <a:cs typeface="CiscoSansTT ExtraLight" panose="020B0303020201020303" pitchFamily="34" charset="0"/>
              </a:defRPr>
            </a:lvl1pPr>
            <a:lvl2pPr marL="342737" indent="0" algn="ctr">
              <a:buNone/>
              <a:defRPr>
                <a:solidFill>
                  <a:schemeClr val="tx1">
                    <a:tint val="75000"/>
                  </a:schemeClr>
                </a:solidFill>
              </a:defRPr>
            </a:lvl2pPr>
            <a:lvl3pPr marL="685487" indent="0" algn="ctr">
              <a:buNone/>
              <a:defRPr>
                <a:solidFill>
                  <a:schemeClr val="tx1">
                    <a:tint val="75000"/>
                  </a:schemeClr>
                </a:solidFill>
              </a:defRPr>
            </a:lvl3pPr>
            <a:lvl4pPr marL="1028229" indent="0" algn="ctr">
              <a:buNone/>
              <a:defRPr>
                <a:solidFill>
                  <a:schemeClr val="tx1">
                    <a:tint val="75000"/>
                  </a:schemeClr>
                </a:solidFill>
              </a:defRPr>
            </a:lvl4pPr>
            <a:lvl5pPr marL="1370975" indent="0" algn="ctr">
              <a:buNone/>
              <a:defRPr>
                <a:solidFill>
                  <a:schemeClr val="tx1">
                    <a:tint val="75000"/>
                  </a:schemeClr>
                </a:solidFill>
              </a:defRPr>
            </a:lvl5pPr>
            <a:lvl6pPr marL="1713719" indent="0" algn="ctr">
              <a:buNone/>
              <a:defRPr>
                <a:solidFill>
                  <a:schemeClr val="tx1">
                    <a:tint val="75000"/>
                  </a:schemeClr>
                </a:solidFill>
              </a:defRPr>
            </a:lvl6pPr>
            <a:lvl7pPr marL="2056462" indent="0" algn="ctr">
              <a:buNone/>
              <a:defRPr>
                <a:solidFill>
                  <a:schemeClr val="tx1">
                    <a:tint val="75000"/>
                  </a:schemeClr>
                </a:solidFill>
              </a:defRPr>
            </a:lvl7pPr>
            <a:lvl8pPr marL="2399200" indent="0" algn="ctr">
              <a:buNone/>
              <a:defRPr>
                <a:solidFill>
                  <a:schemeClr val="tx1">
                    <a:tint val="75000"/>
                  </a:schemeClr>
                </a:solidFill>
              </a:defRPr>
            </a:lvl8pPr>
            <a:lvl9pPr marL="2741942"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259870" y="3873692"/>
            <a:ext cx="8112650" cy="288131"/>
          </a:xfrm>
          <a:prstGeom prst="rect">
            <a:avLst/>
          </a:prstGeom>
        </p:spPr>
        <p:txBody>
          <a:bodyPr lIns="91392" tIns="45696" rIns="91392" bIns="45696"/>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251848" y="4453683"/>
            <a:ext cx="8112650" cy="288131"/>
          </a:xfrm>
          <a:prstGeom prst="rect">
            <a:avLst/>
          </a:prstGeom>
        </p:spPr>
        <p:txBody>
          <a:bodyPr lIns="91392" tIns="45696" rIns="91392" bIns="45696"/>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252582" y="2622503"/>
            <a:ext cx="8302625" cy="299001"/>
          </a:xfrm>
          <a:prstGeom prst="rect">
            <a:avLst/>
          </a:prstGeom>
        </p:spPr>
        <p:txBody>
          <a:bodyPr lIns="91392" tIns="45696" rIns="91392" bIns="45696"/>
          <a:lstStyle>
            <a:lvl1pPr marL="0" indent="0">
              <a:buFont typeface="Arial" panose="020B0604020202020204" pitchFamily="34" charset="0"/>
              <a:buNone/>
              <a:defRPr sz="1800" baseline="0">
                <a:solidFill>
                  <a:schemeClr val="tx1"/>
                </a:solidFill>
                <a:latin typeface="+mj-lt"/>
              </a:defRPr>
            </a:lvl1pPr>
            <a:lvl2pPr marL="304678" indent="0">
              <a:buNone/>
              <a:defRPr/>
            </a:lvl2pPr>
            <a:lvl3pPr marL="427257" indent="0">
              <a:buNone/>
              <a:defRPr/>
            </a:lvl3pPr>
            <a:lvl4pPr marL="516516" indent="0">
              <a:buNone/>
              <a:defRPr/>
            </a:lvl4pPr>
            <a:lvl5pPr marL="601016" indent="0">
              <a:buNone/>
              <a:defRPr/>
            </a:lvl5pPr>
          </a:lstStyle>
          <a:p>
            <a:pPr lvl="0"/>
            <a:r>
              <a:rPr lang="en-GB" dirty="0" smtClean="0"/>
              <a:t>Subhead goes here</a:t>
            </a:r>
            <a:endParaRPr lang="en-GB" dirty="0"/>
          </a:p>
        </p:txBody>
      </p:sp>
      <p:cxnSp>
        <p:nvCxnSpPr>
          <p:cNvPr id="27" name="Straight Connector 26"/>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285176" y="307879"/>
            <a:ext cx="862739" cy="459830"/>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grpSp>
    </p:spTree>
    <p:extLst>
      <p:ext uri="{BB962C8B-B14F-4D97-AF65-F5344CB8AC3E}">
        <p14:creationId xmlns:p14="http://schemas.microsoft.com/office/powerpoint/2010/main" val="196133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21404" y="2108877"/>
            <a:ext cx="8301719"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260447" y="3621028"/>
            <a:ext cx="8112126" cy="288131"/>
          </a:xfrm>
          <a:prstGeom prst="rect">
            <a:avLst/>
          </a:prstGeom>
        </p:spPr>
        <p:txBody>
          <a:bodyPr lIns="91392" tIns="45696" rIns="91392" bIns="45696" anchor="b" anchorCtr="0">
            <a:noAutofit/>
          </a:bodyPr>
          <a:lstStyle>
            <a:lvl1pPr marL="0" indent="0" algn="l">
              <a:buNone/>
              <a:defRPr sz="1200" b="0" i="0">
                <a:solidFill>
                  <a:schemeClr val="tx1"/>
                </a:solidFill>
                <a:latin typeface="+mn-lt"/>
                <a:cs typeface="CiscoSansTT ExtraLight" panose="020B0303020201020303" pitchFamily="34" charset="0"/>
              </a:defRPr>
            </a:lvl1pPr>
            <a:lvl2pPr marL="342737" indent="0" algn="ctr">
              <a:buNone/>
              <a:defRPr>
                <a:solidFill>
                  <a:schemeClr val="tx1">
                    <a:tint val="75000"/>
                  </a:schemeClr>
                </a:solidFill>
              </a:defRPr>
            </a:lvl2pPr>
            <a:lvl3pPr marL="685487" indent="0" algn="ctr">
              <a:buNone/>
              <a:defRPr>
                <a:solidFill>
                  <a:schemeClr val="tx1">
                    <a:tint val="75000"/>
                  </a:schemeClr>
                </a:solidFill>
              </a:defRPr>
            </a:lvl3pPr>
            <a:lvl4pPr marL="1028229" indent="0" algn="ctr">
              <a:buNone/>
              <a:defRPr>
                <a:solidFill>
                  <a:schemeClr val="tx1">
                    <a:tint val="75000"/>
                  </a:schemeClr>
                </a:solidFill>
              </a:defRPr>
            </a:lvl4pPr>
            <a:lvl5pPr marL="1370975" indent="0" algn="ctr">
              <a:buNone/>
              <a:defRPr>
                <a:solidFill>
                  <a:schemeClr val="tx1">
                    <a:tint val="75000"/>
                  </a:schemeClr>
                </a:solidFill>
              </a:defRPr>
            </a:lvl5pPr>
            <a:lvl6pPr marL="1713719" indent="0" algn="ctr">
              <a:buNone/>
              <a:defRPr>
                <a:solidFill>
                  <a:schemeClr val="tx1">
                    <a:tint val="75000"/>
                  </a:schemeClr>
                </a:solidFill>
              </a:defRPr>
            </a:lvl6pPr>
            <a:lvl7pPr marL="2056462" indent="0" algn="ctr">
              <a:buNone/>
              <a:defRPr>
                <a:solidFill>
                  <a:schemeClr val="tx1">
                    <a:tint val="75000"/>
                  </a:schemeClr>
                </a:solidFill>
              </a:defRPr>
            </a:lvl7pPr>
            <a:lvl8pPr marL="2399200" indent="0" algn="ctr">
              <a:buNone/>
              <a:defRPr>
                <a:solidFill>
                  <a:schemeClr val="tx1">
                    <a:tint val="75000"/>
                  </a:schemeClr>
                </a:solidFill>
              </a:defRPr>
            </a:lvl8pPr>
            <a:lvl9pPr marL="2741942"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259870" y="3873692"/>
            <a:ext cx="8112650" cy="288131"/>
          </a:xfrm>
          <a:prstGeom prst="rect">
            <a:avLst/>
          </a:prstGeom>
        </p:spPr>
        <p:txBody>
          <a:bodyPr lIns="91392" tIns="45696" rIns="91392" bIns="45696"/>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251848" y="4453683"/>
            <a:ext cx="8112650" cy="288131"/>
          </a:xfrm>
          <a:prstGeom prst="rect">
            <a:avLst/>
          </a:prstGeom>
        </p:spPr>
        <p:txBody>
          <a:bodyPr lIns="91392" tIns="45696" rIns="91392" bIns="45696"/>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252582" y="2622503"/>
            <a:ext cx="8302625" cy="299001"/>
          </a:xfrm>
          <a:prstGeom prst="rect">
            <a:avLst/>
          </a:prstGeom>
        </p:spPr>
        <p:txBody>
          <a:bodyPr lIns="91392" tIns="45696" rIns="91392" bIns="45696"/>
          <a:lstStyle>
            <a:lvl1pPr marL="0" indent="0">
              <a:buFont typeface="Arial" panose="020B0604020202020204" pitchFamily="34" charset="0"/>
              <a:buNone/>
              <a:defRPr sz="1800" baseline="0">
                <a:solidFill>
                  <a:schemeClr val="tx1"/>
                </a:solidFill>
                <a:latin typeface="+mj-lt"/>
              </a:defRPr>
            </a:lvl1pPr>
            <a:lvl2pPr marL="304678" indent="0">
              <a:buNone/>
              <a:defRPr/>
            </a:lvl2pPr>
            <a:lvl3pPr marL="427257" indent="0">
              <a:buNone/>
              <a:defRPr/>
            </a:lvl3pPr>
            <a:lvl4pPr marL="516516" indent="0">
              <a:buNone/>
              <a:defRPr/>
            </a:lvl4pPr>
            <a:lvl5pPr marL="601016" indent="0">
              <a:buNone/>
              <a:defRPr/>
            </a:lvl5pPr>
          </a:lstStyle>
          <a:p>
            <a:pPr lvl="0"/>
            <a:r>
              <a:rPr lang="en-GB" dirty="0" smtClean="0"/>
              <a:t>Subhead goes here</a:t>
            </a:r>
            <a:endParaRPr lang="en-GB" dirty="0"/>
          </a:p>
        </p:txBody>
      </p:sp>
      <p:cxnSp>
        <p:nvCxnSpPr>
          <p:cNvPr id="27" name="Straight Connector 26"/>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285176" y="307879"/>
            <a:ext cx="862739" cy="459830"/>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grpSp>
    </p:spTree>
    <p:extLst>
      <p:ext uri="{BB962C8B-B14F-4D97-AF65-F5344CB8AC3E}">
        <p14:creationId xmlns:p14="http://schemas.microsoft.com/office/powerpoint/2010/main" val="231182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404" y="2108877"/>
            <a:ext cx="8301719"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2425" y="3621028"/>
            <a:ext cx="8112126" cy="288131"/>
          </a:xfrm>
          <a:prstGeom prst="rect">
            <a:avLst/>
          </a:prstGeom>
        </p:spPr>
        <p:txBody>
          <a:bodyPr lIns="91392" tIns="45696" rIns="91392" bIns="45696" anchor="b" anchorCtr="0">
            <a:noAutofit/>
          </a:bodyPr>
          <a:lstStyle>
            <a:lvl1pPr marL="0" indent="0" algn="l">
              <a:buNone/>
              <a:defRPr sz="1200" b="0" i="0">
                <a:solidFill>
                  <a:schemeClr val="bg1"/>
                </a:solidFill>
                <a:latin typeface="+mn-lt"/>
                <a:cs typeface="CiscoSans"/>
              </a:defRPr>
            </a:lvl1pPr>
            <a:lvl2pPr marL="342737" indent="0" algn="ctr">
              <a:buNone/>
              <a:defRPr>
                <a:solidFill>
                  <a:schemeClr val="tx1">
                    <a:tint val="75000"/>
                  </a:schemeClr>
                </a:solidFill>
              </a:defRPr>
            </a:lvl2pPr>
            <a:lvl3pPr marL="685487" indent="0" algn="ctr">
              <a:buNone/>
              <a:defRPr>
                <a:solidFill>
                  <a:schemeClr val="tx1">
                    <a:tint val="75000"/>
                  </a:schemeClr>
                </a:solidFill>
              </a:defRPr>
            </a:lvl3pPr>
            <a:lvl4pPr marL="1028229" indent="0" algn="ctr">
              <a:buNone/>
              <a:defRPr>
                <a:solidFill>
                  <a:schemeClr val="tx1">
                    <a:tint val="75000"/>
                  </a:schemeClr>
                </a:solidFill>
              </a:defRPr>
            </a:lvl4pPr>
            <a:lvl5pPr marL="1370975" indent="0" algn="ctr">
              <a:buNone/>
              <a:defRPr>
                <a:solidFill>
                  <a:schemeClr val="tx1">
                    <a:tint val="75000"/>
                  </a:schemeClr>
                </a:solidFill>
              </a:defRPr>
            </a:lvl5pPr>
            <a:lvl6pPr marL="1713719" indent="0" algn="ctr">
              <a:buNone/>
              <a:defRPr>
                <a:solidFill>
                  <a:schemeClr val="tx1">
                    <a:tint val="75000"/>
                  </a:schemeClr>
                </a:solidFill>
              </a:defRPr>
            </a:lvl6pPr>
            <a:lvl7pPr marL="2056462" indent="0" algn="ctr">
              <a:buNone/>
              <a:defRPr>
                <a:solidFill>
                  <a:schemeClr val="tx1">
                    <a:tint val="75000"/>
                  </a:schemeClr>
                </a:solidFill>
              </a:defRPr>
            </a:lvl7pPr>
            <a:lvl8pPr marL="2399200" indent="0" algn="ctr">
              <a:buNone/>
              <a:defRPr>
                <a:solidFill>
                  <a:schemeClr val="tx1">
                    <a:tint val="75000"/>
                  </a:schemeClr>
                </a:solidFill>
              </a:defRPr>
            </a:lvl8pPr>
            <a:lvl9pPr marL="2741942"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1848" y="3873692"/>
            <a:ext cx="8112650" cy="288131"/>
          </a:xfrm>
          <a:prstGeom prst="rect">
            <a:avLst/>
          </a:prstGeom>
        </p:spPr>
        <p:txBody>
          <a:bodyPr lIns="91392" tIns="45696" rIns="91392" bIns="45696"/>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8" y="4453683"/>
            <a:ext cx="8112650" cy="288131"/>
          </a:xfrm>
          <a:prstGeom prst="rect">
            <a:avLst/>
          </a:prstGeom>
        </p:spPr>
        <p:txBody>
          <a:bodyPr lIns="91392" tIns="45696" rIns="91392" bIns="45696"/>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52582" y="2622503"/>
            <a:ext cx="8302625" cy="299001"/>
          </a:xfrm>
          <a:prstGeom prst="rect">
            <a:avLst/>
          </a:prstGeom>
        </p:spPr>
        <p:txBody>
          <a:bodyPr lIns="91392" tIns="45696" rIns="91392" bIns="45696"/>
          <a:lstStyle>
            <a:lvl1pPr marL="0" indent="0">
              <a:buFont typeface="Arial" panose="020B0604020202020204" pitchFamily="34" charset="0"/>
              <a:buNone/>
              <a:defRPr sz="1800" baseline="0">
                <a:solidFill>
                  <a:schemeClr val="bg1"/>
                </a:solidFill>
                <a:latin typeface="+mj-lt"/>
              </a:defRPr>
            </a:lvl1pPr>
            <a:lvl2pPr marL="304678" indent="0">
              <a:buNone/>
              <a:defRPr/>
            </a:lvl2pPr>
            <a:lvl3pPr marL="427257" indent="0">
              <a:buNone/>
              <a:defRPr/>
            </a:lvl3pPr>
            <a:lvl4pPr marL="516516" indent="0">
              <a:buNone/>
              <a:defRPr/>
            </a:lvl4pPr>
            <a:lvl5pPr marL="601016" indent="0">
              <a:buNone/>
              <a:defRPr/>
            </a:lvl5pPr>
          </a:lstStyle>
          <a:p>
            <a:pPr lvl="0"/>
            <a:r>
              <a:rPr lang="en-GB" dirty="0" smtClean="0"/>
              <a:t>Subhead goes here</a:t>
            </a:r>
            <a:endParaRPr lang="en-GB" dirty="0"/>
          </a:p>
        </p:txBody>
      </p:sp>
      <p:grpSp>
        <p:nvGrpSpPr>
          <p:cNvPr id="28" name="Group 67"/>
          <p:cNvGrpSpPr/>
          <p:nvPr userDrawn="1"/>
        </p:nvGrpSpPr>
        <p:grpSpPr>
          <a:xfrm>
            <a:off x="285176" y="307879"/>
            <a:ext cx="862739" cy="459830"/>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grpSp>
    </p:spTree>
    <p:extLst>
      <p:ext uri="{BB962C8B-B14F-4D97-AF65-F5344CB8AC3E}">
        <p14:creationId xmlns:p14="http://schemas.microsoft.com/office/powerpoint/2010/main" val="270414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preserve="1" userDrawn="1">
  <p:cSld name="4_Title Slide gradient">
    <p:bg>
      <p:bgPr>
        <a:solidFill>
          <a:schemeClr val="accent1"/>
        </a:soli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404" y="2108877"/>
            <a:ext cx="8301719"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2425" y="3621028"/>
            <a:ext cx="8112126" cy="288131"/>
          </a:xfrm>
          <a:prstGeom prst="rect">
            <a:avLst/>
          </a:prstGeom>
        </p:spPr>
        <p:txBody>
          <a:bodyPr lIns="91392" tIns="45696" rIns="91392" bIns="45696" anchor="b" anchorCtr="0">
            <a:noAutofit/>
          </a:bodyPr>
          <a:lstStyle>
            <a:lvl1pPr marL="0" indent="0" algn="l">
              <a:buNone/>
              <a:defRPr sz="1200" b="0" i="0">
                <a:solidFill>
                  <a:schemeClr val="bg1"/>
                </a:solidFill>
                <a:latin typeface="+mn-lt"/>
                <a:cs typeface="CiscoSans"/>
              </a:defRPr>
            </a:lvl1pPr>
            <a:lvl2pPr marL="342737" indent="0" algn="ctr">
              <a:buNone/>
              <a:defRPr>
                <a:solidFill>
                  <a:schemeClr val="tx1">
                    <a:tint val="75000"/>
                  </a:schemeClr>
                </a:solidFill>
              </a:defRPr>
            </a:lvl2pPr>
            <a:lvl3pPr marL="685487" indent="0" algn="ctr">
              <a:buNone/>
              <a:defRPr>
                <a:solidFill>
                  <a:schemeClr val="tx1">
                    <a:tint val="75000"/>
                  </a:schemeClr>
                </a:solidFill>
              </a:defRPr>
            </a:lvl3pPr>
            <a:lvl4pPr marL="1028229" indent="0" algn="ctr">
              <a:buNone/>
              <a:defRPr>
                <a:solidFill>
                  <a:schemeClr val="tx1">
                    <a:tint val="75000"/>
                  </a:schemeClr>
                </a:solidFill>
              </a:defRPr>
            </a:lvl4pPr>
            <a:lvl5pPr marL="1370975" indent="0" algn="ctr">
              <a:buNone/>
              <a:defRPr>
                <a:solidFill>
                  <a:schemeClr val="tx1">
                    <a:tint val="75000"/>
                  </a:schemeClr>
                </a:solidFill>
              </a:defRPr>
            </a:lvl5pPr>
            <a:lvl6pPr marL="1713719" indent="0" algn="ctr">
              <a:buNone/>
              <a:defRPr>
                <a:solidFill>
                  <a:schemeClr val="tx1">
                    <a:tint val="75000"/>
                  </a:schemeClr>
                </a:solidFill>
              </a:defRPr>
            </a:lvl6pPr>
            <a:lvl7pPr marL="2056462" indent="0" algn="ctr">
              <a:buNone/>
              <a:defRPr>
                <a:solidFill>
                  <a:schemeClr val="tx1">
                    <a:tint val="75000"/>
                  </a:schemeClr>
                </a:solidFill>
              </a:defRPr>
            </a:lvl7pPr>
            <a:lvl8pPr marL="2399200" indent="0" algn="ctr">
              <a:buNone/>
              <a:defRPr>
                <a:solidFill>
                  <a:schemeClr val="tx1">
                    <a:tint val="75000"/>
                  </a:schemeClr>
                </a:solidFill>
              </a:defRPr>
            </a:lvl8pPr>
            <a:lvl9pPr marL="2741942"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1848" y="3873692"/>
            <a:ext cx="8112650" cy="288131"/>
          </a:xfrm>
          <a:prstGeom prst="rect">
            <a:avLst/>
          </a:prstGeom>
        </p:spPr>
        <p:txBody>
          <a:bodyPr lIns="91392" tIns="45696" rIns="91392" bIns="45696"/>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8" y="4453683"/>
            <a:ext cx="8112650" cy="288131"/>
          </a:xfrm>
          <a:prstGeom prst="rect">
            <a:avLst/>
          </a:prstGeom>
        </p:spPr>
        <p:txBody>
          <a:bodyPr lIns="91392" tIns="45696" rIns="91392" bIns="45696"/>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52582" y="2622503"/>
            <a:ext cx="8302625" cy="299001"/>
          </a:xfrm>
          <a:prstGeom prst="rect">
            <a:avLst/>
          </a:prstGeom>
        </p:spPr>
        <p:txBody>
          <a:bodyPr lIns="91392" tIns="45696" rIns="91392" bIns="45696"/>
          <a:lstStyle>
            <a:lvl1pPr marL="0" indent="0">
              <a:buFont typeface="Arial" panose="020B0604020202020204" pitchFamily="34" charset="0"/>
              <a:buNone/>
              <a:defRPr sz="1800" baseline="0">
                <a:solidFill>
                  <a:schemeClr val="bg1"/>
                </a:solidFill>
                <a:latin typeface="+mj-lt"/>
              </a:defRPr>
            </a:lvl1pPr>
            <a:lvl2pPr marL="304678" indent="0">
              <a:buNone/>
              <a:defRPr/>
            </a:lvl2pPr>
            <a:lvl3pPr marL="427257" indent="0">
              <a:buNone/>
              <a:defRPr/>
            </a:lvl3pPr>
            <a:lvl4pPr marL="516516" indent="0">
              <a:buNone/>
              <a:defRPr/>
            </a:lvl4pPr>
            <a:lvl5pPr marL="601016" indent="0">
              <a:buNone/>
              <a:defRPr/>
            </a:lvl5pPr>
          </a:lstStyle>
          <a:p>
            <a:pPr lvl="0"/>
            <a:r>
              <a:rPr lang="en-GB" dirty="0" smtClean="0"/>
              <a:t>Subhead goes here</a:t>
            </a:r>
            <a:endParaRPr lang="en-GB" dirty="0"/>
          </a:p>
        </p:txBody>
      </p:sp>
      <p:grpSp>
        <p:nvGrpSpPr>
          <p:cNvPr id="28" name="Group 67"/>
          <p:cNvGrpSpPr/>
          <p:nvPr userDrawn="1"/>
        </p:nvGrpSpPr>
        <p:grpSpPr>
          <a:xfrm>
            <a:off x="285176" y="307879"/>
            <a:ext cx="862739" cy="459830"/>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6944" fontAlgn="auto">
                <a:spcBef>
                  <a:spcPts val="0"/>
                </a:spcBef>
                <a:spcAft>
                  <a:spcPts val="0"/>
                </a:spcAft>
              </a:pPr>
              <a:endParaRPr lang="en-US">
                <a:solidFill>
                  <a:srgbClr val="FFFFFF"/>
                </a:solidFill>
                <a:latin typeface="CiscoSansTT ExtraLight"/>
                <a:ea typeface="+mn-ea"/>
              </a:endParaRPr>
            </a:p>
          </p:txBody>
        </p:sp>
      </p:grpSp>
    </p:spTree>
    <p:extLst>
      <p:ext uri="{BB962C8B-B14F-4D97-AF65-F5344CB8AC3E}">
        <p14:creationId xmlns:p14="http://schemas.microsoft.com/office/powerpoint/2010/main" val="174447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76492" y="3209560"/>
            <a:ext cx="4684868" cy="288131"/>
          </a:xfrm>
          <a:prstGeom prst="rect">
            <a:avLst/>
          </a:prstGeom>
        </p:spPr>
        <p:txBody>
          <a:bodyPr vert="horz" lIns="68553" tIns="34283" rIns="68553" bIns="34283" rtlCol="0">
            <a:noAutofit/>
          </a:bodyPr>
          <a:lstStyle>
            <a:lvl1pPr marL="0" indent="0" algn="l" defTabSz="685515" rtl="0" eaLnBrk="1" latinLnBrk="0" hangingPunct="1">
              <a:lnSpc>
                <a:spcPct val="95000"/>
              </a:lnSpc>
              <a:spcBef>
                <a:spcPts val="1080"/>
              </a:spcBef>
              <a:buClr>
                <a:srgbClr val="92D050"/>
              </a:buClr>
              <a:buSzPct val="90000"/>
              <a:buFont typeface="Arial" pitchFamily="34" charset="0"/>
              <a:buNone/>
              <a:tabLst/>
              <a:defRPr lang="en-US" sz="1800" kern="1200" dirty="0">
                <a:solidFill>
                  <a:schemeClr val="tx2"/>
                </a:solidFill>
                <a:latin typeface="+mj-lt"/>
                <a:ea typeface="+mn-ea"/>
                <a:cs typeface="+mn-cs"/>
              </a:defRPr>
            </a:lvl1pPr>
            <a:lvl2pPr marL="342752" indent="0" algn="ctr">
              <a:buNone/>
              <a:defRPr>
                <a:solidFill>
                  <a:schemeClr val="tx1">
                    <a:tint val="75000"/>
                  </a:schemeClr>
                </a:solidFill>
              </a:defRPr>
            </a:lvl2pPr>
            <a:lvl3pPr marL="685515" indent="0" algn="ctr">
              <a:buNone/>
              <a:defRPr>
                <a:solidFill>
                  <a:schemeClr val="tx1">
                    <a:tint val="75000"/>
                  </a:schemeClr>
                </a:solidFill>
              </a:defRPr>
            </a:lvl3pPr>
            <a:lvl4pPr marL="1028273" indent="0" algn="ctr">
              <a:buNone/>
              <a:defRPr>
                <a:solidFill>
                  <a:schemeClr val="tx1">
                    <a:tint val="75000"/>
                  </a:schemeClr>
                </a:solidFill>
              </a:defRPr>
            </a:lvl4pPr>
            <a:lvl5pPr marL="1371032" indent="0" algn="ctr">
              <a:buNone/>
              <a:defRPr>
                <a:solidFill>
                  <a:schemeClr val="tx1">
                    <a:tint val="75000"/>
                  </a:schemeClr>
                </a:solidFill>
              </a:defRPr>
            </a:lvl5pPr>
            <a:lvl6pPr marL="1713791" indent="0" algn="ctr">
              <a:buNone/>
              <a:defRPr>
                <a:solidFill>
                  <a:schemeClr val="tx1">
                    <a:tint val="75000"/>
                  </a:schemeClr>
                </a:solidFill>
              </a:defRPr>
            </a:lvl6pPr>
            <a:lvl7pPr marL="2056547" indent="0" algn="ctr">
              <a:buNone/>
              <a:defRPr>
                <a:solidFill>
                  <a:schemeClr val="tx1">
                    <a:tint val="75000"/>
                  </a:schemeClr>
                </a:solidFill>
              </a:defRPr>
            </a:lvl7pPr>
            <a:lvl8pPr marL="2399300" indent="0" algn="ctr">
              <a:buNone/>
              <a:defRPr>
                <a:solidFill>
                  <a:schemeClr val="tx1">
                    <a:tint val="75000"/>
                  </a:schemeClr>
                </a:solidFill>
              </a:defRPr>
            </a:lvl8pPr>
            <a:lvl9pPr marL="2742056" indent="0" algn="ctr">
              <a:buNone/>
              <a:defRPr>
                <a:solidFill>
                  <a:schemeClr val="tx1">
                    <a:tint val="75000"/>
                  </a:schemeClr>
                </a:solidFill>
              </a:defRPr>
            </a:lvl9pPr>
          </a:lstStyle>
          <a:p>
            <a:pPr marL="0" lvl="0" indent="0" algn="l" defTabSz="685515" rtl="0" eaLnBrk="1" latinLnBrk="0" hangingPunct="1">
              <a:lnSpc>
                <a:spcPct val="95000"/>
              </a:lnSpc>
              <a:spcBef>
                <a:spcPts val="1080"/>
              </a:spcBef>
              <a:buClr>
                <a:srgbClr val="92D050"/>
              </a:buClr>
              <a:buSzPct val="90000"/>
              <a:buFont typeface="Arial" pitchFamily="34" charset="0"/>
              <a:buNone/>
              <a:tabLst/>
            </a:pPr>
            <a:r>
              <a:rPr lang="en-US" dirty="0" smtClean="0"/>
              <a:t>Presenter Name and Title Go Here</a:t>
            </a:r>
            <a:endParaRPr lang="en-US" dirty="0"/>
          </a:p>
        </p:txBody>
      </p:sp>
      <p:sp>
        <p:nvSpPr>
          <p:cNvPr id="27" name="Rectangle 3"/>
          <p:cNvSpPr>
            <a:spLocks noChangeArrowheads="1"/>
          </p:cNvSpPr>
          <p:nvPr/>
        </p:nvSpPr>
        <p:spPr bwMode="white">
          <a:xfrm>
            <a:off x="1" y="0"/>
            <a:ext cx="9144000" cy="133350"/>
          </a:xfrm>
          <a:prstGeom prst="rect">
            <a:avLst/>
          </a:prstGeom>
          <a:solidFill>
            <a:schemeClr val="bg2"/>
          </a:solidFill>
          <a:ln w="25400" algn="ctr">
            <a:noFill/>
            <a:miter lim="800000"/>
            <a:headEnd/>
            <a:tailEnd/>
          </a:ln>
          <a:effectLst/>
        </p:spPr>
        <p:txBody>
          <a:bodyPr wrap="none" lIns="68553" tIns="34283" rIns="68553" bIns="34283" anchor="ctr"/>
          <a:lstStyle/>
          <a:p>
            <a:pPr defTabSz="456944" fontAlgn="auto">
              <a:spcBef>
                <a:spcPts val="0"/>
              </a:spcBef>
              <a:spcAft>
                <a:spcPts val="0"/>
              </a:spcAft>
            </a:pPr>
            <a:endParaRPr lang="en-US">
              <a:solidFill>
                <a:srgbClr val="000000"/>
              </a:solidFill>
              <a:latin typeface="CiscoSansTT ExtraLight"/>
              <a:ea typeface="+mn-ea"/>
            </a:endParaRPr>
          </a:p>
        </p:txBody>
      </p:sp>
      <p:sp>
        <p:nvSpPr>
          <p:cNvPr id="2" name="Title 1"/>
          <p:cNvSpPr>
            <a:spLocks noGrp="1"/>
          </p:cNvSpPr>
          <p:nvPr>
            <p:ph type="ctrTitle" hasCustomPrompt="1"/>
          </p:nvPr>
        </p:nvSpPr>
        <p:spPr>
          <a:xfrm>
            <a:off x="248810" y="2462028"/>
            <a:ext cx="4712557" cy="766763"/>
          </a:xfrm>
        </p:spPr>
        <p:txBody>
          <a:bodyPr vert="horz" lIns="61696" tIns="34283" rIns="61696" bIns="34283" rtlCol="0" anchor="b" anchorCtr="0">
            <a:noAutofit/>
          </a:bodyPr>
          <a:lstStyle>
            <a:lvl1pPr marL="0" indent="0" algn="l" defTabSz="685515" rtl="0" eaLnBrk="1" latinLnBrk="0" hangingPunct="1">
              <a:lnSpc>
                <a:spcPct val="80000"/>
              </a:lnSpc>
              <a:spcBef>
                <a:spcPct val="0"/>
              </a:spcBef>
              <a:buClr>
                <a:schemeClr val="tx1"/>
              </a:buClr>
              <a:buFont typeface="Ciscolight" pitchFamily="2" charset="0"/>
              <a:buNone/>
              <a:defRPr lang="en-US" sz="4500" b="0" kern="1200" spc="0" baseline="0" dirty="0">
                <a:gradFill>
                  <a:gsLst>
                    <a:gs pos="0">
                      <a:schemeClr val="accent1"/>
                    </a:gs>
                    <a:gs pos="77000">
                      <a:srgbClr val="01BBBB"/>
                    </a:gs>
                    <a:gs pos="100000">
                      <a:schemeClr val="accent6"/>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1" y="0"/>
            <a:ext cx="9144000" cy="133350"/>
          </a:xfrm>
          <a:prstGeom prst="rect">
            <a:avLst/>
          </a:prstGeom>
          <a:solidFill>
            <a:schemeClr val="bg2"/>
          </a:solidFill>
          <a:ln w="25400" algn="ctr">
            <a:noFill/>
            <a:miter lim="800000"/>
            <a:headEnd/>
            <a:tailEnd/>
          </a:ln>
          <a:effectLst/>
        </p:spPr>
        <p:txBody>
          <a:bodyPr wrap="none" lIns="68553" tIns="34283" rIns="68553" bIns="34283" anchor="ctr"/>
          <a:lstStyle/>
          <a:p>
            <a:pPr defTabSz="456944" fontAlgn="auto">
              <a:spcBef>
                <a:spcPts val="0"/>
              </a:spcBef>
              <a:spcAft>
                <a:spcPts val="0"/>
              </a:spcAft>
            </a:pPr>
            <a:endParaRPr lang="en-US">
              <a:solidFill>
                <a:srgbClr val="000000"/>
              </a:solidFill>
              <a:latin typeface="CiscoSansTT ExtraLight"/>
              <a:ea typeface="+mn-ea"/>
            </a:endParaRPr>
          </a:p>
        </p:txBody>
      </p:sp>
      <p:sp>
        <p:nvSpPr>
          <p:cNvPr id="31" name="Picture Placeholder 30"/>
          <p:cNvSpPr>
            <a:spLocks noGrp="1"/>
          </p:cNvSpPr>
          <p:nvPr>
            <p:ph type="pic" sz="quarter" idx="10" hasCustomPrompt="1"/>
          </p:nvPr>
        </p:nvSpPr>
        <p:spPr>
          <a:xfrm>
            <a:off x="5540381" y="1438279"/>
            <a:ext cx="2676525" cy="2166938"/>
          </a:xfrm>
          <a:prstGeom prst="rect">
            <a:avLst/>
          </a:prstGeom>
        </p:spPr>
        <p:txBody>
          <a:bodyPr lIns="91392" tIns="45696" rIns="91392" bIns="45696" anchor="ctr" anchorCtr="1"/>
          <a:lstStyle>
            <a:lvl1pPr marL="0" indent="0" algn="ctr">
              <a:buNone/>
              <a:defRPr>
                <a:solidFill>
                  <a:schemeClr val="tx2"/>
                </a:solidFill>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25867012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2" grpId="0"/>
      <p:bldP spid="31"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Splash">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038310"/>
      </p:ext>
    </p:extLst>
  </p:cSld>
  <p:clrMapOvr>
    <a:masterClrMapping/>
  </p:clrMapOvr>
  <p:transition spd="slow">
    <p:fade/>
  </p:transition>
  <p:timing>
    <p:tnLst>
      <p:par>
        <p:cTn id="1" dur="indefinite" restart="never" nodeType="tmRoot"/>
      </p:par>
    </p:tn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27" name="Rectangle 3"/>
          <p:cNvSpPr>
            <a:spLocks noChangeArrowheads="1"/>
          </p:cNvSpPr>
          <p:nvPr userDrawn="1"/>
        </p:nvSpPr>
        <p:spPr bwMode="white">
          <a:xfrm>
            <a:off x="1" y="0"/>
            <a:ext cx="9144000" cy="133350"/>
          </a:xfrm>
          <a:prstGeom prst="rect">
            <a:avLst/>
          </a:prstGeom>
          <a:solidFill>
            <a:schemeClr val="bg2"/>
          </a:solidFill>
          <a:ln w="25400" algn="ctr">
            <a:noFill/>
            <a:miter lim="800000"/>
            <a:headEnd/>
            <a:tailEnd/>
          </a:ln>
          <a:effectLst/>
        </p:spPr>
        <p:txBody>
          <a:bodyPr wrap="none" lIns="68550" tIns="34283" rIns="68550" bIns="34283" anchor="ctr"/>
          <a:lstStyle/>
          <a:p>
            <a:pPr defTabSz="456944" fontAlgn="auto">
              <a:spcBef>
                <a:spcPts val="0"/>
              </a:spcBef>
              <a:spcAft>
                <a:spcPts val="0"/>
              </a:spcAft>
            </a:pPr>
            <a:endParaRPr lang="en-US">
              <a:solidFill>
                <a:srgbClr val="000000"/>
              </a:solidFill>
              <a:latin typeface="CiscoSansTT ExtraLight"/>
              <a:ea typeface="+mn-ea"/>
            </a:endParaRPr>
          </a:p>
        </p:txBody>
      </p:sp>
      <p:sp>
        <p:nvSpPr>
          <p:cNvPr id="47" name="Rectangle 3"/>
          <p:cNvSpPr>
            <a:spLocks noChangeArrowheads="1"/>
          </p:cNvSpPr>
          <p:nvPr userDrawn="1"/>
        </p:nvSpPr>
        <p:spPr bwMode="hidden">
          <a:xfrm>
            <a:off x="1" y="0"/>
            <a:ext cx="9144000" cy="133350"/>
          </a:xfrm>
          <a:prstGeom prst="rect">
            <a:avLst/>
          </a:prstGeom>
          <a:solidFill>
            <a:schemeClr val="bg2"/>
          </a:solidFill>
          <a:ln w="25400" algn="ctr">
            <a:noFill/>
            <a:miter lim="800000"/>
            <a:headEnd/>
            <a:tailEnd/>
          </a:ln>
          <a:effectLst/>
        </p:spPr>
        <p:txBody>
          <a:bodyPr wrap="none" lIns="68550" tIns="34283" rIns="68550" bIns="34283" anchor="ctr"/>
          <a:lstStyle/>
          <a:p>
            <a:pPr defTabSz="456944" fontAlgn="auto">
              <a:spcBef>
                <a:spcPts val="0"/>
              </a:spcBef>
              <a:spcAft>
                <a:spcPts val="0"/>
              </a:spcAft>
            </a:pPr>
            <a:endParaRPr lang="en-US">
              <a:solidFill>
                <a:srgbClr val="000000"/>
              </a:solidFill>
              <a:latin typeface="CiscoSansTT ExtraLight"/>
              <a:ea typeface="+mn-ea"/>
            </a:endParaRPr>
          </a:p>
        </p:txBody>
      </p:sp>
      <p:sp>
        <p:nvSpPr>
          <p:cNvPr id="5" name="Title 1"/>
          <p:cNvSpPr>
            <a:spLocks noGrp="1"/>
          </p:cNvSpPr>
          <p:nvPr>
            <p:ph type="ctrTitle" hasCustomPrompt="1"/>
          </p:nvPr>
        </p:nvSpPr>
        <p:spPr>
          <a:xfrm>
            <a:off x="245465" y="571579"/>
            <a:ext cx="8301719"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gradFill>
                  <a:gsLst>
                    <a:gs pos="0">
                      <a:schemeClr val="accent1"/>
                    </a:gs>
                    <a:gs pos="100000">
                      <a:srgbClr val="01BBBB"/>
                    </a:gs>
                  </a:gsLst>
                  <a:lin ang="1200000" scaled="0"/>
                </a:gradFill>
                <a:latin typeface="+mj-lt"/>
                <a:cs typeface="CiscoSans Thin"/>
              </a:defRPr>
            </a:lvl1pPr>
          </a:lstStyle>
          <a:p>
            <a:r>
              <a:rPr lang="en-US" dirty="0" smtClean="0"/>
              <a:t>Section Title Goes Here</a:t>
            </a:r>
            <a:endParaRPr lang="en-US" dirty="0"/>
          </a:p>
        </p:txBody>
      </p:sp>
    </p:spTree>
    <p:extLst>
      <p:ext uri="{BB962C8B-B14F-4D97-AF65-F5344CB8AC3E}">
        <p14:creationId xmlns:p14="http://schemas.microsoft.com/office/powerpoint/2010/main" val="232566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preserve="1" userDrawn="1">
  <p:cSld name="2_Segue">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65" y="562612"/>
            <a:ext cx="8301719"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7813267" y="4745973"/>
            <a:ext cx="762395" cy="154530"/>
          </a:xfrm>
          <a:prstGeom prst="rect">
            <a:avLst/>
          </a:prstGeom>
          <a:noFill/>
          <a:ln w="9525">
            <a:noFill/>
            <a:miter lim="800000"/>
            <a:headEnd/>
            <a:tailEnd/>
          </a:ln>
          <a:effectLst/>
        </p:spPr>
        <p:txBody>
          <a:bodyPr wrap="none" lIns="61564" tIns="30788" rIns="61564" bIns="30788" anchor="b">
            <a:spAutoFit/>
          </a:bodyPr>
          <a:lstStyle/>
          <a:p>
            <a:pPr algn="r" defTabSz="61051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userDrawn="1"/>
        </p:nvSpPr>
        <p:spPr bwMode="ltGray">
          <a:xfrm>
            <a:off x="8660831" y="4742924"/>
            <a:ext cx="220539" cy="154511"/>
          </a:xfrm>
          <a:prstGeom prst="rect">
            <a:avLst/>
          </a:prstGeom>
          <a:noFill/>
          <a:ln w="9525" algn="ctr">
            <a:noFill/>
            <a:miter lim="800000"/>
            <a:headEnd/>
            <a:tailEnd/>
          </a:ln>
          <a:effectLst/>
        </p:spPr>
        <p:txBody>
          <a:bodyPr wrap="none" lIns="61564" tIns="30788" rIns="61564" bIns="30788" anchor="b">
            <a:spAutoFit/>
          </a:bodyPr>
          <a:lstStyle/>
          <a:p>
            <a:pPr algn="r" defTabSz="61051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1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0" name="Rectangle 4"/>
          <p:cNvSpPr>
            <a:spLocks noChangeArrowheads="1"/>
          </p:cNvSpPr>
          <p:nvPr userDrawn="1"/>
        </p:nvSpPr>
        <p:spPr bwMode="ltGray">
          <a:xfrm>
            <a:off x="292058" y="4747273"/>
            <a:ext cx="3420515" cy="154530"/>
          </a:xfrm>
          <a:prstGeom prst="rect">
            <a:avLst/>
          </a:prstGeom>
          <a:noFill/>
          <a:ln w="9525">
            <a:noFill/>
            <a:miter lim="800000"/>
            <a:headEnd/>
            <a:tailEnd/>
          </a:ln>
          <a:effectLst/>
        </p:spPr>
        <p:txBody>
          <a:bodyPr wrap="square" lIns="61564" tIns="30788" rIns="61564" bIns="30788" anchor="b" anchorCtr="0">
            <a:spAutoFit/>
          </a:bodyPr>
          <a:lstStyle/>
          <a:p>
            <a:pPr defTabSz="61051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8" name="Straight Connector 7"/>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694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65" y="562612"/>
            <a:ext cx="8301719"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7813267" y="4745973"/>
            <a:ext cx="762395" cy="154530"/>
          </a:xfrm>
          <a:prstGeom prst="rect">
            <a:avLst/>
          </a:prstGeom>
          <a:noFill/>
          <a:ln w="9525">
            <a:noFill/>
            <a:miter lim="800000"/>
            <a:headEnd/>
            <a:tailEnd/>
          </a:ln>
          <a:effectLst/>
        </p:spPr>
        <p:txBody>
          <a:bodyPr wrap="none" lIns="61564" tIns="30788" rIns="61564" bIns="30788" anchor="b">
            <a:spAutoFit/>
          </a:bodyPr>
          <a:lstStyle/>
          <a:p>
            <a:pPr algn="r" defTabSz="61051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userDrawn="1"/>
        </p:nvSpPr>
        <p:spPr bwMode="ltGray">
          <a:xfrm>
            <a:off x="8660831" y="4742924"/>
            <a:ext cx="220539" cy="154511"/>
          </a:xfrm>
          <a:prstGeom prst="rect">
            <a:avLst/>
          </a:prstGeom>
          <a:noFill/>
          <a:ln w="9525" algn="ctr">
            <a:noFill/>
            <a:miter lim="800000"/>
            <a:headEnd/>
            <a:tailEnd/>
          </a:ln>
          <a:effectLst/>
        </p:spPr>
        <p:txBody>
          <a:bodyPr wrap="none" lIns="61564" tIns="30788" rIns="61564" bIns="30788" anchor="b">
            <a:spAutoFit/>
          </a:bodyPr>
          <a:lstStyle/>
          <a:p>
            <a:pPr algn="r" defTabSz="61051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1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0" name="Rectangle 4"/>
          <p:cNvSpPr>
            <a:spLocks noChangeArrowheads="1"/>
          </p:cNvSpPr>
          <p:nvPr userDrawn="1"/>
        </p:nvSpPr>
        <p:spPr bwMode="ltGray">
          <a:xfrm>
            <a:off x="292058" y="4747273"/>
            <a:ext cx="3420515" cy="154530"/>
          </a:xfrm>
          <a:prstGeom prst="rect">
            <a:avLst/>
          </a:prstGeom>
          <a:noFill/>
          <a:ln w="9525">
            <a:noFill/>
            <a:miter lim="800000"/>
            <a:headEnd/>
            <a:tailEnd/>
          </a:ln>
          <a:effectLst/>
        </p:spPr>
        <p:txBody>
          <a:bodyPr wrap="square" lIns="61564" tIns="30788" rIns="61564" bIns="30788" anchor="b" anchorCtr="0">
            <a:spAutoFit/>
          </a:bodyPr>
          <a:lstStyle/>
          <a:p>
            <a:pPr defTabSz="61051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8" name="Straight Connector 7"/>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64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59117"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261499" y="1200164"/>
            <a:ext cx="8659976" cy="3394075"/>
          </a:xfrm>
          <a:prstGeom prst="rect">
            <a:avLst/>
          </a:prstGeom>
        </p:spPr>
        <p:txBody>
          <a:bodyPr lIns="91392" tIns="45696" rIns="91392" bIns="45696">
            <a:noAutofit/>
          </a:bodyPr>
          <a:lstStyle>
            <a:lvl1pPr marL="285594" marR="0" indent="-285594" algn="ctr" defTabSz="456944"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marL="0" marR="0" lvl="0" indent="0" algn="l" defTabSz="456944"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Tree>
    <p:extLst>
      <p:ext uri="{BB962C8B-B14F-4D97-AF65-F5344CB8AC3E}">
        <p14:creationId xmlns:p14="http://schemas.microsoft.com/office/powerpoint/2010/main" val="202038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preserve="1" userDrawn="1">
  <p:cSld name="1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59117" y="303064"/>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261499" y="1200164"/>
            <a:ext cx="8659976" cy="3394075"/>
          </a:xfrm>
          <a:prstGeom prst="rect">
            <a:avLst/>
          </a:prstGeom>
        </p:spPr>
        <p:txBody>
          <a:bodyPr lIns="91392" tIns="45696" rIns="91392" bIns="45696">
            <a:noAutofit/>
          </a:bodyPr>
          <a:lstStyle>
            <a:lvl1pPr marL="285594" marR="0" indent="-285594" algn="l" defTabSz="456944"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marL="0" marR="0" lvl="0" indent="0" algn="l" defTabSz="456944"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
        <p:nvSpPr>
          <p:cNvPr id="8" name="Rectangle 5"/>
          <p:cNvSpPr>
            <a:spLocks noChangeArrowheads="1"/>
          </p:cNvSpPr>
          <p:nvPr userDrawn="1"/>
        </p:nvSpPr>
        <p:spPr bwMode="ltGray">
          <a:xfrm>
            <a:off x="7813267" y="4745973"/>
            <a:ext cx="762395" cy="154530"/>
          </a:xfrm>
          <a:prstGeom prst="rect">
            <a:avLst/>
          </a:prstGeom>
          <a:noFill/>
          <a:ln w="9525">
            <a:noFill/>
            <a:miter lim="800000"/>
            <a:headEnd/>
            <a:tailEnd/>
          </a:ln>
          <a:effectLst/>
        </p:spPr>
        <p:txBody>
          <a:bodyPr wrap="none" lIns="61564" tIns="30788" rIns="61564" bIns="30788" anchor="b">
            <a:spAutoFit/>
          </a:bodyPr>
          <a:lstStyle/>
          <a:p>
            <a:pPr algn="r" defTabSz="61051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9" name="Rectangle 7"/>
          <p:cNvSpPr>
            <a:spLocks noChangeArrowheads="1"/>
          </p:cNvSpPr>
          <p:nvPr userDrawn="1"/>
        </p:nvSpPr>
        <p:spPr bwMode="ltGray">
          <a:xfrm>
            <a:off x="8660831" y="4742924"/>
            <a:ext cx="220539" cy="154511"/>
          </a:xfrm>
          <a:prstGeom prst="rect">
            <a:avLst/>
          </a:prstGeom>
          <a:noFill/>
          <a:ln w="9525" algn="ctr">
            <a:noFill/>
            <a:miter lim="800000"/>
            <a:headEnd/>
            <a:tailEnd/>
          </a:ln>
          <a:effectLst/>
        </p:spPr>
        <p:txBody>
          <a:bodyPr wrap="none" lIns="61564" tIns="30788" rIns="61564" bIns="30788" anchor="b">
            <a:spAutoFit/>
          </a:bodyPr>
          <a:lstStyle/>
          <a:p>
            <a:pPr algn="r" defTabSz="61051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1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0" name="Rectangle 4"/>
          <p:cNvSpPr>
            <a:spLocks noChangeArrowheads="1"/>
          </p:cNvSpPr>
          <p:nvPr userDrawn="1"/>
        </p:nvSpPr>
        <p:spPr bwMode="ltGray">
          <a:xfrm>
            <a:off x="292058" y="4747273"/>
            <a:ext cx="3420515" cy="154530"/>
          </a:xfrm>
          <a:prstGeom prst="rect">
            <a:avLst/>
          </a:prstGeom>
          <a:noFill/>
          <a:ln w="9525">
            <a:noFill/>
            <a:miter lim="800000"/>
            <a:headEnd/>
            <a:tailEnd/>
          </a:ln>
          <a:effectLst/>
        </p:spPr>
        <p:txBody>
          <a:bodyPr wrap="square" lIns="61564" tIns="30788" rIns="61564" bIns="30788" anchor="b" anchorCtr="0">
            <a:spAutoFit/>
          </a:bodyPr>
          <a:lstStyle/>
          <a:p>
            <a:pPr defTabSz="61051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11" name="Straight Connector 10"/>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265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45456" y="1249964"/>
            <a:ext cx="8582751" cy="3266034"/>
          </a:xfrm>
          <a:prstGeom prst="rect">
            <a:avLst/>
          </a:prstGeom>
        </p:spPr>
        <p:txBody>
          <a:bodyPr lIns="91392" tIns="45696" rIns="91392" bIns="45696">
            <a:noAutofit/>
          </a:bodyPr>
          <a:lstStyle>
            <a:lvl1pPr marL="280833" indent="-223712">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07728" indent="-215777">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7308" indent="-171359">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0727" indent="-171359">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1082081" indent="-168184">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187020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245457" y="1249964"/>
            <a:ext cx="4169633" cy="3266034"/>
          </a:xfrm>
          <a:prstGeom prst="rect">
            <a:avLst/>
          </a:prstGeom>
        </p:spPr>
        <p:txBody>
          <a:bodyPr lIns="91392" tIns="45696" rIns="91392" bIns="45696">
            <a:noAutofit/>
          </a:bodyPr>
          <a:lstStyle>
            <a:lvl1pPr marL="228473" indent="-171359">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6944" indent="-215777">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310" indent="-171359">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799660" indent="-171359">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018" indent="-171359">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3"/>
          <p:cNvSpPr>
            <a:spLocks noGrp="1"/>
          </p:cNvSpPr>
          <p:nvPr>
            <p:ph type="body" sz="quarter" idx="11"/>
          </p:nvPr>
        </p:nvSpPr>
        <p:spPr>
          <a:xfrm>
            <a:off x="4641003" y="1249964"/>
            <a:ext cx="4169633" cy="3266034"/>
          </a:xfrm>
          <a:prstGeom prst="rect">
            <a:avLst/>
          </a:prstGeom>
        </p:spPr>
        <p:txBody>
          <a:bodyPr lIns="91392" tIns="45696" rIns="91392" bIns="45696">
            <a:noAutofit/>
          </a:bodyPr>
          <a:lstStyle>
            <a:lvl1pPr marL="228473" indent="-171359">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6944" indent="-215777">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310" indent="-171359">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799660" indent="-171359">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018" indent="-171359">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703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1_Bullet_Heavy Tex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9" name="Text Placeholder 3"/>
          <p:cNvSpPr>
            <a:spLocks noGrp="1"/>
          </p:cNvSpPr>
          <p:nvPr>
            <p:ph type="body" sz="quarter" idx="11" hasCustomPrompt="1"/>
          </p:nvPr>
        </p:nvSpPr>
        <p:spPr>
          <a:xfrm>
            <a:off x="245457" y="1249964"/>
            <a:ext cx="4169633" cy="3266034"/>
          </a:xfrm>
          <a:prstGeom prst="rect">
            <a:avLst/>
          </a:prstGeom>
        </p:spPr>
        <p:txBody>
          <a:bodyPr lIns="91392" tIns="45696" rIns="91392" bIns="45696">
            <a:noAutofit/>
          </a:bodyPr>
          <a:lstStyle>
            <a:lvl1pPr marL="233234" indent="-171359">
              <a:lnSpc>
                <a:spcPct val="95000"/>
              </a:lnSpc>
              <a:spcBef>
                <a:spcPts val="1110"/>
              </a:spcBef>
              <a:buClr>
                <a:schemeClr val="tx2"/>
              </a:buClr>
              <a:buSzPct val="80000"/>
              <a:buFont typeface="Wingdings" panose="05000000000000000000" pitchFamily="2" charset="2"/>
              <a:buChar char="§"/>
              <a:defRPr sz="1400"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1765" indent="-171359">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a:p>
            <a:endParaRPr lang="en-US" dirty="0" smtClean="0"/>
          </a:p>
        </p:txBody>
      </p:sp>
      <p:sp>
        <p:nvSpPr>
          <p:cNvPr id="10" name="Text Placeholder 3"/>
          <p:cNvSpPr>
            <a:spLocks noGrp="1"/>
          </p:cNvSpPr>
          <p:nvPr>
            <p:ph type="body" sz="quarter" idx="12" hasCustomPrompt="1"/>
          </p:nvPr>
        </p:nvSpPr>
        <p:spPr>
          <a:xfrm>
            <a:off x="4641003" y="1249964"/>
            <a:ext cx="4169633" cy="3266034"/>
          </a:xfrm>
          <a:prstGeom prst="rect">
            <a:avLst/>
          </a:prstGeom>
        </p:spPr>
        <p:txBody>
          <a:bodyPr lIns="91392" tIns="45696" rIns="91392" bIns="45696">
            <a:noAutofit/>
          </a:bodyPr>
          <a:lstStyle>
            <a:lvl1pPr marL="223712" indent="-171359">
              <a:lnSpc>
                <a:spcPct val="95000"/>
              </a:lnSpc>
              <a:spcBef>
                <a:spcPts val="1110"/>
              </a:spcBef>
              <a:buClr>
                <a:schemeClr val="tx2"/>
              </a:buClr>
              <a:buSzPct val="80000"/>
              <a:buFont typeface="Wingdings" panose="05000000000000000000" pitchFamily="2" charset="2"/>
              <a:buChar char="§"/>
              <a:defRPr sz="1400"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1765" indent="-171359">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p:txBody>
      </p:sp>
    </p:spTree>
    <p:extLst>
      <p:ext uri="{BB962C8B-B14F-4D97-AF65-F5344CB8AC3E}">
        <p14:creationId xmlns:p14="http://schemas.microsoft.com/office/powerpoint/2010/main" val="421378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10" name="Rounded Rectangle 9"/>
          <p:cNvSpPr/>
          <p:nvPr userDrawn="1"/>
        </p:nvSpPr>
        <p:spPr>
          <a:xfrm>
            <a:off x="5143104" y="1229806"/>
            <a:ext cx="3623212" cy="3306356"/>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456944" fontAlgn="auto">
              <a:spcBef>
                <a:spcPts val="0"/>
              </a:spcBef>
              <a:spcAft>
                <a:spcPts val="0"/>
              </a:spcAft>
            </a:pPr>
            <a:endParaRPr lang="en-US">
              <a:solidFill>
                <a:srgbClr val="FFFFFF"/>
              </a:solidFill>
              <a:latin typeface="CiscoSansTT ExtraLight"/>
            </a:endParaRPr>
          </a:p>
        </p:txBody>
      </p:sp>
      <p:sp>
        <p:nvSpPr>
          <p:cNvPr id="12" name="Text Placeholder 11"/>
          <p:cNvSpPr>
            <a:spLocks noGrp="1"/>
          </p:cNvSpPr>
          <p:nvPr>
            <p:ph type="body" sz="quarter" idx="11" hasCustomPrompt="1"/>
          </p:nvPr>
        </p:nvSpPr>
        <p:spPr>
          <a:xfrm>
            <a:off x="5221224" y="1310778"/>
            <a:ext cx="3236976" cy="1830001"/>
          </a:xfrm>
          <a:prstGeom prst="rect">
            <a:avLst/>
          </a:prstGeom>
        </p:spPr>
        <p:txBody>
          <a:bodyPr lIns="91392" tIns="45696" rIns="91392" bIns="45696">
            <a:noAutofit/>
          </a:bodyPr>
          <a:lstStyle>
            <a:lvl1pPr marL="85689" indent="-85689" algn="l" defTabSz="685487" rtl="0" eaLnBrk="1" latinLnBrk="0" hangingPunct="1">
              <a:lnSpc>
                <a:spcPct val="90000"/>
              </a:lnSpc>
              <a:spcBef>
                <a:spcPts val="0"/>
              </a:spcBef>
              <a:buNone/>
              <a:defRPr lang="en-US" sz="1500" kern="1200" dirty="0" smtClean="0">
                <a:gradFill>
                  <a:gsLst>
                    <a:gs pos="0">
                      <a:srgbClr val="272749"/>
                    </a:gs>
                    <a:gs pos="27000">
                      <a:srgbClr val="272749"/>
                    </a:gs>
                    <a:gs pos="100000">
                      <a:srgbClr val="B8E1D0"/>
                    </a:gs>
                    <a:gs pos="83000">
                      <a:srgbClr val="39BBB9"/>
                    </a:gs>
                  </a:gsLst>
                  <a:lin ang="3600000" scaled="0"/>
                </a:gradFill>
                <a:latin typeface="+mn-lt"/>
                <a:ea typeface="+mn-ea"/>
                <a:cs typeface="CiscoSans ExtraLight"/>
              </a:defRPr>
            </a:lvl1pPr>
            <a:lvl2pPr marL="85689" indent="-85689" algn="l" defTabSz="685487" rtl="0" eaLnBrk="1" latinLnBrk="0" hangingPunct="1">
              <a:defRPr lang="en-US" sz="1500" kern="1200" dirty="0" smtClean="0">
                <a:solidFill>
                  <a:schemeClr val="accent2"/>
                </a:solidFill>
                <a:latin typeface="Ciscolight" pitchFamily="2" charset="0"/>
                <a:ea typeface="+mn-ea"/>
                <a:cs typeface="+mn-cs"/>
              </a:defRPr>
            </a:lvl2pPr>
            <a:lvl3pPr marL="85689" indent="-85689" algn="l" defTabSz="685487" rtl="0" eaLnBrk="1" latinLnBrk="0" hangingPunct="1">
              <a:defRPr lang="en-US" sz="1500" kern="1200" dirty="0" smtClean="0">
                <a:solidFill>
                  <a:schemeClr val="accent2"/>
                </a:solidFill>
                <a:latin typeface="Ciscolight" pitchFamily="2" charset="0"/>
                <a:ea typeface="+mn-ea"/>
                <a:cs typeface="+mn-cs"/>
              </a:defRPr>
            </a:lvl3pPr>
            <a:lvl4pPr marL="85689" indent="-85689" algn="l" defTabSz="685487" rtl="0" eaLnBrk="1" latinLnBrk="0" hangingPunct="1">
              <a:defRPr lang="en-US" sz="1500" kern="1200" dirty="0" smtClean="0">
                <a:solidFill>
                  <a:schemeClr val="accent2"/>
                </a:solidFill>
                <a:latin typeface="Ciscolight" pitchFamily="2" charset="0"/>
                <a:ea typeface="+mn-ea"/>
                <a:cs typeface="+mn-cs"/>
              </a:defRPr>
            </a:lvl4pPr>
            <a:lvl5pPr marL="85689" indent="-85689" algn="l" defTabSz="685487" rtl="0" eaLnBrk="1" latinLnBrk="0" hangingPunct="1">
              <a:defRPr lang="en-US" sz="15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19" name="Text Placeholder 18"/>
          <p:cNvSpPr>
            <a:spLocks noGrp="1"/>
          </p:cNvSpPr>
          <p:nvPr>
            <p:ph type="body" sz="quarter" idx="14" hasCustomPrompt="1"/>
          </p:nvPr>
        </p:nvSpPr>
        <p:spPr>
          <a:xfrm>
            <a:off x="5299809" y="3552444"/>
            <a:ext cx="3326071" cy="253746"/>
          </a:xfrm>
          <a:prstGeom prst="rect">
            <a:avLst/>
          </a:prstGeom>
        </p:spPr>
        <p:txBody>
          <a:bodyPr lIns="91392" tIns="45696" rIns="91392" bIns="45696">
            <a:noAutofit/>
          </a:bodyPr>
          <a:lstStyle>
            <a:lvl1pPr marL="0" indent="0">
              <a:buClr>
                <a:schemeClr val="tx2"/>
              </a:buClr>
              <a:buFontTx/>
              <a:buNone/>
              <a:defRPr sz="1200">
                <a:solidFill>
                  <a:schemeClr val="tx2"/>
                </a:solidFill>
                <a:latin typeface="+mn-lt"/>
                <a:cs typeface="CiscoSans ExtraLight"/>
              </a:defRPr>
            </a:lvl1pPr>
          </a:lstStyle>
          <a:p>
            <a:pPr lvl="0"/>
            <a:r>
              <a:rPr lang="en-US" dirty="0" smtClean="0"/>
              <a:t>Source Name</a:t>
            </a:r>
            <a:endParaRPr lang="en-US" dirty="0"/>
          </a:p>
        </p:txBody>
      </p:sp>
      <p:sp>
        <p:nvSpPr>
          <p:cNvPr id="14" name="Title 1"/>
          <p:cNvSpPr>
            <a:spLocks noGrp="1"/>
          </p:cNvSpPr>
          <p:nvPr>
            <p:ph type="ctrTitle" hasCustomPrompt="1"/>
          </p:nvPr>
        </p:nvSpPr>
        <p:spPr>
          <a:xfrm>
            <a:off x="259741" y="302422"/>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Pull Quote Style</a:t>
            </a:r>
            <a:endParaRPr lang="en-US" dirty="0"/>
          </a:p>
        </p:txBody>
      </p:sp>
      <p:sp>
        <p:nvSpPr>
          <p:cNvPr id="7" name="Text Placeholder 3"/>
          <p:cNvSpPr>
            <a:spLocks noGrp="1"/>
          </p:cNvSpPr>
          <p:nvPr>
            <p:ph type="body" sz="quarter" idx="15" hasCustomPrompt="1"/>
          </p:nvPr>
        </p:nvSpPr>
        <p:spPr>
          <a:xfrm>
            <a:off x="245457" y="1249964"/>
            <a:ext cx="4169633" cy="3266034"/>
          </a:xfrm>
          <a:prstGeom prst="rect">
            <a:avLst/>
          </a:prstGeom>
        </p:spPr>
        <p:txBody>
          <a:bodyPr lIns="91392" tIns="45696" rIns="91392" bIns="45696">
            <a:noAutofit/>
          </a:bodyPr>
          <a:lstStyle>
            <a:lvl1pPr marL="233234" indent="-171359">
              <a:lnSpc>
                <a:spcPct val="95000"/>
              </a:lnSpc>
              <a:spcBef>
                <a:spcPts val="1110"/>
              </a:spcBef>
              <a:buClr>
                <a:schemeClr val="tx2"/>
              </a:buClr>
              <a:buSzPct val="80000"/>
              <a:buFont typeface="Wingdings" panose="05000000000000000000" pitchFamily="2" charset="2"/>
              <a:buChar char="§"/>
              <a:defRPr sz="1600" b="0" i="0">
                <a:solidFill>
                  <a:schemeClr val="tx2"/>
                </a:solidFill>
                <a:latin typeface="+mn-lt"/>
                <a:cs typeface="CiscoSans ExtraLight"/>
              </a:defRPr>
            </a:lvl1pPr>
            <a:lvl2pPr marL="455357" indent="-190398">
              <a:lnSpc>
                <a:spcPct val="95000"/>
              </a:lnSpc>
              <a:spcBef>
                <a:spcPts val="450"/>
              </a:spcBef>
              <a:buClr>
                <a:schemeClr val="tx2"/>
              </a:buClr>
              <a:buSzPct val="80000"/>
              <a:buFont typeface="Wingdings" panose="05000000000000000000" pitchFamily="2" charset="2"/>
              <a:buChar char="§"/>
              <a:defRPr sz="1400" b="0" i="0">
                <a:solidFill>
                  <a:schemeClr val="tx2"/>
                </a:solidFill>
                <a:latin typeface="+mn-lt"/>
                <a:cs typeface="CiscoSans ExtraLight"/>
              </a:defRPr>
            </a:lvl2pPr>
            <a:lvl3pPr>
              <a:buClrTx/>
              <a:defRPr b="0" i="0">
                <a:solidFill>
                  <a:schemeClr val="tx1"/>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a:t>
            </a:r>
            <a:br>
              <a:rPr lang="en-US" dirty="0" smtClean="0"/>
            </a:br>
            <a:r>
              <a:rPr lang="en-US" dirty="0" smtClean="0"/>
              <a:t>slide with a pull quote</a:t>
            </a:r>
          </a:p>
          <a:p>
            <a:pPr lvl="1"/>
            <a:r>
              <a:rPr lang="en-US" dirty="0" smtClean="0"/>
              <a:t>This is where all the second level </a:t>
            </a:r>
            <a:br>
              <a:rPr lang="en-US" dirty="0" smtClean="0"/>
            </a:br>
            <a:r>
              <a:rPr lang="en-US" dirty="0" smtClean="0"/>
              <a:t>information goes</a:t>
            </a:r>
          </a:p>
          <a:p>
            <a:pPr lvl="1"/>
            <a:r>
              <a:rPr lang="en-US" dirty="0" smtClean="0"/>
              <a:t>This is another bullet point</a:t>
            </a:r>
          </a:p>
          <a:p>
            <a:r>
              <a:rPr lang="en-US" dirty="0" smtClean="0"/>
              <a:t>First level bullets are 16 points</a:t>
            </a:r>
            <a:br>
              <a:rPr lang="en-US" dirty="0" smtClean="0"/>
            </a:br>
            <a:r>
              <a:rPr lang="en-US" dirty="0" smtClean="0"/>
              <a:t>and use a bullet point</a:t>
            </a:r>
          </a:p>
          <a:p>
            <a:pPr lvl="1"/>
            <a:r>
              <a:rPr lang="en-US" dirty="0" smtClean="0"/>
              <a:t>Second level bullets are 14 points in size</a:t>
            </a:r>
          </a:p>
          <a:p>
            <a:pPr lvl="1"/>
            <a:r>
              <a:rPr lang="en-US" dirty="0" smtClean="0"/>
              <a:t>It’s important to keep consistency </a:t>
            </a:r>
          </a:p>
        </p:txBody>
      </p:sp>
    </p:spTree>
    <p:extLst>
      <p:ext uri="{BB962C8B-B14F-4D97-AF65-F5344CB8AC3E}">
        <p14:creationId xmlns:p14="http://schemas.microsoft.com/office/powerpoint/2010/main" val="2469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213509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bg2"/>
        </a:solidFill>
        <a:effectLst/>
      </p:bgPr>
    </p:bg>
    <p:spTree>
      <p:nvGrpSpPr>
        <p:cNvPr id="1" name=""/>
        <p:cNvGrpSpPr/>
        <p:nvPr/>
      </p:nvGrpSpPr>
      <p:grpSpPr>
        <a:xfrm>
          <a:off x="0" y="0"/>
          <a:ext cx="0" cy="0"/>
          <a:chOff x="0" y="0"/>
          <a:chExt cx="0" cy="0"/>
        </a:xfrm>
      </p:grpSpPr>
      <p:sp>
        <p:nvSpPr>
          <p:cNvPr id="4" name="Footer Placeholder 4"/>
          <p:cNvSpPr txBox="1">
            <a:spLocks/>
          </p:cNvSpPr>
          <p:nvPr userDrawn="1"/>
        </p:nvSpPr>
        <p:spPr>
          <a:xfrm>
            <a:off x="157166"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4"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1459241262"/>
      </p:ext>
    </p:extLst>
  </p:cSld>
  <p:clrMapOvr>
    <a:masterClrMapping/>
  </p:clrMapOvr>
  <p:transition spd="slow">
    <p:fade/>
  </p:transition>
  <p:timing>
    <p:tnLst>
      <p:par>
        <p:cT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preserve="1" userDrawn="1">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Bullet Title Goes Here</a:t>
            </a:r>
            <a:endParaRPr lang="en-US" dirty="0"/>
          </a:p>
        </p:txBody>
      </p:sp>
      <p:sp>
        <p:nvSpPr>
          <p:cNvPr id="4" name="Rectangle 5"/>
          <p:cNvSpPr>
            <a:spLocks noChangeArrowheads="1"/>
          </p:cNvSpPr>
          <p:nvPr userDrawn="1"/>
        </p:nvSpPr>
        <p:spPr bwMode="ltGray">
          <a:xfrm>
            <a:off x="7813267" y="4745973"/>
            <a:ext cx="762395" cy="154530"/>
          </a:xfrm>
          <a:prstGeom prst="rect">
            <a:avLst/>
          </a:prstGeom>
          <a:noFill/>
          <a:ln w="9525">
            <a:noFill/>
            <a:miter lim="800000"/>
            <a:headEnd/>
            <a:tailEnd/>
          </a:ln>
          <a:effectLst/>
        </p:spPr>
        <p:txBody>
          <a:bodyPr wrap="none" lIns="61564" tIns="30788" rIns="61564" bIns="30788" anchor="b">
            <a:spAutoFit/>
          </a:bodyPr>
          <a:lstStyle/>
          <a:p>
            <a:pPr algn="r" defTabSz="61051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5" name="Rectangle 7"/>
          <p:cNvSpPr>
            <a:spLocks noChangeArrowheads="1"/>
          </p:cNvSpPr>
          <p:nvPr userDrawn="1"/>
        </p:nvSpPr>
        <p:spPr bwMode="ltGray">
          <a:xfrm>
            <a:off x="8660831" y="4742924"/>
            <a:ext cx="220539" cy="154511"/>
          </a:xfrm>
          <a:prstGeom prst="rect">
            <a:avLst/>
          </a:prstGeom>
          <a:noFill/>
          <a:ln w="9525" algn="ctr">
            <a:noFill/>
            <a:miter lim="800000"/>
            <a:headEnd/>
            <a:tailEnd/>
          </a:ln>
          <a:effectLst/>
        </p:spPr>
        <p:txBody>
          <a:bodyPr wrap="none" lIns="61564" tIns="30788" rIns="61564" bIns="30788" anchor="b">
            <a:spAutoFit/>
          </a:bodyPr>
          <a:lstStyle/>
          <a:p>
            <a:pPr algn="r" defTabSz="61051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1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6" name="Rectangle 4"/>
          <p:cNvSpPr>
            <a:spLocks noChangeArrowheads="1"/>
          </p:cNvSpPr>
          <p:nvPr userDrawn="1"/>
        </p:nvSpPr>
        <p:spPr bwMode="ltGray">
          <a:xfrm>
            <a:off x="292058" y="4747273"/>
            <a:ext cx="3420515" cy="154530"/>
          </a:xfrm>
          <a:prstGeom prst="rect">
            <a:avLst/>
          </a:prstGeom>
          <a:noFill/>
          <a:ln w="9525">
            <a:noFill/>
            <a:miter lim="800000"/>
            <a:headEnd/>
            <a:tailEnd/>
          </a:ln>
          <a:effectLst/>
        </p:spPr>
        <p:txBody>
          <a:bodyPr wrap="square" lIns="61564" tIns="30788" rIns="61564" bIns="30788" anchor="b" anchorCtr="0">
            <a:spAutoFit/>
          </a:bodyPr>
          <a:lstStyle/>
          <a:p>
            <a:pPr defTabSz="61051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7" name="Straight Connector 6"/>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555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1786" y="302506"/>
            <a:ext cx="4005072" cy="628650"/>
          </a:xfrm>
          <a:prstGeom prst="rect">
            <a:avLst/>
          </a:prstGeom>
        </p:spPr>
        <p:txBody>
          <a:bodyPr vert="horz" lIns="61693" tIns="34283" rIns="61693" bIns="34283" rtlCol="0" anchor="t" anchorCtr="0">
            <a:noAutofit/>
          </a:bodyPr>
          <a:lstStyle>
            <a:lvl1pPr algn="l" defTabSz="685487" rtl="0" eaLnBrk="1" latinLnBrk="0" hangingPunct="1">
              <a:lnSpc>
                <a:spcPct val="80000"/>
              </a:lnSpc>
              <a:spcBef>
                <a:spcPct val="0"/>
              </a:spcBef>
              <a:buNone/>
              <a:defRPr lang="en-US" sz="2500" b="0" i="0" kern="1200" spc="-75" baseline="0" dirty="0" smtClean="0">
                <a:solidFill>
                  <a:srgbClr val="00A2BF"/>
                </a:solidFill>
                <a:latin typeface="+mj-lt"/>
                <a:ea typeface="+mj-ea"/>
                <a:cs typeface="CiscoSans Thin"/>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51540" y="1200150"/>
            <a:ext cx="4005072" cy="3394710"/>
          </a:xfrm>
          <a:prstGeom prst="rect">
            <a:avLst/>
          </a:prstGeom>
        </p:spPr>
        <p:txBody>
          <a:bodyPr lIns="91392" tIns="45696" rIns="91392" bIns="45696">
            <a:noAutofit/>
          </a:bodyPr>
          <a:lstStyle>
            <a:lvl1pPr marL="0" indent="0">
              <a:buClr>
                <a:schemeClr val="tx2"/>
              </a:buClr>
              <a:buSzPct val="80000"/>
              <a:buFont typeface="Wingdings" panose="05000000000000000000" pitchFamily="2" charset="2"/>
              <a:buNone/>
              <a:defRPr sz="1600" b="0" i="0">
                <a:solidFill>
                  <a:schemeClr val="tx2"/>
                </a:solidFill>
                <a:latin typeface="+mn-lt"/>
                <a:cs typeface="CiscoSans ExtraLight"/>
              </a:defRPr>
            </a:lvl1pPr>
            <a:lvl2pPr marL="476031" indent="-171375">
              <a:buClr>
                <a:schemeClr val="tx2"/>
              </a:buClr>
              <a:buSzPct val="80000"/>
              <a:buFont typeface="Wingdings" panose="05000000000000000000" pitchFamily="2" charset="2"/>
              <a:buChar char="§"/>
              <a:tabLst/>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9" y="1200150"/>
            <a:ext cx="4005072" cy="3394710"/>
          </a:xfrm>
          <a:prstGeom prst="rect">
            <a:avLst/>
          </a:prstGeom>
        </p:spPr>
        <p:txBody>
          <a:bodyPr lIns="91392" tIns="45696" rIns="91392" bIns="45696">
            <a:noAutofit/>
          </a:bodyPr>
          <a:lstStyle>
            <a:lvl1pPr marL="0" indent="0">
              <a:buClr>
                <a:schemeClr val="tx2"/>
              </a:buClr>
              <a:buSzPct val="80000"/>
              <a:buFont typeface="Wingdings" panose="05000000000000000000" pitchFamily="2" charset="2"/>
              <a:buNone/>
              <a:defRPr sz="1600" b="0" i="0">
                <a:solidFill>
                  <a:schemeClr val="tx2"/>
                </a:solidFill>
                <a:latin typeface="+mn-lt"/>
                <a:cs typeface="CiscoSans ExtraLight"/>
              </a:defRPr>
            </a:lvl1pPr>
            <a:lvl2pPr marL="476031" indent="-171375">
              <a:buClr>
                <a:schemeClr val="tx2"/>
              </a:buClr>
              <a:buSzPct val="80000"/>
              <a:buFont typeface="Wingdings" panose="05000000000000000000" pitchFamily="2" charset="2"/>
              <a:buChar char="§"/>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4822430" y="302506"/>
            <a:ext cx="4005072" cy="630936"/>
          </a:xfrm>
          <a:prstGeom prst="rect">
            <a:avLst/>
          </a:prstGeom>
        </p:spPr>
        <p:txBody>
          <a:bodyPr lIns="91392" tIns="45696" rIns="91392" bIns="45696">
            <a:noAutofit/>
          </a:bodyPr>
          <a:lstStyle>
            <a:lvl1pPr marL="0" marR="0" indent="0" algn="l" defTabSz="685487" rtl="0" eaLnBrk="1" fontAlgn="auto" latinLnBrk="0" hangingPunct="1">
              <a:lnSpc>
                <a:spcPct val="80000"/>
              </a:lnSpc>
              <a:spcBef>
                <a:spcPct val="0"/>
              </a:spcBef>
              <a:spcAft>
                <a:spcPts val="0"/>
              </a:spcAft>
              <a:buClrTx/>
              <a:buSzTx/>
              <a:buFontTx/>
              <a:buNone/>
              <a:tabLst/>
              <a:defRPr lang="en-US" sz="2500" b="0" i="0" kern="1200" spc="-75" baseline="0" dirty="0">
                <a:solidFill>
                  <a:srgbClr val="00A2BF"/>
                </a:solidFill>
                <a:latin typeface="+mj-lt"/>
                <a:ea typeface="+mj-ea"/>
                <a:cs typeface="CiscoSans Thin"/>
              </a:defRPr>
            </a:lvl1pPr>
          </a:lstStyle>
          <a:p>
            <a:pPr marL="0" marR="0" lvl="0" indent="0" algn="l" defTabSz="685487"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cxnSp>
        <p:nvCxnSpPr>
          <p:cNvPr id="7" name="Straight Connector 6"/>
          <p:cNvCxnSpPr/>
          <p:nvPr userDrawn="1"/>
        </p:nvCxnSpPr>
        <p:spPr>
          <a:xfrm>
            <a:off x="4600575" y="609616"/>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860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ftr="0" dt="0"/>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219516" y="75438"/>
            <a:ext cx="2668457" cy="864108"/>
          </a:xfrm>
          <a:prstGeom prst="rect">
            <a:avLst/>
          </a:prstGeom>
        </p:spPr>
        <p:txBody>
          <a:bodyPr lIns="91392" tIns="45696" rIns="91392" bIns="45696" anchor="b" anchorCtr="0">
            <a:noAutofit/>
          </a:bodyPr>
          <a:lstStyle>
            <a:lvl1pPr marL="0" marR="0" indent="0" algn="l" defTabSz="685487"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487"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17"/>
          <p:cNvSpPr>
            <a:spLocks noGrp="1"/>
          </p:cNvSpPr>
          <p:nvPr>
            <p:ph type="body" sz="quarter" idx="19"/>
          </p:nvPr>
        </p:nvSpPr>
        <p:spPr>
          <a:xfrm>
            <a:off x="3258410" y="75438"/>
            <a:ext cx="2599859" cy="864108"/>
          </a:xfrm>
          <a:prstGeom prst="rect">
            <a:avLst/>
          </a:prstGeom>
        </p:spPr>
        <p:txBody>
          <a:bodyPr lIns="91392" tIns="45696" rIns="91392" bIns="45696" anchor="b" anchorCtr="0">
            <a:noAutofit/>
          </a:bodyPr>
          <a:lstStyle>
            <a:lvl1pPr marL="0" marR="0" indent="0" algn="l" defTabSz="685487"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487"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3" name="Text Placeholder 17"/>
          <p:cNvSpPr>
            <a:spLocks noGrp="1"/>
          </p:cNvSpPr>
          <p:nvPr>
            <p:ph type="body" sz="quarter" idx="20"/>
          </p:nvPr>
        </p:nvSpPr>
        <p:spPr>
          <a:xfrm>
            <a:off x="6272203" y="75438"/>
            <a:ext cx="2634158" cy="864108"/>
          </a:xfrm>
          <a:prstGeom prst="rect">
            <a:avLst/>
          </a:prstGeom>
        </p:spPr>
        <p:txBody>
          <a:bodyPr lIns="91392" tIns="45696" rIns="91392" bIns="45696" anchor="b" anchorCtr="0">
            <a:noAutofit/>
          </a:bodyPr>
          <a:lstStyle>
            <a:lvl1pPr marL="0" marR="0" indent="0" algn="l" defTabSz="685487"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487"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2" name="Text Placeholder 3"/>
          <p:cNvSpPr>
            <a:spLocks noGrp="1"/>
          </p:cNvSpPr>
          <p:nvPr>
            <p:ph type="body" sz="quarter" idx="10"/>
          </p:nvPr>
        </p:nvSpPr>
        <p:spPr>
          <a:xfrm>
            <a:off x="219516" y="1201574"/>
            <a:ext cx="2668457" cy="3336008"/>
          </a:xfrm>
          <a:prstGeom prst="rect">
            <a:avLst/>
          </a:prstGeom>
        </p:spPr>
        <p:txBody>
          <a:bodyPr lIns="91392" tIns="45696" rIns="91392" bIns="45696">
            <a:noAutofit/>
          </a:bodyPr>
          <a:lstStyle>
            <a:lvl1pPr marL="223712" indent="-171359">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403005" indent="-190398">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69601" indent="-166598">
              <a:buClr>
                <a:schemeClr val="tx2"/>
              </a:buClr>
              <a:buSzPct val="80000"/>
              <a:buFont typeface="Wingdings" panose="05000000000000000000" pitchFamily="2" charset="2"/>
              <a:buChar char="§"/>
              <a:defRPr sz="1200">
                <a:solidFill>
                  <a:schemeClr val="tx2"/>
                </a:solidFill>
                <a:latin typeface="+mn-lt"/>
                <a:cs typeface="CiscoSans ExtraLight"/>
              </a:defRPr>
            </a:lvl3pPr>
            <a:lvl4pPr marL="745721" indent="-171359">
              <a:buClr>
                <a:schemeClr val="tx2"/>
              </a:buClr>
              <a:buSzPct val="80000"/>
              <a:buFont typeface="Wingdings" panose="05000000000000000000" pitchFamily="2" charset="2"/>
              <a:buChar char="§"/>
              <a:defRPr sz="1000">
                <a:solidFill>
                  <a:schemeClr val="tx2"/>
                </a:solidFill>
                <a:latin typeface="+mn-lt"/>
                <a:cs typeface="CiscoSans ExtraLight"/>
              </a:defRPr>
            </a:lvl4pPr>
            <a:lvl5pPr marL="917070" indent="-171359">
              <a:buClr>
                <a:schemeClr val="tx2"/>
              </a:buClr>
              <a:buSzPct val="80000"/>
              <a:buFont typeface="Wingdings" panose="05000000000000000000" pitchFamily="2" charset="2"/>
              <a:buChar char="§"/>
              <a:defRPr sz="900">
                <a:solidFill>
                  <a:schemeClr val="tx2"/>
                </a:solidFill>
                <a:latin typeface="+mn-lt"/>
                <a:cs typeface="CiscoSans ExtraLight"/>
              </a:defRPr>
            </a:lvl5pPr>
            <a:lvl6pPr marL="692149"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6" name="Text Placeholder 3"/>
          <p:cNvSpPr>
            <a:spLocks noGrp="1"/>
          </p:cNvSpPr>
          <p:nvPr>
            <p:ph type="body" sz="quarter" idx="21"/>
          </p:nvPr>
        </p:nvSpPr>
        <p:spPr>
          <a:xfrm>
            <a:off x="6272203" y="1183951"/>
            <a:ext cx="2634158" cy="3336008"/>
          </a:xfrm>
          <a:prstGeom prst="rect">
            <a:avLst/>
          </a:prstGeom>
        </p:spPr>
        <p:txBody>
          <a:bodyPr lIns="91392" tIns="45696" rIns="91392" bIns="45696">
            <a:noAutofit/>
          </a:bodyPr>
          <a:lstStyle>
            <a:lvl1pPr marL="171382" indent="-171382">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359802" indent="-215876">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72776" indent="-171359">
              <a:buClr>
                <a:schemeClr val="tx2"/>
              </a:buClr>
              <a:buSzPct val="80000"/>
              <a:buFont typeface="Wingdings" panose="05000000000000000000" pitchFamily="2" charset="2"/>
              <a:buChar char="§"/>
              <a:defRPr sz="1200">
                <a:solidFill>
                  <a:schemeClr val="tx2"/>
                </a:solidFill>
                <a:latin typeface="+mn-lt"/>
                <a:cs typeface="CiscoSans ExtraLight"/>
              </a:defRPr>
            </a:lvl3pPr>
            <a:lvl4pPr marL="745721" indent="-171359">
              <a:buClr>
                <a:schemeClr val="tx2"/>
              </a:buClr>
              <a:buSzPct val="80000"/>
              <a:buFont typeface="Wingdings" panose="05000000000000000000" pitchFamily="2" charset="2"/>
              <a:buChar char="§"/>
              <a:defRPr sz="1000">
                <a:solidFill>
                  <a:schemeClr val="tx2"/>
                </a:solidFill>
                <a:latin typeface="+mn-lt"/>
                <a:cs typeface="CiscoSans ExtraLight"/>
              </a:defRPr>
            </a:lvl4pPr>
            <a:lvl5pPr marL="917070" indent="-171359">
              <a:buClr>
                <a:schemeClr val="tx2"/>
              </a:buClr>
              <a:buSzPct val="80000"/>
              <a:buFont typeface="Wingdings" panose="05000000000000000000" pitchFamily="2" charset="2"/>
              <a:buChar char="§"/>
              <a:defRPr sz="900">
                <a:solidFill>
                  <a:schemeClr val="tx2"/>
                </a:solidFill>
                <a:latin typeface="+mn-lt"/>
                <a:cs typeface="CiscoSans ExtraLight"/>
              </a:defRPr>
            </a:lvl5pPr>
            <a:lvl6pPr marL="692149"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7" name="Text Placeholder 3"/>
          <p:cNvSpPr>
            <a:spLocks noGrp="1"/>
          </p:cNvSpPr>
          <p:nvPr>
            <p:ph type="body" sz="quarter" idx="22"/>
          </p:nvPr>
        </p:nvSpPr>
        <p:spPr>
          <a:xfrm>
            <a:off x="3258410" y="1201574"/>
            <a:ext cx="2599859" cy="3336008"/>
          </a:xfrm>
          <a:prstGeom prst="rect">
            <a:avLst/>
          </a:prstGeom>
        </p:spPr>
        <p:txBody>
          <a:bodyPr lIns="91392" tIns="45696" rIns="91392" bIns="45696">
            <a:noAutofit/>
          </a:bodyPr>
          <a:lstStyle>
            <a:lvl1pPr marL="171382" indent="-171382">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344294" indent="-176116">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14076" indent="-171359">
              <a:buClr>
                <a:schemeClr val="tx2"/>
              </a:buClr>
              <a:buSzPct val="80000"/>
              <a:buFont typeface="Wingdings" panose="05000000000000000000" pitchFamily="2" charset="2"/>
              <a:buChar char="§"/>
              <a:defRPr sz="1200">
                <a:solidFill>
                  <a:schemeClr val="tx2"/>
                </a:solidFill>
                <a:latin typeface="+mn-lt"/>
                <a:cs typeface="CiscoSans ExtraLight"/>
              </a:defRPr>
            </a:lvl3pPr>
            <a:lvl4pPr marL="687012" indent="-171359">
              <a:buClr>
                <a:schemeClr val="tx2"/>
              </a:buClr>
              <a:buSzPct val="80000"/>
              <a:buFont typeface="Wingdings" panose="05000000000000000000" pitchFamily="2" charset="2"/>
              <a:buChar char="§"/>
              <a:defRPr sz="1000">
                <a:solidFill>
                  <a:schemeClr val="tx2"/>
                </a:solidFill>
                <a:latin typeface="+mn-lt"/>
                <a:cs typeface="CiscoSans ExtraLight"/>
              </a:defRPr>
            </a:lvl4pPr>
            <a:lvl5pPr marL="855194" indent="-168184">
              <a:buClr>
                <a:schemeClr val="tx2"/>
              </a:buClr>
              <a:buSzPct val="80000"/>
              <a:buFont typeface="Wingdings" panose="05000000000000000000" pitchFamily="2" charset="2"/>
              <a:buChar char="§"/>
              <a:defRPr sz="900">
                <a:solidFill>
                  <a:schemeClr val="tx2"/>
                </a:solidFill>
                <a:latin typeface="+mn-lt"/>
                <a:cs typeface="CiscoSans ExtraLight"/>
              </a:defRPr>
            </a:lvl5pPr>
            <a:lvl6pPr marL="692149"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3" name="Straight Connector 2"/>
          <p:cNvCxnSpPr/>
          <p:nvPr userDrawn="1"/>
        </p:nvCxnSpPr>
        <p:spPr>
          <a:xfrm>
            <a:off x="3076575" y="609611"/>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067425" y="609611"/>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940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723296" y="4365154"/>
            <a:ext cx="7461251" cy="207749"/>
          </a:xfrm>
          <a:prstGeom prst="rect">
            <a:avLst/>
          </a:prstGeom>
        </p:spPr>
        <p:txBody>
          <a:bodyPr wrap="square" lIns="91392" tIns="45696" rIns="91392" bIns="45696" anchor="b" anchorCtr="0">
            <a:noAutofit/>
          </a:bodyPr>
          <a:lstStyle>
            <a:lvl1pPr marL="0" indent="0" algn="l" defTabSz="603371">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4" name="Title 1"/>
          <p:cNvSpPr>
            <a:spLocks noGrp="1"/>
          </p:cNvSpPr>
          <p:nvPr>
            <p:ph type="ctrTitle" hasCustomPrompt="1"/>
          </p:nvPr>
        </p:nvSpPr>
        <p:spPr>
          <a:xfrm>
            <a:off x="354841" y="940725"/>
            <a:ext cx="8168270" cy="2878673"/>
          </a:xfrm>
          <a:prstGeom prst="rect">
            <a:avLst/>
          </a:prstGeom>
        </p:spPr>
        <p:txBody>
          <a:bodyPr>
            <a:noAutofit/>
          </a:bodyPr>
          <a:lstStyle>
            <a:lvl1pPr marL="399831" indent="-399831" algn="l">
              <a:lnSpc>
                <a:spcPct val="90000"/>
              </a:lnSpc>
              <a:defRPr sz="6000" b="0" i="1" spc="0" baseline="0">
                <a:solidFill>
                  <a:schemeClr val="tx2"/>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240615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54841" y="940725"/>
            <a:ext cx="8168270" cy="2878673"/>
          </a:xfrm>
          <a:prstGeom prst="rect">
            <a:avLst/>
          </a:prstGeom>
        </p:spPr>
        <p:txBody>
          <a:bodyPr>
            <a:noAutofit/>
          </a:bodyPr>
          <a:lstStyle>
            <a:lvl1pPr marL="403005" indent="-403005" algn="l">
              <a:lnSpc>
                <a:spcPct val="90000"/>
              </a:lnSpc>
              <a:defRPr sz="6000" b="0" i="1" spc="0" baseline="0">
                <a:gradFill flip="none" rotWithShape="1">
                  <a:gsLst>
                    <a:gs pos="0">
                      <a:srgbClr val="272749"/>
                    </a:gs>
                    <a:gs pos="100000">
                      <a:srgbClr val="39BBB9"/>
                    </a:gs>
                    <a:gs pos="84000">
                      <a:srgbClr val="39BBB9"/>
                    </a:gs>
                    <a:gs pos="29000">
                      <a:srgbClr val="272749"/>
                    </a:gs>
                  </a:gsLst>
                  <a:lin ang="0" scaled="1"/>
                  <a:tileRect/>
                </a:gradFill>
                <a:latin typeface="+mj-lt"/>
                <a:cs typeface="CiscoSans Thin"/>
              </a:defRPr>
            </a:lvl1pPr>
          </a:lstStyle>
          <a:p>
            <a:r>
              <a:rPr lang="en-US" dirty="0" smtClean="0"/>
              <a:t>“Quote goes here.”</a:t>
            </a:r>
            <a:endParaRPr lang="en-US" dirty="0"/>
          </a:p>
        </p:txBody>
      </p:sp>
      <p:sp>
        <p:nvSpPr>
          <p:cNvPr id="3" name="Text Placeholder 9"/>
          <p:cNvSpPr>
            <a:spLocks noGrp="1"/>
          </p:cNvSpPr>
          <p:nvPr>
            <p:ph type="body" sz="quarter" idx="11" hasCustomPrompt="1"/>
          </p:nvPr>
        </p:nvSpPr>
        <p:spPr>
          <a:xfrm>
            <a:off x="724023" y="4365154"/>
            <a:ext cx="7461251" cy="207749"/>
          </a:xfrm>
          <a:prstGeom prst="rect">
            <a:avLst/>
          </a:prstGeom>
        </p:spPr>
        <p:txBody>
          <a:bodyPr wrap="square" lIns="91392" tIns="45696" rIns="91392" bIns="45696" anchor="b" anchorCtr="0">
            <a:noAutofit/>
          </a:bodyPr>
          <a:lstStyle>
            <a:lvl1pPr marL="0" indent="0" algn="l" defTabSz="603371">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1622230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2_Quote Slide">
    <p:bg>
      <p:bgPr>
        <a:solidFill>
          <a:schemeClr val="accent5"/>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813267" y="4745973"/>
            <a:ext cx="762395" cy="154530"/>
          </a:xfrm>
          <a:prstGeom prst="rect">
            <a:avLst/>
          </a:prstGeom>
          <a:noFill/>
          <a:ln w="9525">
            <a:noFill/>
            <a:miter lim="800000"/>
            <a:headEnd/>
            <a:tailEnd/>
          </a:ln>
          <a:effectLst/>
        </p:spPr>
        <p:txBody>
          <a:bodyPr wrap="none" lIns="61564" tIns="30788" rIns="61564" bIns="30788" anchor="b">
            <a:spAutoFit/>
          </a:bodyPr>
          <a:lstStyle/>
          <a:p>
            <a:pPr algn="r" defTabSz="61051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4" name="Rectangle 7"/>
          <p:cNvSpPr>
            <a:spLocks noChangeArrowheads="1"/>
          </p:cNvSpPr>
          <p:nvPr userDrawn="1"/>
        </p:nvSpPr>
        <p:spPr bwMode="ltGray">
          <a:xfrm>
            <a:off x="8660831" y="4742924"/>
            <a:ext cx="220539" cy="154511"/>
          </a:xfrm>
          <a:prstGeom prst="rect">
            <a:avLst/>
          </a:prstGeom>
          <a:noFill/>
          <a:ln w="9525" algn="ctr">
            <a:noFill/>
            <a:miter lim="800000"/>
            <a:headEnd/>
            <a:tailEnd/>
          </a:ln>
          <a:effectLst/>
        </p:spPr>
        <p:txBody>
          <a:bodyPr wrap="none" lIns="61564" tIns="30788" rIns="61564" bIns="30788" anchor="b">
            <a:spAutoFit/>
          </a:bodyPr>
          <a:lstStyle/>
          <a:p>
            <a:pPr algn="r" defTabSz="61051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1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7" name="Text Placeholder 9"/>
          <p:cNvSpPr>
            <a:spLocks noGrp="1"/>
          </p:cNvSpPr>
          <p:nvPr>
            <p:ph type="body" sz="quarter" idx="11" hasCustomPrompt="1"/>
          </p:nvPr>
        </p:nvSpPr>
        <p:spPr>
          <a:xfrm>
            <a:off x="723296" y="4365154"/>
            <a:ext cx="7461251" cy="207749"/>
          </a:xfrm>
          <a:prstGeom prst="rect">
            <a:avLst/>
          </a:prstGeom>
        </p:spPr>
        <p:txBody>
          <a:bodyPr wrap="square" lIns="91392" tIns="45696" rIns="91392" bIns="45696" anchor="b" anchorCtr="0">
            <a:noAutofit/>
          </a:bodyPr>
          <a:lstStyle>
            <a:lvl1pPr marL="0" indent="0" algn="l" defTabSz="603371">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292058" y="4747273"/>
            <a:ext cx="3420515" cy="154530"/>
          </a:xfrm>
          <a:prstGeom prst="rect">
            <a:avLst/>
          </a:prstGeom>
          <a:noFill/>
          <a:ln w="9525">
            <a:noFill/>
            <a:miter lim="800000"/>
            <a:headEnd/>
            <a:tailEnd/>
          </a:ln>
          <a:effectLst/>
        </p:spPr>
        <p:txBody>
          <a:bodyPr wrap="square" lIns="61564" tIns="30788" rIns="61564" bIns="30788" anchor="b" anchorCtr="0">
            <a:spAutoFit/>
          </a:bodyPr>
          <a:lstStyle/>
          <a:p>
            <a:pPr defTabSz="61051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10" name="Straight Connector 9"/>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940725"/>
            <a:ext cx="8168270" cy="2878673"/>
          </a:xfrm>
          <a:prstGeom prst="rect">
            <a:avLst/>
          </a:prstGeom>
        </p:spPr>
        <p:txBody>
          <a:bodyPr>
            <a:noAutofit/>
          </a:bodyPr>
          <a:lstStyle>
            <a:lvl1pPr marL="403005" indent="-403005" algn="l">
              <a:lnSpc>
                <a:spcPct val="90000"/>
              </a:lnSpc>
              <a:defRPr sz="6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297851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preserve="1" userDrawn="1">
  <p:cSld name="3_Quote Slide">
    <p:bg>
      <p:bgPr>
        <a:solidFill>
          <a:schemeClr val="tx2"/>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813267" y="4745973"/>
            <a:ext cx="762395" cy="154530"/>
          </a:xfrm>
          <a:prstGeom prst="rect">
            <a:avLst/>
          </a:prstGeom>
          <a:noFill/>
          <a:ln w="9525">
            <a:noFill/>
            <a:miter lim="800000"/>
            <a:headEnd/>
            <a:tailEnd/>
          </a:ln>
          <a:effectLst/>
        </p:spPr>
        <p:txBody>
          <a:bodyPr wrap="none" lIns="61564" tIns="30788" rIns="61564" bIns="30788" anchor="b">
            <a:spAutoFit/>
          </a:bodyPr>
          <a:lstStyle/>
          <a:p>
            <a:pPr algn="r" defTabSz="61051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4" name="Rectangle 7"/>
          <p:cNvSpPr>
            <a:spLocks noChangeArrowheads="1"/>
          </p:cNvSpPr>
          <p:nvPr userDrawn="1"/>
        </p:nvSpPr>
        <p:spPr bwMode="ltGray">
          <a:xfrm>
            <a:off x="8660831" y="4742924"/>
            <a:ext cx="220539" cy="154511"/>
          </a:xfrm>
          <a:prstGeom prst="rect">
            <a:avLst/>
          </a:prstGeom>
          <a:noFill/>
          <a:ln w="9525" algn="ctr">
            <a:noFill/>
            <a:miter lim="800000"/>
            <a:headEnd/>
            <a:tailEnd/>
          </a:ln>
          <a:effectLst/>
        </p:spPr>
        <p:txBody>
          <a:bodyPr wrap="none" lIns="61564" tIns="30788" rIns="61564" bIns="30788" anchor="b">
            <a:spAutoFit/>
          </a:bodyPr>
          <a:lstStyle/>
          <a:p>
            <a:pPr algn="r" defTabSz="61051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1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7" name="Text Placeholder 9"/>
          <p:cNvSpPr>
            <a:spLocks noGrp="1"/>
          </p:cNvSpPr>
          <p:nvPr>
            <p:ph type="body" sz="quarter" idx="11" hasCustomPrompt="1"/>
          </p:nvPr>
        </p:nvSpPr>
        <p:spPr>
          <a:xfrm>
            <a:off x="723296" y="4365154"/>
            <a:ext cx="7461251" cy="207749"/>
          </a:xfrm>
          <a:prstGeom prst="rect">
            <a:avLst/>
          </a:prstGeom>
        </p:spPr>
        <p:txBody>
          <a:bodyPr wrap="square" lIns="91392" tIns="45696" rIns="91392" bIns="45696" anchor="b" anchorCtr="0">
            <a:noAutofit/>
          </a:bodyPr>
          <a:lstStyle>
            <a:lvl1pPr marL="0" indent="0" algn="l" defTabSz="603371">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292058" y="4747273"/>
            <a:ext cx="3420515" cy="154530"/>
          </a:xfrm>
          <a:prstGeom prst="rect">
            <a:avLst/>
          </a:prstGeom>
          <a:noFill/>
          <a:ln w="9525">
            <a:noFill/>
            <a:miter lim="800000"/>
            <a:headEnd/>
            <a:tailEnd/>
          </a:ln>
          <a:effectLst/>
        </p:spPr>
        <p:txBody>
          <a:bodyPr wrap="square" lIns="61564" tIns="30788" rIns="61564" bIns="30788" anchor="b" anchorCtr="0">
            <a:spAutoFit/>
          </a:bodyPr>
          <a:lstStyle/>
          <a:p>
            <a:pPr defTabSz="61051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10" name="Straight Connector 9"/>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940725"/>
            <a:ext cx="8168270" cy="2878673"/>
          </a:xfrm>
          <a:prstGeom prst="rect">
            <a:avLst/>
          </a:prstGeom>
        </p:spPr>
        <p:txBody>
          <a:bodyPr>
            <a:noAutofit/>
          </a:bodyPr>
          <a:lstStyle>
            <a:lvl1pPr marL="403005" indent="-403005" algn="l">
              <a:lnSpc>
                <a:spcPct val="90000"/>
              </a:lnSpc>
              <a:defRPr sz="6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255811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Statement_Solid_blu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21404" y="940725"/>
            <a:ext cx="8301719" cy="2878673"/>
          </a:xfrm>
          <a:prstGeom prst="rect">
            <a:avLst/>
          </a:prstGeom>
        </p:spPr>
        <p:txBody>
          <a:bodyPr anchor="t" anchorCtr="1">
            <a:noAutofit/>
          </a:bodyPr>
          <a:lstStyle>
            <a:lvl1pPr algn="ctr">
              <a:lnSpc>
                <a:spcPct val="90000"/>
              </a:lnSpc>
              <a:defRPr sz="23000" b="0" i="1" spc="0" baseline="0">
                <a:solidFill>
                  <a:srgbClr val="272749"/>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77" y="4365154"/>
            <a:ext cx="7461251" cy="207749"/>
          </a:xfrm>
          <a:prstGeom prst="rect">
            <a:avLst/>
          </a:prstGeom>
        </p:spPr>
        <p:txBody>
          <a:bodyPr wrap="square" lIns="91392" tIns="45696" rIns="91392" bIns="45696" anchor="b" anchorCtr="0">
            <a:noAutofit/>
          </a:bodyPr>
          <a:lstStyle>
            <a:lvl1pPr marL="0" indent="0" algn="l" defTabSz="603371">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243175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Statement_Gradi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404" y="940725"/>
            <a:ext cx="8301719" cy="2878673"/>
          </a:xfrm>
          <a:prstGeom prst="rect">
            <a:avLst/>
          </a:prstGeom>
        </p:spPr>
        <p:txBody>
          <a:bodyPr anchor="t" anchorCtr="1">
            <a:noAutofit/>
          </a:bodyPr>
          <a:lstStyle>
            <a:lvl1pPr algn="ctr">
              <a:lnSpc>
                <a:spcPct val="90000"/>
              </a:lnSpc>
              <a:defRPr sz="23000" b="0" i="1" spc="0" baseline="0">
                <a:gradFill flip="none" rotWithShape="1">
                  <a:gsLst>
                    <a:gs pos="0">
                      <a:schemeClr val="tx2"/>
                    </a:gs>
                    <a:gs pos="100000">
                      <a:srgbClr val="39BBB9"/>
                    </a:gs>
                    <a:gs pos="84000">
                      <a:srgbClr val="39BBB9"/>
                    </a:gs>
                    <a:gs pos="29000">
                      <a:srgbClr val="272749"/>
                    </a:gs>
                  </a:gsLst>
                  <a:lin ang="0" scaled="1"/>
                  <a:tileRect/>
                </a:gra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77" y="4365154"/>
            <a:ext cx="7461251" cy="207749"/>
          </a:xfrm>
          <a:prstGeom prst="rect">
            <a:avLst/>
          </a:prstGeom>
        </p:spPr>
        <p:txBody>
          <a:bodyPr wrap="square" lIns="91392" tIns="45696" rIns="91392" bIns="45696" anchor="b" anchorCtr="0">
            <a:noAutofit/>
          </a:bodyPr>
          <a:lstStyle>
            <a:lvl1pPr marL="0" indent="0" algn="l" defTabSz="603371">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365819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preserve="1" userDrawn="1">
  <p:cSld name="1_Statement_Gradient">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404" y="940725"/>
            <a:ext cx="8301719" cy="2878673"/>
          </a:xfrm>
          <a:prstGeom prst="rect">
            <a:avLst/>
          </a:prstGeom>
        </p:spPr>
        <p:txBody>
          <a:bodyPr anchor="t" anchorCtr="1">
            <a:noAutofit/>
          </a:bodyPr>
          <a:lstStyle>
            <a:lvl1pPr algn="ctr">
              <a:lnSpc>
                <a:spcPct val="90000"/>
              </a:lnSpc>
              <a:defRPr sz="23000" b="0" i="1" spc="0" baseline="0">
                <a:solidFill>
                  <a:schemeClr val="bg1"/>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77" y="4365154"/>
            <a:ext cx="7461251" cy="207749"/>
          </a:xfrm>
          <a:prstGeom prst="rect">
            <a:avLst/>
          </a:prstGeom>
        </p:spPr>
        <p:txBody>
          <a:bodyPr wrap="square" lIns="91392" tIns="45696" rIns="91392" bIns="45696" anchor="b" anchorCtr="0">
            <a:noAutofit/>
          </a:bodyPr>
          <a:lstStyle>
            <a:lvl1pPr marL="0" indent="0" algn="l" defTabSz="603371">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4" name="Rectangle 5"/>
          <p:cNvSpPr>
            <a:spLocks noChangeArrowheads="1"/>
          </p:cNvSpPr>
          <p:nvPr userDrawn="1"/>
        </p:nvSpPr>
        <p:spPr bwMode="ltGray">
          <a:xfrm>
            <a:off x="7813267" y="4745973"/>
            <a:ext cx="762395" cy="154530"/>
          </a:xfrm>
          <a:prstGeom prst="rect">
            <a:avLst/>
          </a:prstGeom>
          <a:noFill/>
          <a:ln w="9525">
            <a:noFill/>
            <a:miter lim="800000"/>
            <a:headEnd/>
            <a:tailEnd/>
          </a:ln>
          <a:effectLst/>
        </p:spPr>
        <p:txBody>
          <a:bodyPr wrap="none" lIns="61564" tIns="30788" rIns="61564" bIns="30788" anchor="b">
            <a:spAutoFit/>
          </a:bodyPr>
          <a:lstStyle/>
          <a:p>
            <a:pPr algn="r" defTabSz="61051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5" name="Rectangle 7"/>
          <p:cNvSpPr>
            <a:spLocks noChangeArrowheads="1"/>
          </p:cNvSpPr>
          <p:nvPr userDrawn="1"/>
        </p:nvSpPr>
        <p:spPr bwMode="ltGray">
          <a:xfrm>
            <a:off x="8660831" y="4742924"/>
            <a:ext cx="220539" cy="154511"/>
          </a:xfrm>
          <a:prstGeom prst="rect">
            <a:avLst/>
          </a:prstGeom>
          <a:noFill/>
          <a:ln w="9525" algn="ctr">
            <a:noFill/>
            <a:miter lim="800000"/>
            <a:headEnd/>
            <a:tailEnd/>
          </a:ln>
          <a:effectLst/>
        </p:spPr>
        <p:txBody>
          <a:bodyPr wrap="none" lIns="61564" tIns="30788" rIns="61564" bIns="30788" anchor="b">
            <a:spAutoFit/>
          </a:bodyPr>
          <a:lstStyle/>
          <a:p>
            <a:pPr algn="r" defTabSz="61051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1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6" name="Rectangle 4"/>
          <p:cNvSpPr>
            <a:spLocks noChangeArrowheads="1"/>
          </p:cNvSpPr>
          <p:nvPr userDrawn="1"/>
        </p:nvSpPr>
        <p:spPr bwMode="ltGray">
          <a:xfrm>
            <a:off x="292058" y="4747273"/>
            <a:ext cx="3420515" cy="154530"/>
          </a:xfrm>
          <a:prstGeom prst="rect">
            <a:avLst/>
          </a:prstGeom>
          <a:noFill/>
          <a:ln w="9525">
            <a:noFill/>
            <a:miter lim="800000"/>
            <a:headEnd/>
            <a:tailEnd/>
          </a:ln>
          <a:effectLst/>
        </p:spPr>
        <p:txBody>
          <a:bodyPr wrap="square" lIns="61564" tIns="30788" rIns="61564" bIns="30788" anchor="b" anchorCtr="0">
            <a:spAutoFit/>
          </a:bodyPr>
          <a:lstStyle/>
          <a:p>
            <a:pPr defTabSz="61051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7" name="Straight Connector 6"/>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095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4" name="Footer Placeholder 4"/>
          <p:cNvSpPr txBox="1">
            <a:spLocks/>
          </p:cNvSpPr>
          <p:nvPr userDrawn="1"/>
        </p:nvSpPr>
        <p:spPr>
          <a:xfrm>
            <a:off x="157166"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5" name="Footer Placeholder 4"/>
          <p:cNvSpPr txBox="1">
            <a:spLocks/>
          </p:cNvSpPr>
          <p:nvPr userDrawn="1"/>
        </p:nvSpPr>
        <p:spPr>
          <a:xfrm>
            <a:off x="7217534"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4205174354"/>
      </p:ext>
    </p:extLst>
  </p:cSld>
  <p:clrMapOvr>
    <a:masterClrMapping/>
  </p:clrMapOvr>
  <p:transition spd="slow">
    <p:fade/>
  </p:transition>
  <p:timing>
    <p:tnLst>
      <p:par>
        <p:cT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2_Big Statem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65" y="705553"/>
            <a:ext cx="8301719" cy="2436518"/>
          </a:xfrm>
          <a:prstGeom prst="rect">
            <a:avLst/>
          </a:prstGeom>
        </p:spPr>
        <p:txBody>
          <a:bodyPr anchor="b" anchorCtr="0">
            <a:noAutofit/>
          </a:bodyPr>
          <a:lstStyle>
            <a:lvl1pPr algn="l">
              <a:lnSpc>
                <a:spcPct val="90000"/>
              </a:lnSpc>
              <a:defRPr sz="4500" b="0" i="0" spc="0" baseline="0">
                <a:gradFill>
                  <a:gsLst>
                    <a:gs pos="29000">
                      <a:srgbClr val="233754"/>
                    </a:gs>
                    <a:gs pos="0">
                      <a:schemeClr val="tx2"/>
                    </a:gs>
                    <a:gs pos="100000">
                      <a:srgbClr val="01BBBB"/>
                    </a:gs>
                  </a:gsLst>
                  <a:lin ang="1200000" scaled="0"/>
                </a:gradFill>
                <a:latin typeface="+mj-lt"/>
                <a:cs typeface="CiscoSans Thin"/>
              </a:defRPr>
            </a:lvl1pPr>
          </a:lstStyle>
          <a:p>
            <a:r>
              <a:rPr lang="en-US" dirty="0" smtClean="0"/>
              <a:t>Statement Goes Here</a:t>
            </a:r>
            <a:endParaRPr lang="en-US" dirty="0"/>
          </a:p>
        </p:txBody>
      </p:sp>
    </p:spTree>
    <p:extLst>
      <p:ext uri="{BB962C8B-B14F-4D97-AF65-F5344CB8AC3E}">
        <p14:creationId xmlns:p14="http://schemas.microsoft.com/office/powerpoint/2010/main" val="59933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preserve="1" userDrawn="1">
  <p:cSld name="1_Big Statement">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65" y="705553"/>
            <a:ext cx="8301719" cy="2436518"/>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smtClean="0"/>
              <a:t>Statement Goes Here</a:t>
            </a:r>
            <a:endParaRPr lang="en-US" dirty="0"/>
          </a:p>
        </p:txBody>
      </p:sp>
      <p:sp>
        <p:nvSpPr>
          <p:cNvPr id="10" name="Rectangle 5"/>
          <p:cNvSpPr>
            <a:spLocks noChangeArrowheads="1"/>
          </p:cNvSpPr>
          <p:nvPr userDrawn="1"/>
        </p:nvSpPr>
        <p:spPr bwMode="ltGray">
          <a:xfrm>
            <a:off x="7813267" y="4745973"/>
            <a:ext cx="762395" cy="154530"/>
          </a:xfrm>
          <a:prstGeom prst="rect">
            <a:avLst/>
          </a:prstGeom>
          <a:noFill/>
          <a:ln w="9525">
            <a:noFill/>
            <a:miter lim="800000"/>
            <a:headEnd/>
            <a:tailEnd/>
          </a:ln>
          <a:effectLst/>
        </p:spPr>
        <p:txBody>
          <a:bodyPr wrap="none" lIns="61564" tIns="30788" rIns="61564" bIns="30788" anchor="b">
            <a:spAutoFit/>
          </a:bodyPr>
          <a:lstStyle/>
          <a:p>
            <a:pPr algn="r" defTabSz="61051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1" name="Rectangle 7"/>
          <p:cNvSpPr>
            <a:spLocks noChangeArrowheads="1"/>
          </p:cNvSpPr>
          <p:nvPr userDrawn="1"/>
        </p:nvSpPr>
        <p:spPr bwMode="ltGray">
          <a:xfrm>
            <a:off x="8660831" y="4742924"/>
            <a:ext cx="220539" cy="154511"/>
          </a:xfrm>
          <a:prstGeom prst="rect">
            <a:avLst/>
          </a:prstGeom>
          <a:noFill/>
          <a:ln w="9525" algn="ctr">
            <a:noFill/>
            <a:miter lim="800000"/>
            <a:headEnd/>
            <a:tailEnd/>
          </a:ln>
          <a:effectLst/>
        </p:spPr>
        <p:txBody>
          <a:bodyPr wrap="none" lIns="61564" tIns="30788" rIns="61564" bIns="30788" anchor="b">
            <a:spAutoFit/>
          </a:bodyPr>
          <a:lstStyle/>
          <a:p>
            <a:pPr algn="r" defTabSz="61051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1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7" name="Rectangle 4"/>
          <p:cNvSpPr>
            <a:spLocks noChangeArrowheads="1"/>
          </p:cNvSpPr>
          <p:nvPr userDrawn="1"/>
        </p:nvSpPr>
        <p:spPr bwMode="ltGray">
          <a:xfrm>
            <a:off x="292058" y="4747273"/>
            <a:ext cx="3420515" cy="154530"/>
          </a:xfrm>
          <a:prstGeom prst="rect">
            <a:avLst/>
          </a:prstGeom>
          <a:noFill/>
          <a:ln w="9525">
            <a:noFill/>
            <a:miter lim="800000"/>
            <a:headEnd/>
            <a:tailEnd/>
          </a:ln>
          <a:effectLst/>
        </p:spPr>
        <p:txBody>
          <a:bodyPr wrap="square" lIns="61564" tIns="30788" rIns="61564" bIns="30788" anchor="b" anchorCtr="0">
            <a:spAutoFit/>
          </a:bodyPr>
          <a:lstStyle/>
          <a:p>
            <a:pPr defTabSz="61051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12" name="Straight Connector 11"/>
          <p:cNvCxnSpPr/>
          <p:nvPr userDrawn="1"/>
        </p:nvCxnSpPr>
        <p:spPr>
          <a:xfrm>
            <a:off x="1"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6072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preserve="1" userDrawn="1">
  <p:cSld name="Big Statem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8" name="Rectangle 5"/>
          <p:cNvSpPr>
            <a:spLocks noChangeArrowheads="1"/>
          </p:cNvSpPr>
          <p:nvPr userDrawn="1"/>
        </p:nvSpPr>
        <p:spPr bwMode="ltGray">
          <a:xfrm>
            <a:off x="7813267" y="4745973"/>
            <a:ext cx="762395" cy="154530"/>
          </a:xfrm>
          <a:prstGeom prst="rect">
            <a:avLst/>
          </a:prstGeom>
          <a:noFill/>
          <a:ln w="9525">
            <a:noFill/>
            <a:miter lim="800000"/>
            <a:headEnd/>
            <a:tailEnd/>
          </a:ln>
          <a:effectLst/>
        </p:spPr>
        <p:txBody>
          <a:bodyPr wrap="none" lIns="61564" tIns="30788" rIns="61564" bIns="30788" anchor="b">
            <a:spAutoFit/>
          </a:bodyPr>
          <a:lstStyle/>
          <a:p>
            <a:pPr algn="r" defTabSz="61051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0" name="Rectangle 7"/>
          <p:cNvSpPr>
            <a:spLocks noChangeArrowheads="1"/>
          </p:cNvSpPr>
          <p:nvPr userDrawn="1"/>
        </p:nvSpPr>
        <p:spPr bwMode="ltGray">
          <a:xfrm>
            <a:off x="8660831" y="4742924"/>
            <a:ext cx="220539" cy="154511"/>
          </a:xfrm>
          <a:prstGeom prst="rect">
            <a:avLst/>
          </a:prstGeom>
          <a:noFill/>
          <a:ln w="9525" algn="ctr">
            <a:noFill/>
            <a:miter lim="800000"/>
            <a:headEnd/>
            <a:tailEnd/>
          </a:ln>
          <a:effectLst/>
        </p:spPr>
        <p:txBody>
          <a:bodyPr wrap="none" lIns="61564" tIns="30788" rIns="61564" bIns="30788" anchor="b">
            <a:spAutoFit/>
          </a:bodyPr>
          <a:lstStyle/>
          <a:p>
            <a:pPr algn="r" defTabSz="61051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1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6" name="Title 1"/>
          <p:cNvSpPr>
            <a:spLocks noGrp="1"/>
          </p:cNvSpPr>
          <p:nvPr>
            <p:ph type="ctrTitle" hasCustomPrompt="1"/>
          </p:nvPr>
        </p:nvSpPr>
        <p:spPr>
          <a:xfrm>
            <a:off x="245465" y="705553"/>
            <a:ext cx="8301719" cy="2436518"/>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smtClean="0"/>
              <a:t>Statement Goes Here</a:t>
            </a:r>
            <a:endParaRPr lang="en-US" dirty="0"/>
          </a:p>
        </p:txBody>
      </p:sp>
      <p:sp>
        <p:nvSpPr>
          <p:cNvPr id="7" name="Rectangle 4"/>
          <p:cNvSpPr>
            <a:spLocks noChangeArrowheads="1"/>
          </p:cNvSpPr>
          <p:nvPr userDrawn="1"/>
        </p:nvSpPr>
        <p:spPr bwMode="ltGray">
          <a:xfrm>
            <a:off x="292058" y="4747273"/>
            <a:ext cx="3420515" cy="154530"/>
          </a:xfrm>
          <a:prstGeom prst="rect">
            <a:avLst/>
          </a:prstGeom>
          <a:noFill/>
          <a:ln w="9525">
            <a:noFill/>
            <a:miter lim="800000"/>
            <a:headEnd/>
            <a:tailEnd/>
          </a:ln>
          <a:effectLst/>
        </p:spPr>
        <p:txBody>
          <a:bodyPr wrap="square" lIns="61564" tIns="30788" rIns="61564" bIns="30788" anchor="b" anchorCtr="0">
            <a:spAutoFit/>
          </a:bodyPr>
          <a:lstStyle/>
          <a:p>
            <a:pPr defTabSz="61051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9" name="Straight Connector 8"/>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47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53765" y="1439069"/>
            <a:ext cx="4117446" cy="2265389"/>
          </a:xfrm>
        </p:spPr>
        <p:txBody>
          <a:bodyPr vert="horz" lIns="61696" tIns="34283" rIns="61696" bIns="34283" rtlCol="0" anchor="ctr" anchorCtr="0">
            <a:noAutofit/>
          </a:bodyPr>
          <a:lstStyle>
            <a:lvl1pPr marL="0" indent="0" algn="l" defTabSz="685515" rtl="0" eaLnBrk="1" latinLnBrk="0" hangingPunct="1">
              <a:lnSpc>
                <a:spcPct val="80000"/>
              </a:lnSpc>
              <a:spcBef>
                <a:spcPct val="0"/>
              </a:spcBef>
              <a:buClr>
                <a:schemeClr val="tx1"/>
              </a:buClr>
              <a:buFont typeface="Ciscolight" pitchFamily="2" charset="0"/>
              <a:buNone/>
              <a:defRPr lang="en-US" sz="4500" b="0" kern="1200" spc="0" baseline="0" dirty="0">
                <a:gradFill>
                  <a:gsLst>
                    <a:gs pos="0">
                      <a:schemeClr val="tx2"/>
                    </a:gs>
                    <a:gs pos="100000">
                      <a:srgbClr val="01BBBB"/>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20" y="654518"/>
            <a:ext cx="3895344" cy="3840480"/>
          </a:xfrm>
          <a:prstGeom prst="rect">
            <a:avLst/>
          </a:prstGeom>
        </p:spPr>
        <p:txBody>
          <a:bodyPr lIns="91392" tIns="45696" rIns="91392" bIns="45696"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dirty="0" smtClean="0"/>
              <a:t>Tell your story here</a:t>
            </a:r>
            <a:endParaRPr lang="en-US" dirty="0"/>
          </a:p>
        </p:txBody>
      </p:sp>
      <p:cxnSp>
        <p:nvCxnSpPr>
          <p:cNvPr id="5" name="Straight Connector 4"/>
          <p:cNvCxnSpPr/>
          <p:nvPr userDrawn="1"/>
        </p:nvCxnSpPr>
        <p:spPr>
          <a:xfrm>
            <a:off x="4600575" y="609616"/>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5075020"/>
      </p:ext>
    </p:extLst>
  </p:cSld>
  <p:clrMapOvr>
    <a:masterClrMapping/>
  </p:clrMapOvr>
  <p:transition spd="slow">
    <p:wipe/>
  </p:transition>
  <p:timing>
    <p:tnLst>
      <p:par>
        <p:cTn id="1" dur="indefinite" restart="never" nodeType="tmRoot"/>
      </p:par>
    </p:tnLst>
  </p:timing>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58466"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255355" y="1169322"/>
            <a:ext cx="4265612" cy="3220908"/>
          </a:xfrm>
          <a:prstGeom prst="rect">
            <a:avLst/>
          </a:prstGeom>
        </p:spPr>
        <p:txBody>
          <a:bodyPr lIns="91392" tIns="45696" rIns="91392" bIns="45696"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1" name="Picture Placeholder 2"/>
          <p:cNvSpPr>
            <a:spLocks noGrp="1"/>
          </p:cNvSpPr>
          <p:nvPr>
            <p:ph type="pic" sz="quarter" idx="10" hasCustomPrompt="1"/>
          </p:nvPr>
        </p:nvSpPr>
        <p:spPr>
          <a:xfrm>
            <a:off x="4787318" y="1169322"/>
            <a:ext cx="4015167" cy="3221261"/>
          </a:xfrm>
          <a:prstGeom prst="rect">
            <a:avLst/>
          </a:prstGeom>
        </p:spPr>
        <p:txBody>
          <a:bodyPr vert="horz" lIns="91392" tIns="45696" rIns="91392" bIns="45696">
            <a:noAutofit/>
          </a:bodyPr>
          <a:lstStyle>
            <a:lvl1pPr marL="0" indent="0" algn="ctr">
              <a:buNone/>
              <a:defRPr sz="2000" b="0" i="0">
                <a:solidFill>
                  <a:schemeClr val="tx2"/>
                </a:solidFill>
                <a:latin typeface="+mn-lt"/>
                <a:cs typeface="CiscoSans ExtraLight"/>
              </a:defRPr>
            </a:lvl1pPr>
          </a:lstStyle>
          <a:p>
            <a:r>
              <a:rPr lang="en-US" dirty="0" smtClean="0"/>
              <a:t>Insert Image Here</a:t>
            </a:r>
            <a:endParaRPr lang="en-US" dirty="0"/>
          </a:p>
        </p:txBody>
      </p:sp>
    </p:spTree>
    <p:extLst>
      <p:ext uri="{BB962C8B-B14F-4D97-AF65-F5344CB8AC3E}">
        <p14:creationId xmlns:p14="http://schemas.microsoft.com/office/powerpoint/2010/main" val="330619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bld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preserve="1" userDrawn="1">
  <p:cSld name="1_Bottom title_photo and text">
    <p:bg>
      <p:bgRef idx="1001">
        <a:schemeClr val="bg2"/>
      </p:bgRef>
    </p:bg>
    <p:spTree>
      <p:nvGrpSpPr>
        <p:cNvPr id="1" name=""/>
        <p:cNvGrpSpPr/>
        <p:nvPr/>
      </p:nvGrpSpPr>
      <p:grpSpPr>
        <a:xfrm>
          <a:off x="0" y="0"/>
          <a:ext cx="0" cy="0"/>
          <a:chOff x="0" y="0"/>
          <a:chExt cx="0" cy="0"/>
        </a:xfrm>
      </p:grpSpPr>
      <p:sp>
        <p:nvSpPr>
          <p:cNvPr id="13" name="Picture Placeholder 2"/>
          <p:cNvSpPr>
            <a:spLocks noGrp="1"/>
          </p:cNvSpPr>
          <p:nvPr>
            <p:ph type="pic" sz="quarter" idx="10" hasCustomPrompt="1"/>
          </p:nvPr>
        </p:nvSpPr>
        <p:spPr>
          <a:xfrm>
            <a:off x="4787318" y="1169322"/>
            <a:ext cx="4015167" cy="3221261"/>
          </a:xfrm>
          <a:prstGeom prst="rect">
            <a:avLst/>
          </a:prstGeom>
        </p:spPr>
        <p:txBody>
          <a:bodyPr vert="horz" lIns="91392" tIns="45696" rIns="91392" bIns="45696"/>
          <a:lstStyle>
            <a:lvl1pPr marL="0" indent="0" algn="ctr">
              <a:buNone/>
              <a:defRPr sz="2000" b="0" i="0">
                <a:solidFill>
                  <a:schemeClr val="tx2"/>
                </a:solidFill>
                <a:latin typeface="+mn-lt"/>
                <a:cs typeface="CiscoSans ExtraLight"/>
              </a:defRPr>
            </a:lvl1pPr>
          </a:lstStyle>
          <a:p>
            <a:r>
              <a:rPr lang="en-US" dirty="0" smtClean="0"/>
              <a:t>Insert Image Here</a:t>
            </a:r>
            <a:endParaRPr lang="en-US" dirty="0"/>
          </a:p>
        </p:txBody>
      </p:sp>
      <p:sp>
        <p:nvSpPr>
          <p:cNvPr id="18" name="Text Placeholder 17"/>
          <p:cNvSpPr>
            <a:spLocks noGrp="1"/>
          </p:cNvSpPr>
          <p:nvPr>
            <p:ph type="body" sz="quarter" idx="11" hasCustomPrompt="1"/>
          </p:nvPr>
        </p:nvSpPr>
        <p:spPr>
          <a:xfrm>
            <a:off x="255355" y="1169322"/>
            <a:ext cx="4265612" cy="3220908"/>
          </a:xfrm>
          <a:prstGeom prst="rect">
            <a:avLst/>
          </a:prstGeom>
        </p:spPr>
        <p:txBody>
          <a:bodyPr lIns="91392" tIns="45696" rIns="91392" bIns="45696" anchor="ctr" anchorCtr="0"/>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2" name="Title 1"/>
          <p:cNvSpPr>
            <a:spLocks noGrp="1"/>
          </p:cNvSpPr>
          <p:nvPr>
            <p:ph type="ctrTitle" hasCustomPrompt="1"/>
          </p:nvPr>
        </p:nvSpPr>
        <p:spPr>
          <a:xfrm>
            <a:off x="258679" y="302422"/>
            <a:ext cx="8659976" cy="728782"/>
          </a:xfrm>
          <a:prstGeom prst="rect">
            <a:avLst/>
          </a:prstGeom>
        </p:spPr>
        <p:txBody>
          <a:bodyPr anchor="t" anchorCtr="0"/>
          <a:lstStyle>
            <a:lvl1pPr algn="l">
              <a:lnSpc>
                <a:spcPct val="90000"/>
              </a:lnSpc>
              <a:defRPr sz="2500" b="0" i="0" spc="0" baseline="0">
                <a:solidFill>
                  <a:schemeClr val="tx2"/>
                </a:solidFill>
                <a:latin typeface="+mj-lt"/>
                <a:cs typeface="CiscoSans Thin"/>
              </a:defRPr>
            </a:lvl1pPr>
          </a:lstStyle>
          <a:p>
            <a:r>
              <a:rPr lang="en-US" dirty="0" smtClean="0"/>
              <a:t>Slide Title Goes Here</a:t>
            </a:r>
            <a:endParaRPr lang="en-US" dirty="0"/>
          </a:p>
        </p:txBody>
      </p:sp>
      <p:sp>
        <p:nvSpPr>
          <p:cNvPr id="10" name="Rectangle 5"/>
          <p:cNvSpPr>
            <a:spLocks noChangeArrowheads="1"/>
          </p:cNvSpPr>
          <p:nvPr userDrawn="1"/>
        </p:nvSpPr>
        <p:spPr bwMode="ltGray">
          <a:xfrm>
            <a:off x="7813267" y="4745973"/>
            <a:ext cx="762395" cy="154530"/>
          </a:xfrm>
          <a:prstGeom prst="rect">
            <a:avLst/>
          </a:prstGeom>
          <a:noFill/>
          <a:ln w="9525">
            <a:noFill/>
            <a:miter lim="800000"/>
            <a:headEnd/>
            <a:tailEnd/>
          </a:ln>
          <a:effectLst/>
        </p:spPr>
        <p:txBody>
          <a:bodyPr wrap="none" lIns="61564" tIns="30788" rIns="61564" bIns="30788" anchor="b">
            <a:spAutoFit/>
          </a:bodyPr>
          <a:lstStyle/>
          <a:p>
            <a:pPr algn="r" defTabSz="61051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5" name="Rectangle 7"/>
          <p:cNvSpPr>
            <a:spLocks noChangeArrowheads="1"/>
          </p:cNvSpPr>
          <p:nvPr userDrawn="1"/>
        </p:nvSpPr>
        <p:spPr bwMode="ltGray">
          <a:xfrm>
            <a:off x="8660831" y="4742924"/>
            <a:ext cx="220539" cy="154511"/>
          </a:xfrm>
          <a:prstGeom prst="rect">
            <a:avLst/>
          </a:prstGeom>
          <a:noFill/>
          <a:ln w="9525" algn="ctr">
            <a:noFill/>
            <a:miter lim="800000"/>
            <a:headEnd/>
            <a:tailEnd/>
          </a:ln>
          <a:effectLst/>
        </p:spPr>
        <p:txBody>
          <a:bodyPr wrap="none" lIns="61564" tIns="30788" rIns="61564" bIns="30788" anchor="b">
            <a:spAutoFit/>
          </a:bodyPr>
          <a:lstStyle/>
          <a:p>
            <a:pPr algn="r" defTabSz="61051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1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9" name="Rectangle 4"/>
          <p:cNvSpPr>
            <a:spLocks noChangeArrowheads="1"/>
          </p:cNvSpPr>
          <p:nvPr userDrawn="1"/>
        </p:nvSpPr>
        <p:spPr bwMode="ltGray">
          <a:xfrm>
            <a:off x="292058" y="4747273"/>
            <a:ext cx="3420515" cy="154530"/>
          </a:xfrm>
          <a:prstGeom prst="rect">
            <a:avLst/>
          </a:prstGeom>
          <a:noFill/>
          <a:ln w="9525">
            <a:noFill/>
            <a:miter lim="800000"/>
            <a:headEnd/>
            <a:tailEnd/>
          </a:ln>
          <a:effectLst/>
        </p:spPr>
        <p:txBody>
          <a:bodyPr wrap="square" lIns="61564" tIns="30788" rIns="61564" bIns="30788" anchor="b" anchorCtr="0">
            <a:spAutoFit/>
          </a:bodyPr>
          <a:lstStyle/>
          <a:p>
            <a:pPr defTabSz="61051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14" name="Straight Connector 13"/>
          <p:cNvCxnSpPr/>
          <p:nvPr userDrawn="1"/>
        </p:nvCxnSpPr>
        <p:spPr>
          <a:xfrm>
            <a:off x="1"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47176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2" grpId="0"/>
    </p:bld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preserve="1" userDrawn="1">
  <p:cSld name="2_Bottom title_photo and text">
    <p:bg>
      <p:bgPr>
        <a:solidFill>
          <a:schemeClr val="accent5"/>
        </a:solidFill>
        <a:effectLst/>
      </p:bgPr>
    </p:bg>
    <p:spTree>
      <p:nvGrpSpPr>
        <p:cNvPr id="1" name=""/>
        <p:cNvGrpSpPr/>
        <p:nvPr/>
      </p:nvGrpSpPr>
      <p:grpSpPr>
        <a:xfrm>
          <a:off x="0" y="0"/>
          <a:ext cx="0" cy="0"/>
          <a:chOff x="0" y="0"/>
          <a:chExt cx="0" cy="0"/>
        </a:xfrm>
      </p:grpSpPr>
      <p:sp>
        <p:nvSpPr>
          <p:cNvPr id="14" name="Rectangle 5"/>
          <p:cNvSpPr>
            <a:spLocks noChangeArrowheads="1"/>
          </p:cNvSpPr>
          <p:nvPr userDrawn="1"/>
        </p:nvSpPr>
        <p:spPr bwMode="ltGray">
          <a:xfrm>
            <a:off x="7813267" y="4745973"/>
            <a:ext cx="762395" cy="154530"/>
          </a:xfrm>
          <a:prstGeom prst="rect">
            <a:avLst/>
          </a:prstGeom>
          <a:noFill/>
          <a:ln w="9525">
            <a:noFill/>
            <a:miter lim="800000"/>
            <a:headEnd/>
            <a:tailEnd/>
          </a:ln>
          <a:effectLst/>
        </p:spPr>
        <p:txBody>
          <a:bodyPr wrap="none" lIns="61564" tIns="30788" rIns="61564" bIns="30788" anchor="b">
            <a:spAutoFit/>
          </a:bodyPr>
          <a:lstStyle/>
          <a:p>
            <a:pPr algn="r" defTabSz="61051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5" name="Rectangle 7"/>
          <p:cNvSpPr>
            <a:spLocks noChangeArrowheads="1"/>
          </p:cNvSpPr>
          <p:nvPr userDrawn="1"/>
        </p:nvSpPr>
        <p:spPr bwMode="ltGray">
          <a:xfrm>
            <a:off x="8660831" y="4742924"/>
            <a:ext cx="220539" cy="154511"/>
          </a:xfrm>
          <a:prstGeom prst="rect">
            <a:avLst/>
          </a:prstGeom>
          <a:noFill/>
          <a:ln w="9525" algn="ctr">
            <a:noFill/>
            <a:miter lim="800000"/>
            <a:headEnd/>
            <a:tailEnd/>
          </a:ln>
          <a:effectLst/>
        </p:spPr>
        <p:txBody>
          <a:bodyPr wrap="none" lIns="61564" tIns="30788" rIns="61564" bIns="30788" anchor="b">
            <a:spAutoFit/>
          </a:bodyPr>
          <a:lstStyle/>
          <a:p>
            <a:pPr algn="r" defTabSz="61051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1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7" name="Rectangle 5"/>
          <p:cNvSpPr>
            <a:spLocks noChangeArrowheads="1"/>
          </p:cNvSpPr>
          <p:nvPr userDrawn="1"/>
        </p:nvSpPr>
        <p:spPr bwMode="ltGray">
          <a:xfrm>
            <a:off x="7813267" y="4745973"/>
            <a:ext cx="762395" cy="154530"/>
          </a:xfrm>
          <a:prstGeom prst="rect">
            <a:avLst/>
          </a:prstGeom>
          <a:noFill/>
          <a:ln w="9525">
            <a:noFill/>
            <a:miter lim="800000"/>
            <a:headEnd/>
            <a:tailEnd/>
          </a:ln>
          <a:effectLst/>
        </p:spPr>
        <p:txBody>
          <a:bodyPr wrap="none" lIns="61564" tIns="30788" rIns="61564" bIns="30788" anchor="b">
            <a:spAutoFit/>
          </a:bodyPr>
          <a:lstStyle/>
          <a:p>
            <a:pPr algn="r" defTabSz="61051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9" name="Rectangle 7"/>
          <p:cNvSpPr>
            <a:spLocks noChangeArrowheads="1"/>
          </p:cNvSpPr>
          <p:nvPr userDrawn="1"/>
        </p:nvSpPr>
        <p:spPr bwMode="ltGray">
          <a:xfrm>
            <a:off x="8660831" y="4742924"/>
            <a:ext cx="220539" cy="154511"/>
          </a:xfrm>
          <a:prstGeom prst="rect">
            <a:avLst/>
          </a:prstGeom>
          <a:noFill/>
          <a:ln w="9525" algn="ctr">
            <a:noFill/>
            <a:miter lim="800000"/>
            <a:headEnd/>
            <a:tailEnd/>
          </a:ln>
          <a:effectLst/>
        </p:spPr>
        <p:txBody>
          <a:bodyPr wrap="none" lIns="61564" tIns="30788" rIns="61564" bIns="30788" anchor="b">
            <a:spAutoFit/>
          </a:bodyPr>
          <a:lstStyle/>
          <a:p>
            <a:pPr algn="r" defTabSz="61051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1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3" name="Picture Placeholder 2"/>
          <p:cNvSpPr>
            <a:spLocks noGrp="1"/>
          </p:cNvSpPr>
          <p:nvPr>
            <p:ph type="pic" sz="quarter" idx="10" hasCustomPrompt="1"/>
          </p:nvPr>
        </p:nvSpPr>
        <p:spPr>
          <a:xfrm>
            <a:off x="4778525" y="1169322"/>
            <a:ext cx="4015167" cy="3221261"/>
          </a:xfrm>
          <a:prstGeom prst="rect">
            <a:avLst/>
          </a:prstGeom>
        </p:spPr>
        <p:txBody>
          <a:bodyPr vert="horz" lIns="91392" tIns="45696" rIns="91392" bIns="45696">
            <a:noAutofit/>
          </a:bodyPr>
          <a:lstStyle>
            <a:lvl1pPr marL="0" indent="0" algn="ctr">
              <a:buNone/>
              <a:defRPr sz="2000" b="0" i="0">
                <a:solidFill>
                  <a:schemeClr val="bg1"/>
                </a:solidFill>
                <a:latin typeface="+mn-lt"/>
                <a:cs typeface="CiscoSans ExtraLight"/>
              </a:defRPr>
            </a:lvl1pPr>
          </a:lstStyle>
          <a:p>
            <a:r>
              <a:rPr lang="en-US" dirty="0" smtClean="0"/>
              <a:t>Insert Image Here</a:t>
            </a:r>
            <a:endParaRPr lang="en-US" dirty="0"/>
          </a:p>
        </p:txBody>
      </p:sp>
      <p:sp>
        <p:nvSpPr>
          <p:cNvPr id="25" name="Text Placeholder 17"/>
          <p:cNvSpPr>
            <a:spLocks noGrp="1"/>
          </p:cNvSpPr>
          <p:nvPr>
            <p:ph type="body" sz="quarter" idx="11" hasCustomPrompt="1"/>
          </p:nvPr>
        </p:nvSpPr>
        <p:spPr>
          <a:xfrm>
            <a:off x="255355" y="1169322"/>
            <a:ext cx="4265612" cy="3220908"/>
          </a:xfrm>
          <a:prstGeom prst="rect">
            <a:avLst/>
          </a:prstGeom>
        </p:spPr>
        <p:txBody>
          <a:bodyPr lIns="91392" tIns="45696" rIns="91392" bIns="45696" anchor="ctr" anchorCtr="0">
            <a:noAutofit/>
          </a:bodyPr>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Title 1"/>
          <p:cNvSpPr>
            <a:spLocks noGrp="1"/>
          </p:cNvSpPr>
          <p:nvPr>
            <p:ph type="ctrTitle" hasCustomPrompt="1"/>
          </p:nvPr>
        </p:nvSpPr>
        <p:spPr>
          <a:xfrm>
            <a:off x="261940" y="304803"/>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Slide Title Goes Here</a:t>
            </a:r>
            <a:endParaRPr lang="en-US" dirty="0"/>
          </a:p>
        </p:txBody>
      </p:sp>
      <p:sp>
        <p:nvSpPr>
          <p:cNvPr id="12" name="Rectangle 4"/>
          <p:cNvSpPr>
            <a:spLocks noChangeArrowheads="1"/>
          </p:cNvSpPr>
          <p:nvPr userDrawn="1"/>
        </p:nvSpPr>
        <p:spPr bwMode="ltGray">
          <a:xfrm>
            <a:off x="292058" y="4747273"/>
            <a:ext cx="3420515" cy="154530"/>
          </a:xfrm>
          <a:prstGeom prst="rect">
            <a:avLst/>
          </a:prstGeom>
          <a:noFill/>
          <a:ln w="9525">
            <a:noFill/>
            <a:miter lim="800000"/>
            <a:headEnd/>
            <a:tailEnd/>
          </a:ln>
          <a:effectLst/>
        </p:spPr>
        <p:txBody>
          <a:bodyPr wrap="square" lIns="61564" tIns="30788" rIns="61564" bIns="30788" anchor="b" anchorCtr="0">
            <a:spAutoFit/>
          </a:bodyPr>
          <a:lstStyle/>
          <a:p>
            <a:pPr defTabSz="61051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16" name="Straight Connector 15"/>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450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preserve="1">
  <p:cSld name="Multiple photo">
    <p:bg>
      <p:bgRef idx="1001">
        <a:schemeClr val="bg2"/>
      </p:bgRef>
    </p:bg>
    <p:spTree>
      <p:nvGrpSpPr>
        <p:cNvPr id="1" name=""/>
        <p:cNvGrpSpPr/>
        <p:nvPr/>
      </p:nvGrpSpPr>
      <p:grpSpPr>
        <a:xfrm>
          <a:off x="0" y="0"/>
          <a:ext cx="0" cy="0"/>
          <a:chOff x="0" y="0"/>
          <a:chExt cx="0" cy="0"/>
        </a:xfrm>
      </p:grpSpPr>
      <p:sp>
        <p:nvSpPr>
          <p:cNvPr id="48" name="Rectangle 47"/>
          <p:cNvSpPr/>
          <p:nvPr/>
        </p:nvSpPr>
        <p:spPr>
          <a:xfrm>
            <a:off x="3668713" y="233363"/>
            <a:ext cx="3268136" cy="199548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0" tIns="34283" rIns="68550" bIns="34283" rtlCol="0" anchor="ctr"/>
          <a:lstStyle/>
          <a:p>
            <a:pPr algn="ctr" defTabSz="456944" fontAlgn="auto">
              <a:spcBef>
                <a:spcPts val="0"/>
              </a:spcBef>
              <a:spcAft>
                <a:spcPts val="0"/>
              </a:spcAft>
            </a:pPr>
            <a:endParaRPr lang="en-US">
              <a:solidFill>
                <a:srgbClr val="FFFFFF"/>
              </a:solidFill>
              <a:latin typeface="CiscoSans"/>
              <a:cs typeface="CiscoSans"/>
            </a:endParaRPr>
          </a:p>
        </p:txBody>
      </p:sp>
      <p:sp>
        <p:nvSpPr>
          <p:cNvPr id="49" name="Picture Placeholder 25"/>
          <p:cNvSpPr>
            <a:spLocks noGrp="1"/>
          </p:cNvSpPr>
          <p:nvPr>
            <p:ph type="pic" sz="quarter" idx="11" hasCustomPrompt="1"/>
          </p:nvPr>
        </p:nvSpPr>
        <p:spPr>
          <a:xfrm>
            <a:off x="3668996" y="233363"/>
            <a:ext cx="3267861" cy="1995489"/>
          </a:xfrm>
          <a:prstGeom prst="rect">
            <a:avLst/>
          </a:prstGeom>
          <a:solidFill>
            <a:schemeClr val="bg1">
              <a:alpha val="30000"/>
            </a:schemeClr>
          </a:solidFill>
          <a:ln>
            <a:solidFill>
              <a:schemeClr val="bg2"/>
            </a:solidFill>
          </a:ln>
          <a:effectLst/>
        </p:spPr>
        <p:txBody>
          <a:bodyPr vert="horz" lIns="68550" tIns="34283" rIns="68550" bIns="34283" rtlCol="0" anchor="ctr" anchorCtr="0">
            <a:normAutofit/>
          </a:bodyPr>
          <a:lstStyle>
            <a:lvl1pPr marL="0" indent="0" algn="ctr" defTabSz="685487"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9" name="Rectangle 28"/>
          <p:cNvSpPr/>
          <p:nvPr/>
        </p:nvSpPr>
        <p:spPr>
          <a:xfrm>
            <a:off x="334963" y="233363"/>
            <a:ext cx="3287736" cy="199548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0" tIns="34283" rIns="68550" bIns="34283" rtlCol="0" anchor="ctr"/>
          <a:lstStyle/>
          <a:p>
            <a:pPr algn="ctr" defTabSz="456944" fontAlgn="auto">
              <a:spcBef>
                <a:spcPts val="0"/>
              </a:spcBef>
              <a:spcAft>
                <a:spcPts val="0"/>
              </a:spcAft>
            </a:pPr>
            <a:endParaRPr lang="en-US">
              <a:solidFill>
                <a:srgbClr val="FFFFFF"/>
              </a:solidFill>
              <a:latin typeface="CiscoSans"/>
              <a:cs typeface="CiscoSans"/>
            </a:endParaRPr>
          </a:p>
        </p:txBody>
      </p:sp>
      <p:sp>
        <p:nvSpPr>
          <p:cNvPr id="26" name="Picture Placeholder 25"/>
          <p:cNvSpPr>
            <a:spLocks noGrp="1"/>
          </p:cNvSpPr>
          <p:nvPr>
            <p:ph type="pic" sz="quarter" idx="10" hasCustomPrompt="1"/>
          </p:nvPr>
        </p:nvSpPr>
        <p:spPr>
          <a:xfrm>
            <a:off x="320828" y="233363"/>
            <a:ext cx="3302001" cy="1995489"/>
          </a:xfrm>
          <a:prstGeom prst="rect">
            <a:avLst/>
          </a:prstGeom>
          <a:solidFill>
            <a:schemeClr val="bg1">
              <a:alpha val="30000"/>
            </a:schemeClr>
          </a:solidFill>
          <a:ln>
            <a:solidFill>
              <a:schemeClr val="bg2"/>
            </a:solidFill>
          </a:ln>
          <a:effectLst/>
        </p:spPr>
        <p:txBody>
          <a:bodyPr vert="horz" lIns="68550" tIns="34283" rIns="68550" bIns="34283" rtlCol="0" anchor="ctr" anchorCtr="0">
            <a:normAutofit/>
          </a:bodyPr>
          <a:lstStyle>
            <a:lvl1pPr marL="0" indent="0" algn="ctr" defTabSz="685487"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0" name="Rectangle 49"/>
          <p:cNvSpPr/>
          <p:nvPr/>
        </p:nvSpPr>
        <p:spPr>
          <a:xfrm>
            <a:off x="6979833" y="233363"/>
            <a:ext cx="1838730" cy="98107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0" tIns="34283" rIns="68550" bIns="34283" rtlCol="0" anchor="ctr"/>
          <a:lstStyle/>
          <a:p>
            <a:pPr algn="ctr" defTabSz="456944" fontAlgn="auto">
              <a:spcBef>
                <a:spcPts val="0"/>
              </a:spcBef>
              <a:spcAft>
                <a:spcPts val="0"/>
              </a:spcAft>
            </a:pPr>
            <a:endParaRPr lang="en-US">
              <a:solidFill>
                <a:srgbClr val="FFFFFF"/>
              </a:solidFill>
              <a:latin typeface="CiscoSans"/>
              <a:cs typeface="CiscoSans"/>
            </a:endParaRPr>
          </a:p>
        </p:txBody>
      </p:sp>
      <p:sp>
        <p:nvSpPr>
          <p:cNvPr id="51" name="Picture Placeholder 25"/>
          <p:cNvSpPr>
            <a:spLocks noGrp="1"/>
          </p:cNvSpPr>
          <p:nvPr>
            <p:ph type="pic" sz="quarter" idx="12" hasCustomPrompt="1"/>
          </p:nvPr>
        </p:nvSpPr>
        <p:spPr>
          <a:xfrm>
            <a:off x="6979833" y="233363"/>
            <a:ext cx="1838730" cy="981076"/>
          </a:xfrm>
          <a:prstGeom prst="rect">
            <a:avLst/>
          </a:prstGeom>
          <a:solidFill>
            <a:schemeClr val="bg1">
              <a:alpha val="30000"/>
            </a:schemeClr>
          </a:solidFill>
          <a:ln>
            <a:solidFill>
              <a:schemeClr val="bg2"/>
            </a:solidFill>
          </a:ln>
          <a:effectLst/>
        </p:spPr>
        <p:txBody>
          <a:bodyPr vert="horz" lIns="68550" tIns="34283" rIns="68550" bIns="34283" rtlCol="0" anchor="ctr" anchorCtr="0">
            <a:normAutofit/>
          </a:bodyPr>
          <a:lstStyle>
            <a:lvl1pPr marL="0" indent="0" algn="ctr" defTabSz="685487"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2" name="Rectangle 51"/>
          <p:cNvSpPr/>
          <p:nvPr/>
        </p:nvSpPr>
        <p:spPr>
          <a:xfrm>
            <a:off x="334979" y="2271729"/>
            <a:ext cx="2523161" cy="25942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0" tIns="34283" rIns="68550" bIns="34283" rtlCol="0" anchor="ctr"/>
          <a:lstStyle/>
          <a:p>
            <a:pPr algn="ctr" defTabSz="456944" fontAlgn="auto">
              <a:spcBef>
                <a:spcPts val="0"/>
              </a:spcBef>
              <a:spcAft>
                <a:spcPts val="0"/>
              </a:spcAft>
            </a:pPr>
            <a:endParaRPr lang="en-US">
              <a:solidFill>
                <a:srgbClr val="FFFFFF"/>
              </a:solidFill>
              <a:latin typeface="CiscoSans"/>
              <a:cs typeface="CiscoSans"/>
            </a:endParaRPr>
          </a:p>
        </p:txBody>
      </p:sp>
      <p:sp>
        <p:nvSpPr>
          <p:cNvPr id="53" name="Picture Placeholder 25"/>
          <p:cNvSpPr>
            <a:spLocks noGrp="1"/>
          </p:cNvSpPr>
          <p:nvPr>
            <p:ph type="pic" sz="quarter" idx="13" hasCustomPrompt="1"/>
          </p:nvPr>
        </p:nvSpPr>
        <p:spPr>
          <a:xfrm>
            <a:off x="320824" y="2271729"/>
            <a:ext cx="2537420" cy="2594201"/>
          </a:xfrm>
          <a:prstGeom prst="rect">
            <a:avLst/>
          </a:prstGeom>
          <a:solidFill>
            <a:schemeClr val="bg1">
              <a:alpha val="30000"/>
            </a:schemeClr>
          </a:solidFill>
          <a:ln>
            <a:solidFill>
              <a:schemeClr val="bg2"/>
            </a:solidFill>
          </a:ln>
          <a:effectLst/>
        </p:spPr>
        <p:txBody>
          <a:bodyPr vert="horz" lIns="68550" tIns="34283" rIns="68550" bIns="34283" rtlCol="0" anchor="ctr" anchorCtr="0">
            <a:normAutofit/>
          </a:bodyPr>
          <a:lstStyle>
            <a:lvl1pPr marL="0" indent="0" algn="ctr" defTabSz="685487"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4" name="Rectangle 53"/>
          <p:cNvSpPr/>
          <p:nvPr/>
        </p:nvSpPr>
        <p:spPr>
          <a:xfrm>
            <a:off x="2911486" y="2271729"/>
            <a:ext cx="4025375" cy="25942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0" tIns="34283" rIns="68550" bIns="34283" rtlCol="0" anchor="ctr"/>
          <a:lstStyle/>
          <a:p>
            <a:pPr algn="ctr" defTabSz="456944" fontAlgn="auto">
              <a:spcBef>
                <a:spcPts val="0"/>
              </a:spcBef>
              <a:spcAft>
                <a:spcPts val="0"/>
              </a:spcAft>
            </a:pPr>
            <a:endParaRPr lang="en-US">
              <a:solidFill>
                <a:srgbClr val="FFFFFF"/>
              </a:solidFill>
              <a:latin typeface="CiscoSans"/>
              <a:cs typeface="CiscoSans"/>
            </a:endParaRPr>
          </a:p>
        </p:txBody>
      </p:sp>
      <p:sp>
        <p:nvSpPr>
          <p:cNvPr id="55" name="Picture Placeholder 25"/>
          <p:cNvSpPr>
            <a:spLocks noGrp="1"/>
          </p:cNvSpPr>
          <p:nvPr>
            <p:ph type="pic" sz="quarter" idx="14" hasCustomPrompt="1"/>
          </p:nvPr>
        </p:nvSpPr>
        <p:spPr>
          <a:xfrm>
            <a:off x="2908336" y="2271729"/>
            <a:ext cx="4028516" cy="2594201"/>
          </a:xfrm>
          <a:prstGeom prst="rect">
            <a:avLst/>
          </a:prstGeom>
          <a:solidFill>
            <a:schemeClr val="bg1">
              <a:alpha val="30000"/>
            </a:schemeClr>
          </a:solidFill>
          <a:ln>
            <a:solidFill>
              <a:schemeClr val="bg2"/>
            </a:solidFill>
          </a:ln>
          <a:effectLst/>
        </p:spPr>
        <p:txBody>
          <a:bodyPr vert="horz" lIns="68550" tIns="34283" rIns="68550" bIns="34283" rtlCol="0" anchor="ctr" anchorCtr="0">
            <a:normAutofit/>
          </a:bodyPr>
          <a:lstStyle>
            <a:lvl1pPr marL="0" indent="0" algn="ctr" defTabSz="685487"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6" name="Rectangle 55"/>
          <p:cNvSpPr/>
          <p:nvPr/>
        </p:nvSpPr>
        <p:spPr>
          <a:xfrm>
            <a:off x="6979833" y="1262760"/>
            <a:ext cx="1838730" cy="258161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0" tIns="34283" rIns="68550" bIns="34283" rtlCol="0" anchor="ctr"/>
          <a:lstStyle/>
          <a:p>
            <a:pPr algn="ctr" defTabSz="456944" fontAlgn="auto">
              <a:spcBef>
                <a:spcPts val="0"/>
              </a:spcBef>
              <a:spcAft>
                <a:spcPts val="0"/>
              </a:spcAft>
            </a:pPr>
            <a:endParaRPr lang="en-US">
              <a:solidFill>
                <a:srgbClr val="FFFFFF"/>
              </a:solidFill>
              <a:latin typeface="CiscoSans"/>
              <a:cs typeface="CiscoSans"/>
            </a:endParaRPr>
          </a:p>
        </p:txBody>
      </p:sp>
      <p:sp>
        <p:nvSpPr>
          <p:cNvPr id="57" name="Picture Placeholder 25"/>
          <p:cNvSpPr>
            <a:spLocks noGrp="1"/>
          </p:cNvSpPr>
          <p:nvPr>
            <p:ph type="pic" sz="quarter" idx="15" hasCustomPrompt="1"/>
          </p:nvPr>
        </p:nvSpPr>
        <p:spPr>
          <a:xfrm>
            <a:off x="6979833" y="1257304"/>
            <a:ext cx="1838730" cy="2587058"/>
          </a:xfrm>
          <a:prstGeom prst="rect">
            <a:avLst/>
          </a:prstGeom>
          <a:solidFill>
            <a:schemeClr val="bg1">
              <a:alpha val="30000"/>
            </a:schemeClr>
          </a:solidFill>
          <a:ln>
            <a:solidFill>
              <a:schemeClr val="bg2"/>
            </a:solidFill>
          </a:ln>
          <a:effectLst/>
        </p:spPr>
        <p:txBody>
          <a:bodyPr vert="horz" lIns="68550" tIns="34283" rIns="68550" bIns="34283" rtlCol="0" anchor="ctr" anchorCtr="0">
            <a:normAutofit/>
          </a:bodyPr>
          <a:lstStyle>
            <a:lvl1pPr marL="0" indent="0" algn="ctr" defTabSz="685487"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8" name="Rectangle 57"/>
          <p:cNvSpPr/>
          <p:nvPr/>
        </p:nvSpPr>
        <p:spPr>
          <a:xfrm>
            <a:off x="6979833" y="3887226"/>
            <a:ext cx="1838730" cy="97869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0" tIns="34283" rIns="68550" bIns="34283" rtlCol="0" anchor="ctr"/>
          <a:lstStyle/>
          <a:p>
            <a:pPr algn="ctr" defTabSz="456944" fontAlgn="auto">
              <a:spcBef>
                <a:spcPts val="0"/>
              </a:spcBef>
              <a:spcAft>
                <a:spcPts val="0"/>
              </a:spcAft>
            </a:pPr>
            <a:endParaRPr lang="en-US">
              <a:solidFill>
                <a:srgbClr val="FFFFFF"/>
              </a:solidFill>
              <a:latin typeface="CiscoSans"/>
              <a:cs typeface="CiscoSans"/>
            </a:endParaRPr>
          </a:p>
        </p:txBody>
      </p:sp>
      <p:sp>
        <p:nvSpPr>
          <p:cNvPr id="59" name="Picture Placeholder 25"/>
          <p:cNvSpPr>
            <a:spLocks noGrp="1"/>
          </p:cNvSpPr>
          <p:nvPr>
            <p:ph type="pic" sz="quarter" idx="16" hasCustomPrompt="1"/>
          </p:nvPr>
        </p:nvSpPr>
        <p:spPr>
          <a:xfrm>
            <a:off x="6979833" y="3887226"/>
            <a:ext cx="1838730" cy="978694"/>
          </a:xfrm>
          <a:prstGeom prst="rect">
            <a:avLst/>
          </a:prstGeom>
          <a:solidFill>
            <a:schemeClr val="bg1">
              <a:alpha val="30000"/>
            </a:schemeClr>
          </a:solidFill>
          <a:ln>
            <a:solidFill>
              <a:schemeClr val="bg2"/>
            </a:solidFill>
          </a:ln>
          <a:effectLst/>
        </p:spPr>
        <p:txBody>
          <a:bodyPr vert="horz" lIns="68550" tIns="34283" rIns="68550" bIns="34283" rtlCol="0" anchor="ctr" anchorCtr="0">
            <a:normAutofit/>
          </a:bodyPr>
          <a:lstStyle>
            <a:lvl1pPr marL="0" indent="0" algn="ctr" defTabSz="685487"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0" name="Rectangle 5"/>
          <p:cNvSpPr>
            <a:spLocks noChangeArrowheads="1"/>
          </p:cNvSpPr>
          <p:nvPr userDrawn="1"/>
        </p:nvSpPr>
        <p:spPr bwMode="ltGray">
          <a:xfrm>
            <a:off x="7813267" y="4932106"/>
            <a:ext cx="762395" cy="154530"/>
          </a:xfrm>
          <a:prstGeom prst="rect">
            <a:avLst/>
          </a:prstGeom>
          <a:noFill/>
          <a:ln w="9525">
            <a:noFill/>
            <a:miter lim="800000"/>
            <a:headEnd/>
            <a:tailEnd/>
          </a:ln>
          <a:effectLst/>
        </p:spPr>
        <p:txBody>
          <a:bodyPr wrap="none" lIns="61564" tIns="30788" rIns="61564" bIns="30788" anchor="b">
            <a:spAutoFit/>
          </a:bodyPr>
          <a:lstStyle/>
          <a:p>
            <a:pPr algn="r" defTabSz="61051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22" name="Rectangle 7"/>
          <p:cNvSpPr>
            <a:spLocks noChangeArrowheads="1"/>
          </p:cNvSpPr>
          <p:nvPr userDrawn="1"/>
        </p:nvSpPr>
        <p:spPr bwMode="ltGray">
          <a:xfrm>
            <a:off x="8660831" y="4929057"/>
            <a:ext cx="220539" cy="154511"/>
          </a:xfrm>
          <a:prstGeom prst="rect">
            <a:avLst/>
          </a:prstGeom>
          <a:noFill/>
          <a:ln w="9525" algn="ctr">
            <a:noFill/>
            <a:miter lim="800000"/>
            <a:headEnd/>
            <a:tailEnd/>
          </a:ln>
          <a:effectLst/>
        </p:spPr>
        <p:txBody>
          <a:bodyPr wrap="none" lIns="61564" tIns="30788" rIns="61564" bIns="30788" anchor="b">
            <a:spAutoFit/>
          </a:bodyPr>
          <a:lstStyle/>
          <a:p>
            <a:pPr algn="r" defTabSz="61051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1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9" name="Rectangle 4"/>
          <p:cNvSpPr>
            <a:spLocks noChangeArrowheads="1"/>
          </p:cNvSpPr>
          <p:nvPr userDrawn="1"/>
        </p:nvSpPr>
        <p:spPr bwMode="ltGray">
          <a:xfrm>
            <a:off x="292058" y="4916599"/>
            <a:ext cx="3420515" cy="154530"/>
          </a:xfrm>
          <a:prstGeom prst="rect">
            <a:avLst/>
          </a:prstGeom>
          <a:noFill/>
          <a:ln w="9525">
            <a:noFill/>
            <a:miter lim="800000"/>
            <a:headEnd/>
            <a:tailEnd/>
          </a:ln>
          <a:effectLst/>
        </p:spPr>
        <p:txBody>
          <a:bodyPr wrap="square" lIns="61564" tIns="30788" rIns="61564" bIns="30788" anchor="b" anchorCtr="0">
            <a:spAutoFit/>
          </a:bodyPr>
          <a:lstStyle/>
          <a:p>
            <a:pPr defTabSz="61051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40324089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preserve="1">
  <p:cSld name="single photo with caption">
    <p:bg>
      <p:bgRef idx="1001">
        <a:schemeClr val="bg2"/>
      </p:bgRef>
    </p:bg>
    <p:spTree>
      <p:nvGrpSpPr>
        <p:cNvPr id="1" name=""/>
        <p:cNvGrpSpPr/>
        <p:nvPr/>
      </p:nvGrpSpPr>
      <p:grpSpPr>
        <a:xfrm>
          <a:off x="0" y="0"/>
          <a:ext cx="0" cy="0"/>
          <a:chOff x="0" y="0"/>
          <a:chExt cx="0" cy="0"/>
        </a:xfrm>
      </p:grpSpPr>
      <p:sp>
        <p:nvSpPr>
          <p:cNvPr id="29" name="Rectangle 28"/>
          <p:cNvSpPr/>
          <p:nvPr/>
        </p:nvSpPr>
        <p:spPr>
          <a:xfrm>
            <a:off x="1891876" y="596646"/>
            <a:ext cx="5349240" cy="300380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3" tIns="34283" rIns="68553" bIns="34283" rtlCol="0" anchor="ctr"/>
          <a:lstStyle/>
          <a:p>
            <a:pPr algn="ctr" defTabSz="456944" fontAlgn="auto">
              <a:spcBef>
                <a:spcPts val="0"/>
              </a:spcBef>
              <a:spcAft>
                <a:spcPts val="0"/>
              </a:spcAft>
            </a:pPr>
            <a:endParaRPr lang="en-US">
              <a:solidFill>
                <a:srgbClr val="FFFFFF"/>
              </a:solidFill>
              <a:latin typeface="CiscoSansTT ExtraLight"/>
            </a:endParaRPr>
          </a:p>
        </p:txBody>
      </p:sp>
      <p:sp>
        <p:nvSpPr>
          <p:cNvPr id="23" name="Rectangle 22"/>
          <p:cNvSpPr/>
          <p:nvPr userDrawn="1"/>
        </p:nvSpPr>
        <p:spPr>
          <a:xfrm>
            <a:off x="1891885" y="3595766"/>
            <a:ext cx="5347553" cy="74727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53" tIns="34283" rIns="68553" bIns="34283" rtlCol="0" anchor="ctr"/>
          <a:lstStyle/>
          <a:p>
            <a:pPr algn="ctr" defTabSz="456944" fontAlgn="auto">
              <a:spcBef>
                <a:spcPts val="0"/>
              </a:spcBef>
              <a:spcAft>
                <a:spcPts val="0"/>
              </a:spcAft>
            </a:pPr>
            <a:endParaRPr lang="en-US">
              <a:solidFill>
                <a:srgbClr val="FFFFFF"/>
              </a:solidFill>
              <a:latin typeface="CiscoSansTT ExtraLight"/>
            </a:endParaRPr>
          </a:p>
        </p:txBody>
      </p:sp>
      <p:sp>
        <p:nvSpPr>
          <p:cNvPr id="26" name="Picture Placeholder 25"/>
          <p:cNvSpPr>
            <a:spLocks noGrp="1"/>
          </p:cNvSpPr>
          <p:nvPr>
            <p:ph type="pic" sz="quarter" idx="10"/>
          </p:nvPr>
        </p:nvSpPr>
        <p:spPr>
          <a:xfrm>
            <a:off x="1900240" y="596646"/>
            <a:ext cx="5329238" cy="3003804"/>
          </a:xfrm>
          <a:prstGeom prst="rect">
            <a:avLst/>
          </a:prstGeom>
          <a:solidFill>
            <a:schemeClr val="bg1">
              <a:alpha val="30000"/>
            </a:schemeClr>
          </a:solidFill>
          <a:ln>
            <a:solidFill>
              <a:schemeClr val="bg2"/>
            </a:solidFill>
          </a:ln>
          <a:effectLst/>
        </p:spPr>
        <p:txBody>
          <a:bodyPr lIns="91392" tIns="45696" rIns="91392" bIns="45696" anchor="ctr" anchorCtr="0"/>
          <a:lstStyle>
            <a:lvl1pPr algn="ctr">
              <a:buFontTx/>
              <a:buNone/>
              <a:defRPr>
                <a:solidFill>
                  <a:schemeClr val="tx1"/>
                </a:solidFill>
                <a:latin typeface="+mj-lt"/>
              </a:defRPr>
            </a:lvl1pPr>
          </a:lstStyle>
          <a:p>
            <a:r>
              <a:rPr lang="en-US" smtClean="0"/>
              <a:t>Click icon to add picture</a:t>
            </a:r>
            <a:endParaRPr lang="en-US" dirty="0"/>
          </a:p>
        </p:txBody>
      </p:sp>
      <p:sp>
        <p:nvSpPr>
          <p:cNvPr id="11" name="Title 10"/>
          <p:cNvSpPr>
            <a:spLocks noGrp="1"/>
          </p:cNvSpPr>
          <p:nvPr>
            <p:ph type="title"/>
          </p:nvPr>
        </p:nvSpPr>
        <p:spPr>
          <a:xfrm>
            <a:off x="2065873" y="3655079"/>
            <a:ext cx="5074070" cy="628650"/>
          </a:xfrm>
        </p:spPr>
        <p:txBody>
          <a:bodyPr anchor="ctr"/>
          <a:lstStyle>
            <a:lvl1pPr>
              <a:defRPr sz="2000">
                <a:solidFill>
                  <a:schemeClr val="tx1"/>
                </a:solidFill>
                <a:latin typeface="+mj-lt"/>
              </a:defRPr>
            </a:lvl1pPr>
          </a:lstStyle>
          <a:p>
            <a:r>
              <a:rPr lang="en-US" smtClean="0"/>
              <a:t>Click to edit Master title style</a:t>
            </a:r>
            <a:endParaRPr lang="en-US" dirty="0"/>
          </a:p>
        </p:txBody>
      </p:sp>
      <p:sp>
        <p:nvSpPr>
          <p:cNvPr id="10" name="Rectangle 7"/>
          <p:cNvSpPr>
            <a:spLocks noChangeArrowheads="1"/>
          </p:cNvSpPr>
          <p:nvPr userDrawn="1"/>
        </p:nvSpPr>
        <p:spPr bwMode="ltGray">
          <a:xfrm>
            <a:off x="8660825" y="4912243"/>
            <a:ext cx="220545" cy="154514"/>
          </a:xfrm>
          <a:prstGeom prst="rect">
            <a:avLst/>
          </a:prstGeom>
          <a:noFill/>
          <a:ln w="9525" algn="ctr">
            <a:noFill/>
            <a:miter lim="800000"/>
            <a:headEnd/>
            <a:tailEnd/>
          </a:ln>
          <a:effectLst/>
        </p:spPr>
        <p:txBody>
          <a:bodyPr wrap="none" lIns="61567" tIns="30788" rIns="61567" bIns="30788" anchor="b">
            <a:spAutoFit/>
          </a:bodyPr>
          <a:lstStyle/>
          <a:p>
            <a:pPr algn="r" defTabSz="610538" fontAlgn="auto">
              <a:spcBef>
                <a:spcPts val="0"/>
              </a:spcBef>
              <a:spcAft>
                <a:spcPts val="0"/>
              </a:spcAft>
            </a:pPr>
            <a:fld id="{DFCF27A5-1A5B-48D3-A060-2758FFBB1ADD}" type="slidenum">
              <a:rPr lang="en-US" sz="600">
                <a:solidFill>
                  <a:srgbClr val="272848"/>
                </a:solidFill>
                <a:latin typeface="CiscoSansTT Light"/>
                <a:ea typeface="+mn-ea"/>
              </a:rPr>
              <a:pPr algn="r" defTabSz="610538" fontAlgn="auto">
                <a:spcBef>
                  <a:spcPts val="0"/>
                </a:spcBef>
                <a:spcAft>
                  <a:spcPts val="0"/>
                </a:spcAft>
              </a:pPr>
              <a:t>‹#›</a:t>
            </a:fld>
            <a:endParaRPr lang="en-US" sz="600" dirty="0">
              <a:solidFill>
                <a:srgbClr val="272848"/>
              </a:solidFill>
              <a:latin typeface="CiscoSansTT Light"/>
              <a:ea typeface="+mn-ea"/>
            </a:endParaRPr>
          </a:p>
        </p:txBody>
      </p:sp>
      <p:sp>
        <p:nvSpPr>
          <p:cNvPr id="15" name="Rectangle 5"/>
          <p:cNvSpPr>
            <a:spLocks noChangeArrowheads="1"/>
          </p:cNvSpPr>
          <p:nvPr userDrawn="1"/>
        </p:nvSpPr>
        <p:spPr bwMode="ltGray">
          <a:xfrm>
            <a:off x="7813267" y="4932106"/>
            <a:ext cx="762395" cy="154530"/>
          </a:xfrm>
          <a:prstGeom prst="rect">
            <a:avLst/>
          </a:prstGeom>
          <a:noFill/>
          <a:ln w="9525">
            <a:noFill/>
            <a:miter lim="800000"/>
            <a:headEnd/>
            <a:tailEnd/>
          </a:ln>
          <a:effectLst/>
        </p:spPr>
        <p:txBody>
          <a:bodyPr wrap="none" lIns="61564" tIns="30788" rIns="61564" bIns="30788" anchor="b">
            <a:spAutoFit/>
          </a:bodyPr>
          <a:lstStyle/>
          <a:p>
            <a:pPr algn="r" defTabSz="61051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6" name="Rectangle 7"/>
          <p:cNvSpPr>
            <a:spLocks noChangeArrowheads="1"/>
          </p:cNvSpPr>
          <p:nvPr userDrawn="1"/>
        </p:nvSpPr>
        <p:spPr bwMode="ltGray">
          <a:xfrm>
            <a:off x="8660831" y="4929057"/>
            <a:ext cx="220539" cy="154511"/>
          </a:xfrm>
          <a:prstGeom prst="rect">
            <a:avLst/>
          </a:prstGeom>
          <a:noFill/>
          <a:ln w="9525" algn="ctr">
            <a:noFill/>
            <a:miter lim="800000"/>
            <a:headEnd/>
            <a:tailEnd/>
          </a:ln>
          <a:effectLst/>
        </p:spPr>
        <p:txBody>
          <a:bodyPr wrap="none" lIns="61564" tIns="30788" rIns="61564" bIns="30788" anchor="b">
            <a:spAutoFit/>
          </a:bodyPr>
          <a:lstStyle/>
          <a:p>
            <a:pPr algn="r" defTabSz="61051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1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4" name="Rectangle 4"/>
          <p:cNvSpPr>
            <a:spLocks noChangeArrowheads="1"/>
          </p:cNvSpPr>
          <p:nvPr userDrawn="1"/>
        </p:nvSpPr>
        <p:spPr bwMode="ltGray">
          <a:xfrm>
            <a:off x="292058" y="4916599"/>
            <a:ext cx="3420515" cy="154530"/>
          </a:xfrm>
          <a:prstGeom prst="rect">
            <a:avLst/>
          </a:prstGeom>
          <a:noFill/>
          <a:ln w="9525">
            <a:noFill/>
            <a:miter lim="800000"/>
            <a:headEnd/>
            <a:tailEnd/>
          </a:ln>
          <a:effectLst/>
        </p:spPr>
        <p:txBody>
          <a:bodyPr wrap="square" lIns="61564" tIns="30788" rIns="61564" bIns="30788" anchor="b" anchorCtr="0">
            <a:spAutoFit/>
          </a:bodyPr>
          <a:lstStyle/>
          <a:p>
            <a:pPr defTabSz="61051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2491862505"/>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preserve="1">
  <p:cSld name="Small photo_top left">
    <p:bg>
      <p:bgRef idx="1001">
        <a:schemeClr val="bg2"/>
      </p:bgRef>
    </p:bg>
    <p:spTree>
      <p:nvGrpSpPr>
        <p:cNvPr id="1" name=""/>
        <p:cNvGrpSpPr/>
        <p:nvPr/>
      </p:nvGrpSpPr>
      <p:grpSpPr>
        <a:xfrm>
          <a:off x="0" y="0"/>
          <a:ext cx="0" cy="0"/>
          <a:chOff x="0" y="0"/>
          <a:chExt cx="0" cy="0"/>
        </a:xfrm>
      </p:grpSpPr>
      <p:sp>
        <p:nvSpPr>
          <p:cNvPr id="32" name="Rectangle 31"/>
          <p:cNvSpPr/>
          <p:nvPr/>
        </p:nvSpPr>
        <p:spPr>
          <a:xfrm>
            <a:off x="338330" y="233172"/>
            <a:ext cx="3273552" cy="184480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3" tIns="34283" rIns="68553" bIns="34283" rtlCol="0" anchor="ctr"/>
          <a:lstStyle/>
          <a:p>
            <a:pPr algn="ctr" defTabSz="456944" fontAlgn="auto">
              <a:spcBef>
                <a:spcPts val="0"/>
              </a:spcBef>
              <a:spcAft>
                <a:spcPts val="0"/>
              </a:spcAft>
            </a:pPr>
            <a:endParaRPr lang="en-US">
              <a:solidFill>
                <a:srgbClr val="FFFFFF"/>
              </a:solidFill>
              <a:latin typeface="CiscoSansTT ExtraLight"/>
            </a:endParaRPr>
          </a:p>
        </p:txBody>
      </p:sp>
      <p:sp>
        <p:nvSpPr>
          <p:cNvPr id="26" name="Picture Placeholder 25"/>
          <p:cNvSpPr>
            <a:spLocks noGrp="1"/>
          </p:cNvSpPr>
          <p:nvPr>
            <p:ph type="pic" sz="quarter" idx="10"/>
          </p:nvPr>
        </p:nvSpPr>
        <p:spPr>
          <a:xfrm>
            <a:off x="338330" y="233172"/>
            <a:ext cx="3273552" cy="1844802"/>
          </a:xfrm>
          <a:prstGeom prst="rect">
            <a:avLst/>
          </a:prstGeom>
          <a:solidFill>
            <a:schemeClr val="bg1">
              <a:alpha val="30000"/>
            </a:schemeClr>
          </a:solidFill>
          <a:ln>
            <a:solidFill>
              <a:schemeClr val="bg2"/>
            </a:solidFill>
          </a:ln>
          <a:effectLst/>
        </p:spPr>
        <p:txBody>
          <a:bodyPr vert="horz" lIns="68553" tIns="34283" rIns="68553" bIns="34283" rtlCol="0" anchor="ctr" anchorCtr="0">
            <a:normAutofit/>
          </a:bodyPr>
          <a:lstStyle>
            <a:lvl1pPr marL="0" indent="0" algn="ctr" defTabSz="685515"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r>
              <a:rPr lang="en-US" smtClean="0"/>
              <a:t>Click icon to add picture</a:t>
            </a:r>
            <a:endParaRPr lang="en-US" dirty="0"/>
          </a:p>
        </p:txBody>
      </p:sp>
      <p:sp>
        <p:nvSpPr>
          <p:cNvPr id="9" name="Title 8"/>
          <p:cNvSpPr>
            <a:spLocks noGrp="1"/>
          </p:cNvSpPr>
          <p:nvPr>
            <p:ph type="title" hasCustomPrompt="1"/>
          </p:nvPr>
        </p:nvSpPr>
        <p:spPr>
          <a:xfrm>
            <a:off x="238093" y="2571750"/>
            <a:ext cx="7009298" cy="1066446"/>
          </a:xfrm>
        </p:spPr>
        <p:txBody>
          <a:bodyPr anchor="t">
            <a:noAutofit/>
          </a:bodyPr>
          <a:lstStyle>
            <a:lvl1pPr marL="0" marR="0" indent="0" algn="l" defTabSz="685515" rtl="0" eaLnBrk="1" fontAlgn="auto" latinLnBrk="0" hangingPunct="1">
              <a:lnSpc>
                <a:spcPct val="80000"/>
              </a:lnSpc>
              <a:spcBef>
                <a:spcPct val="0"/>
              </a:spcBef>
              <a:spcAft>
                <a:spcPts val="0"/>
              </a:spcAft>
              <a:buClrTx/>
              <a:buSzTx/>
              <a:buFontTx/>
              <a:buNone/>
              <a:tabLst/>
              <a:defRPr sz="4500">
                <a:solidFill>
                  <a:schemeClr val="tx1"/>
                </a:solidFill>
                <a:latin typeface="+mj-lt"/>
              </a:defRPr>
            </a:lvl1pPr>
          </a:lstStyle>
          <a:p>
            <a:r>
              <a:rPr lang="en-US" dirty="0" smtClean="0"/>
              <a:t>Large photo </a:t>
            </a:r>
            <a:br>
              <a:rPr lang="en-US" dirty="0" smtClean="0"/>
            </a:br>
            <a:r>
              <a:rPr lang="en-US" dirty="0" smtClean="0"/>
              <a:t>caption here.</a:t>
            </a:r>
          </a:p>
        </p:txBody>
      </p:sp>
      <p:sp>
        <p:nvSpPr>
          <p:cNvPr id="8" name="Rectangle 4"/>
          <p:cNvSpPr>
            <a:spLocks noChangeArrowheads="1"/>
          </p:cNvSpPr>
          <p:nvPr userDrawn="1"/>
        </p:nvSpPr>
        <p:spPr bwMode="ltGray">
          <a:xfrm>
            <a:off x="292057" y="4916609"/>
            <a:ext cx="3420515" cy="154535"/>
          </a:xfrm>
          <a:prstGeom prst="rect">
            <a:avLst/>
          </a:prstGeom>
          <a:noFill/>
          <a:ln w="9525">
            <a:noFill/>
            <a:miter lim="800000"/>
            <a:headEnd/>
            <a:tailEnd/>
          </a:ln>
          <a:effectLst/>
        </p:spPr>
        <p:txBody>
          <a:bodyPr wrap="square" lIns="61567" tIns="30788" rIns="61567" bIns="30788" anchor="b" anchorCtr="0">
            <a:spAutoFit/>
          </a:bodyPr>
          <a:lstStyle/>
          <a:p>
            <a:pPr defTabSz="610538" fontAlgn="auto">
              <a:spcBef>
                <a:spcPts val="0"/>
              </a:spcBef>
              <a:spcAft>
                <a:spcPts val="0"/>
              </a:spcAft>
            </a:pPr>
            <a:r>
              <a:rPr lang="en-US" sz="600" dirty="0" smtClean="0">
                <a:solidFill>
                  <a:srgbClr val="272848"/>
                </a:solidFill>
                <a:latin typeface="CiscoSansTT ExtraLight"/>
                <a:ea typeface="+mn-ea"/>
              </a:rPr>
              <a:t>© 2013  Cisco and/or its affiliates. All rights reserved.</a:t>
            </a:r>
            <a:endParaRPr lang="en-US" sz="600" dirty="0">
              <a:solidFill>
                <a:srgbClr val="272848"/>
              </a:solidFill>
              <a:latin typeface="CiscoSansTT ExtraLight"/>
              <a:ea typeface="+mn-ea"/>
            </a:endParaRPr>
          </a:p>
        </p:txBody>
      </p:sp>
      <p:sp>
        <p:nvSpPr>
          <p:cNvPr id="10" name="Rectangle 7"/>
          <p:cNvSpPr>
            <a:spLocks noChangeArrowheads="1"/>
          </p:cNvSpPr>
          <p:nvPr userDrawn="1"/>
        </p:nvSpPr>
        <p:spPr bwMode="ltGray">
          <a:xfrm>
            <a:off x="8660825" y="4912243"/>
            <a:ext cx="220545" cy="154514"/>
          </a:xfrm>
          <a:prstGeom prst="rect">
            <a:avLst/>
          </a:prstGeom>
          <a:noFill/>
          <a:ln w="9525" algn="ctr">
            <a:noFill/>
            <a:miter lim="800000"/>
            <a:headEnd/>
            <a:tailEnd/>
          </a:ln>
          <a:effectLst/>
        </p:spPr>
        <p:txBody>
          <a:bodyPr wrap="none" lIns="61567" tIns="30788" rIns="61567" bIns="30788" anchor="b">
            <a:spAutoFit/>
          </a:bodyPr>
          <a:lstStyle/>
          <a:p>
            <a:pPr algn="r" defTabSz="610538" fontAlgn="auto">
              <a:spcBef>
                <a:spcPts val="0"/>
              </a:spcBef>
              <a:spcAft>
                <a:spcPts val="0"/>
              </a:spcAft>
            </a:pPr>
            <a:fld id="{DFCF27A5-1A5B-48D3-A060-2758FFBB1ADD}" type="slidenum">
              <a:rPr lang="en-US" sz="600">
                <a:solidFill>
                  <a:srgbClr val="272848"/>
                </a:solidFill>
                <a:latin typeface="CiscoSansTT Light"/>
                <a:ea typeface="+mn-ea"/>
              </a:rPr>
              <a:pPr algn="r" defTabSz="610538" fontAlgn="auto">
                <a:spcBef>
                  <a:spcPts val="0"/>
                </a:spcBef>
                <a:spcAft>
                  <a:spcPts val="0"/>
                </a:spcAft>
              </a:pPr>
              <a:t>‹#›</a:t>
            </a:fld>
            <a:endParaRPr lang="en-US" sz="600" dirty="0">
              <a:solidFill>
                <a:srgbClr val="272848"/>
              </a:solidFill>
              <a:latin typeface="CiscoSansTT Light"/>
              <a:ea typeface="+mn-ea"/>
            </a:endParaRPr>
          </a:p>
        </p:txBody>
      </p:sp>
      <p:sp>
        <p:nvSpPr>
          <p:cNvPr id="14" name="Rectangle 5"/>
          <p:cNvSpPr>
            <a:spLocks noChangeArrowheads="1"/>
          </p:cNvSpPr>
          <p:nvPr userDrawn="1"/>
        </p:nvSpPr>
        <p:spPr bwMode="ltGray">
          <a:xfrm>
            <a:off x="7813267" y="4932106"/>
            <a:ext cx="762395" cy="154530"/>
          </a:xfrm>
          <a:prstGeom prst="rect">
            <a:avLst/>
          </a:prstGeom>
          <a:noFill/>
          <a:ln w="9525">
            <a:noFill/>
            <a:miter lim="800000"/>
            <a:headEnd/>
            <a:tailEnd/>
          </a:ln>
          <a:effectLst/>
        </p:spPr>
        <p:txBody>
          <a:bodyPr wrap="none" lIns="61564" tIns="30788" rIns="61564" bIns="30788" anchor="b">
            <a:spAutoFit/>
          </a:bodyPr>
          <a:lstStyle/>
          <a:p>
            <a:pPr algn="r" defTabSz="61051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5" name="Rectangle 7"/>
          <p:cNvSpPr>
            <a:spLocks noChangeArrowheads="1"/>
          </p:cNvSpPr>
          <p:nvPr userDrawn="1"/>
        </p:nvSpPr>
        <p:spPr bwMode="ltGray">
          <a:xfrm>
            <a:off x="8660831" y="4929057"/>
            <a:ext cx="220539" cy="154511"/>
          </a:xfrm>
          <a:prstGeom prst="rect">
            <a:avLst/>
          </a:prstGeom>
          <a:noFill/>
          <a:ln w="9525" algn="ctr">
            <a:noFill/>
            <a:miter lim="800000"/>
            <a:headEnd/>
            <a:tailEnd/>
          </a:ln>
          <a:effectLst/>
        </p:spPr>
        <p:txBody>
          <a:bodyPr wrap="none" lIns="61564" tIns="30788" rIns="61564" bIns="30788" anchor="b">
            <a:spAutoFit/>
          </a:bodyPr>
          <a:lstStyle/>
          <a:p>
            <a:pPr algn="r" defTabSz="61051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1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1" name="Rectangle 4"/>
          <p:cNvSpPr>
            <a:spLocks noChangeArrowheads="1"/>
          </p:cNvSpPr>
          <p:nvPr userDrawn="1"/>
        </p:nvSpPr>
        <p:spPr bwMode="ltGray">
          <a:xfrm>
            <a:off x="292058" y="4916599"/>
            <a:ext cx="3420515" cy="154530"/>
          </a:xfrm>
          <a:prstGeom prst="rect">
            <a:avLst/>
          </a:prstGeom>
          <a:noFill/>
          <a:ln w="9525">
            <a:noFill/>
            <a:miter lim="800000"/>
            <a:headEnd/>
            <a:tailEnd/>
          </a:ln>
          <a:effectLst/>
        </p:spPr>
        <p:txBody>
          <a:bodyPr wrap="square" lIns="61564" tIns="30788" rIns="61564" bIns="30788" anchor="b" anchorCtr="0">
            <a:spAutoFit/>
          </a:bodyPr>
          <a:lstStyle/>
          <a:p>
            <a:pPr defTabSz="61051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2535669374"/>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Only" preserve="1">
  <p:cSld name="Blank Headlin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5" name="Footer Placeholder 4"/>
          <p:cNvSpPr txBox="1">
            <a:spLocks/>
          </p:cNvSpPr>
          <p:nvPr userDrawn="1"/>
        </p:nvSpPr>
        <p:spPr>
          <a:xfrm>
            <a:off x="157166"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7" name="Footer Placeholder 4"/>
          <p:cNvSpPr txBox="1">
            <a:spLocks/>
          </p:cNvSpPr>
          <p:nvPr userDrawn="1"/>
        </p:nvSpPr>
        <p:spPr>
          <a:xfrm>
            <a:off x="7217534"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588426421"/>
      </p:ext>
    </p:extLst>
  </p:cSld>
  <p:clrMapOvr>
    <a:masterClrMapping/>
  </p:clrMapOvr>
  <p:transition spd="slow">
    <p:fade/>
  </p:transition>
  <p:timing>
    <p:tnLst>
      <p:par>
        <p:cT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preserve="1">
  <p:cSld name="Portrait photo_right side">
    <p:bg>
      <p:bgRef idx="1001">
        <a:schemeClr val="bg2"/>
      </p:bgRef>
    </p:bg>
    <p:spTree>
      <p:nvGrpSpPr>
        <p:cNvPr id="1" name=""/>
        <p:cNvGrpSpPr/>
        <p:nvPr/>
      </p:nvGrpSpPr>
      <p:grpSpPr>
        <a:xfrm>
          <a:off x="0" y="0"/>
          <a:ext cx="0" cy="0"/>
          <a:chOff x="0" y="0"/>
          <a:chExt cx="0" cy="0"/>
        </a:xfrm>
      </p:grpSpPr>
      <p:sp>
        <p:nvSpPr>
          <p:cNvPr id="40" name="Rectangle 39"/>
          <p:cNvSpPr/>
          <p:nvPr/>
        </p:nvSpPr>
        <p:spPr>
          <a:xfrm>
            <a:off x="4992624" y="644652"/>
            <a:ext cx="3630168" cy="3771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3" tIns="34283" rIns="68553" bIns="34283" rtlCol="0" anchor="ctr"/>
          <a:lstStyle/>
          <a:p>
            <a:pPr algn="ctr" defTabSz="456944" fontAlgn="auto">
              <a:spcBef>
                <a:spcPts val="0"/>
              </a:spcBef>
              <a:spcAft>
                <a:spcPts val="0"/>
              </a:spcAft>
            </a:pPr>
            <a:endParaRPr lang="en-US">
              <a:solidFill>
                <a:srgbClr val="FFFFFF"/>
              </a:solidFill>
              <a:latin typeface="CiscoSansTT ExtraLight"/>
            </a:endParaRPr>
          </a:p>
        </p:txBody>
      </p:sp>
      <p:sp>
        <p:nvSpPr>
          <p:cNvPr id="26" name="Picture Placeholder 25"/>
          <p:cNvSpPr>
            <a:spLocks noGrp="1"/>
          </p:cNvSpPr>
          <p:nvPr>
            <p:ph type="pic" sz="quarter" idx="10"/>
          </p:nvPr>
        </p:nvSpPr>
        <p:spPr>
          <a:xfrm>
            <a:off x="4992624" y="644652"/>
            <a:ext cx="3630168" cy="3771900"/>
          </a:xfrm>
          <a:prstGeom prst="rect">
            <a:avLst/>
          </a:prstGeom>
          <a:solidFill>
            <a:schemeClr val="bg1">
              <a:alpha val="30000"/>
            </a:schemeClr>
          </a:solidFill>
          <a:ln>
            <a:solidFill>
              <a:schemeClr val="bg2"/>
            </a:solidFill>
          </a:ln>
          <a:effectLst/>
        </p:spPr>
        <p:txBody>
          <a:bodyPr lIns="91392" tIns="45696" rIns="91392" bIns="45696" anchor="ctr" anchorCtr="0"/>
          <a:lstStyle>
            <a:lvl1pPr algn="ctr">
              <a:buFontTx/>
              <a:buNone/>
              <a:defRPr>
                <a:solidFill>
                  <a:schemeClr val="tx1"/>
                </a:solidFill>
                <a:latin typeface="+mj-lt"/>
              </a:defRPr>
            </a:lvl1pPr>
          </a:lstStyle>
          <a:p>
            <a:r>
              <a:rPr lang="en-US" smtClean="0"/>
              <a:t>Click icon to add picture</a:t>
            </a:r>
            <a:endParaRPr lang="en-US" dirty="0"/>
          </a:p>
        </p:txBody>
      </p:sp>
      <p:sp>
        <p:nvSpPr>
          <p:cNvPr id="9" name="Title 8"/>
          <p:cNvSpPr>
            <a:spLocks noGrp="1"/>
          </p:cNvSpPr>
          <p:nvPr>
            <p:ph type="title"/>
          </p:nvPr>
        </p:nvSpPr>
        <p:spPr>
          <a:xfrm>
            <a:off x="254870" y="546744"/>
            <a:ext cx="4349918" cy="813985"/>
          </a:xfrm>
        </p:spPr>
        <p:txBody>
          <a:bodyPr anchor="t">
            <a:noAutofit/>
          </a:bodyPr>
          <a:lstStyle>
            <a:lvl1pPr>
              <a:lnSpc>
                <a:spcPct val="90000"/>
              </a:lnSpc>
              <a:defRPr sz="2500">
                <a:solidFill>
                  <a:schemeClr val="tx1"/>
                </a:solidFill>
                <a:latin typeface="+mj-lt"/>
              </a:defRPr>
            </a:lvl1pPr>
          </a:lstStyle>
          <a:p>
            <a:r>
              <a:rPr lang="en-US" smtClean="0"/>
              <a:t>Click to edit Master title style</a:t>
            </a:r>
            <a:endParaRPr lang="en-US" dirty="0"/>
          </a:p>
        </p:txBody>
      </p:sp>
      <p:sp>
        <p:nvSpPr>
          <p:cNvPr id="8" name="Rectangle 4"/>
          <p:cNvSpPr>
            <a:spLocks noChangeArrowheads="1"/>
          </p:cNvSpPr>
          <p:nvPr userDrawn="1"/>
        </p:nvSpPr>
        <p:spPr bwMode="ltGray">
          <a:xfrm>
            <a:off x="265681" y="4916609"/>
            <a:ext cx="3420515" cy="154535"/>
          </a:xfrm>
          <a:prstGeom prst="rect">
            <a:avLst/>
          </a:prstGeom>
          <a:noFill/>
          <a:ln w="9525">
            <a:noFill/>
            <a:miter lim="800000"/>
            <a:headEnd/>
            <a:tailEnd/>
          </a:ln>
          <a:effectLst/>
        </p:spPr>
        <p:txBody>
          <a:bodyPr wrap="square" lIns="61567" tIns="30788" rIns="61567" bIns="30788" anchor="b" anchorCtr="0">
            <a:spAutoFit/>
          </a:bodyPr>
          <a:lstStyle/>
          <a:p>
            <a:pPr defTabSz="610538" fontAlgn="auto">
              <a:spcBef>
                <a:spcPts val="0"/>
              </a:spcBef>
              <a:spcAft>
                <a:spcPts val="0"/>
              </a:spcAft>
            </a:pPr>
            <a:r>
              <a:rPr lang="en-US" sz="600" dirty="0" smtClean="0">
                <a:solidFill>
                  <a:srgbClr val="272848"/>
                </a:solidFill>
                <a:latin typeface="CiscoSansTT Light"/>
                <a:ea typeface="+mn-ea"/>
              </a:rPr>
              <a:t>© 2013  Cisco and/or its affiliates. All rights reserved.</a:t>
            </a:r>
            <a:endParaRPr lang="en-US" sz="600" dirty="0">
              <a:solidFill>
                <a:srgbClr val="272848"/>
              </a:solidFill>
              <a:latin typeface="CiscoSansTT Light"/>
              <a:ea typeface="+mn-ea"/>
            </a:endParaRPr>
          </a:p>
        </p:txBody>
      </p:sp>
      <p:sp>
        <p:nvSpPr>
          <p:cNvPr id="10" name="Rectangle 7"/>
          <p:cNvSpPr>
            <a:spLocks noChangeArrowheads="1"/>
          </p:cNvSpPr>
          <p:nvPr userDrawn="1"/>
        </p:nvSpPr>
        <p:spPr bwMode="ltGray">
          <a:xfrm>
            <a:off x="8660825" y="4912243"/>
            <a:ext cx="220545" cy="154514"/>
          </a:xfrm>
          <a:prstGeom prst="rect">
            <a:avLst/>
          </a:prstGeom>
          <a:noFill/>
          <a:ln w="9525" algn="ctr">
            <a:noFill/>
            <a:miter lim="800000"/>
            <a:headEnd/>
            <a:tailEnd/>
          </a:ln>
          <a:effectLst/>
        </p:spPr>
        <p:txBody>
          <a:bodyPr wrap="none" lIns="61567" tIns="30788" rIns="61567" bIns="30788" anchor="b">
            <a:spAutoFit/>
          </a:bodyPr>
          <a:lstStyle/>
          <a:p>
            <a:pPr algn="r" defTabSz="610538" fontAlgn="auto">
              <a:spcBef>
                <a:spcPts val="0"/>
              </a:spcBef>
              <a:spcAft>
                <a:spcPts val="0"/>
              </a:spcAft>
            </a:pPr>
            <a:fld id="{DFCF27A5-1A5B-48D3-A060-2758FFBB1ADD}" type="slidenum">
              <a:rPr lang="en-US" sz="600">
                <a:solidFill>
                  <a:srgbClr val="272848"/>
                </a:solidFill>
                <a:latin typeface="CiscoSansTT Light"/>
                <a:ea typeface="+mn-ea"/>
              </a:rPr>
              <a:pPr algn="r" defTabSz="610538" fontAlgn="auto">
                <a:spcBef>
                  <a:spcPts val="0"/>
                </a:spcBef>
                <a:spcAft>
                  <a:spcPts val="0"/>
                </a:spcAft>
              </a:pPr>
              <a:t>‹#›</a:t>
            </a:fld>
            <a:endParaRPr lang="en-US" sz="600" dirty="0">
              <a:solidFill>
                <a:srgbClr val="272848"/>
              </a:solidFill>
              <a:latin typeface="CiscoSansTT Light"/>
              <a:ea typeface="+mn-ea"/>
            </a:endParaRPr>
          </a:p>
        </p:txBody>
      </p:sp>
      <p:sp>
        <p:nvSpPr>
          <p:cNvPr id="11" name="Rectangle 5"/>
          <p:cNvSpPr>
            <a:spLocks noChangeArrowheads="1"/>
          </p:cNvSpPr>
          <p:nvPr userDrawn="1"/>
        </p:nvSpPr>
        <p:spPr bwMode="ltGray">
          <a:xfrm>
            <a:off x="7813267" y="4932106"/>
            <a:ext cx="762395" cy="154530"/>
          </a:xfrm>
          <a:prstGeom prst="rect">
            <a:avLst/>
          </a:prstGeom>
          <a:noFill/>
          <a:ln w="9525">
            <a:noFill/>
            <a:miter lim="800000"/>
            <a:headEnd/>
            <a:tailEnd/>
          </a:ln>
          <a:effectLst/>
        </p:spPr>
        <p:txBody>
          <a:bodyPr wrap="none" lIns="61564" tIns="30788" rIns="61564" bIns="30788" anchor="b">
            <a:spAutoFit/>
          </a:bodyPr>
          <a:lstStyle/>
          <a:p>
            <a:pPr algn="r" defTabSz="61051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2" name="Rectangle 7"/>
          <p:cNvSpPr>
            <a:spLocks noChangeArrowheads="1"/>
          </p:cNvSpPr>
          <p:nvPr userDrawn="1"/>
        </p:nvSpPr>
        <p:spPr bwMode="ltGray">
          <a:xfrm>
            <a:off x="8660831" y="4929057"/>
            <a:ext cx="220539" cy="154511"/>
          </a:xfrm>
          <a:prstGeom prst="rect">
            <a:avLst/>
          </a:prstGeom>
          <a:noFill/>
          <a:ln w="9525" algn="ctr">
            <a:noFill/>
            <a:miter lim="800000"/>
            <a:headEnd/>
            <a:tailEnd/>
          </a:ln>
          <a:effectLst/>
        </p:spPr>
        <p:txBody>
          <a:bodyPr wrap="none" lIns="61564" tIns="30788" rIns="61564" bIns="30788" anchor="b">
            <a:spAutoFit/>
          </a:bodyPr>
          <a:lstStyle/>
          <a:p>
            <a:pPr algn="r" defTabSz="61051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1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4" name="Rectangle 4"/>
          <p:cNvSpPr>
            <a:spLocks noChangeArrowheads="1"/>
          </p:cNvSpPr>
          <p:nvPr userDrawn="1"/>
        </p:nvSpPr>
        <p:spPr bwMode="ltGray">
          <a:xfrm>
            <a:off x="292058" y="4916599"/>
            <a:ext cx="3420515" cy="154530"/>
          </a:xfrm>
          <a:prstGeom prst="rect">
            <a:avLst/>
          </a:prstGeom>
          <a:noFill/>
          <a:ln w="9525">
            <a:noFill/>
            <a:miter lim="800000"/>
            <a:headEnd/>
            <a:tailEnd/>
          </a:ln>
          <a:effectLst/>
        </p:spPr>
        <p:txBody>
          <a:bodyPr wrap="square" lIns="61564" tIns="30788" rIns="61564" bIns="30788" anchor="b" anchorCtr="0">
            <a:spAutoFit/>
          </a:bodyPr>
          <a:lstStyle/>
          <a:p>
            <a:pPr defTabSz="61051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1519205618"/>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349" y="0"/>
            <a:ext cx="9144000" cy="5143500"/>
          </a:xfrm>
          <a:prstGeom prst="rect">
            <a:avLst/>
          </a:prstGeom>
        </p:spPr>
        <p:txBody>
          <a:bodyPr vert="horz" lIns="91392" tIns="45696" rIns="91392" bIns="45696"/>
          <a:lstStyle>
            <a:lvl1pPr marL="0" indent="0" algn="ctr">
              <a:buNone/>
              <a:defRPr sz="15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1335536357"/>
      </p:ext>
    </p:extLst>
  </p:cSld>
  <p:clrMapOvr>
    <a:masterClrMapping/>
  </p:clrMapOvr>
  <p:transition spd="slow">
    <p:wipe/>
  </p:transition>
  <p:timing>
    <p:tnLst>
      <p:par>
        <p:cT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4"/>
            <a:ext cx="8447031" cy="4408370"/>
          </a:xfrm>
          <a:prstGeom prst="rect">
            <a:avLst/>
          </a:prstGeom>
        </p:spPr>
        <p:txBody>
          <a:bodyPr vert="horz" lIns="91392" tIns="45696" rIns="91392" bIns="45696"/>
          <a:lstStyle>
            <a:lvl1pPr marL="0" indent="0" algn="ctr">
              <a:buNone/>
              <a:defRPr sz="15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1141260099"/>
      </p:ext>
    </p:extLst>
  </p:cSld>
  <p:clrMapOvr>
    <a:masterClrMapping/>
  </p:clrMapOvr>
  <p:transition spd="slow">
    <p:wipe/>
  </p:transition>
  <p:timing>
    <p:tnLst>
      <p:par>
        <p:cTn id="1" dur="indefinite" restart="never" nodeType="tmRoot"/>
      </p:par>
    </p:tnLst>
  </p:timing>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preserve="1" userDrawn="1">
  <p:cSld name="2_Full bleed photo">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4"/>
            <a:ext cx="9144001" cy="5008415"/>
          </a:xfrm>
          <a:prstGeom prst="rect">
            <a:avLst/>
          </a:prstGeom>
        </p:spPr>
        <p:txBody>
          <a:bodyPr vert="horz" lIns="91392" tIns="45696" rIns="91392" bIns="45696"/>
          <a:lstStyle>
            <a:lvl1pPr marL="0" indent="0" algn="ctr">
              <a:buNone/>
              <a:defRPr sz="1500" baseline="0">
                <a:solidFill>
                  <a:schemeClr val="bg1"/>
                </a:solidFill>
                <a:latin typeface="+mn-lt"/>
                <a:cs typeface="CiscoSans ExtraLight"/>
              </a:defRPr>
            </a:lvl1pPr>
          </a:lstStyle>
          <a:p>
            <a:r>
              <a:rPr lang="en-US" smtClean="0"/>
              <a:t>Click icon to add picture</a:t>
            </a:r>
            <a:endParaRPr lang="en-US" dirty="0"/>
          </a:p>
        </p:txBody>
      </p:sp>
      <p:cxnSp>
        <p:nvCxnSpPr>
          <p:cNvPr id="7" name="Straight Connector 6"/>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786218"/>
      </p:ext>
    </p:extLst>
  </p:cSld>
  <p:clrMapOvr>
    <a:masterClrMapping/>
  </p:clrMapOvr>
  <p:transition spd="slow">
    <p:wipe/>
  </p:transition>
  <p:timing>
    <p:tnLst>
      <p:par>
        <p:cTn id="1" dur="indefinite" restart="never" nodeType="tmRoot"/>
      </p:par>
    </p:tnLst>
  </p:timing>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preserve="1" userDrawn="1">
  <p:cSld name="Wide screen video">
    <p:bg>
      <p:bgRef idx="1001">
        <a:schemeClr val="bg2"/>
      </p:bgRef>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2916766" y="582930"/>
            <a:ext cx="5899416" cy="3319272"/>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50" tIns="34283" rIns="68550" bIns="34283" rtlCol="0" anchor="ctr">
            <a:normAutofit/>
          </a:bodyPr>
          <a:lstStyle>
            <a:lvl1pPr marL="0" indent="0" algn="ctr" defTabSz="685487"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r>
              <a:rPr lang="en-US" smtClean="0"/>
              <a:t>Click icon to add media</a:t>
            </a:r>
            <a:endParaRPr lang="en-US" dirty="0"/>
          </a:p>
        </p:txBody>
      </p:sp>
      <p:sp>
        <p:nvSpPr>
          <p:cNvPr id="37" name="Rectangle 5"/>
          <p:cNvSpPr>
            <a:spLocks noChangeArrowheads="1"/>
          </p:cNvSpPr>
          <p:nvPr userDrawn="1"/>
        </p:nvSpPr>
        <p:spPr bwMode="ltGray">
          <a:xfrm>
            <a:off x="7813267" y="4932106"/>
            <a:ext cx="762395" cy="154530"/>
          </a:xfrm>
          <a:prstGeom prst="rect">
            <a:avLst/>
          </a:prstGeom>
          <a:noFill/>
          <a:ln w="9525">
            <a:noFill/>
            <a:miter lim="800000"/>
            <a:headEnd/>
            <a:tailEnd/>
          </a:ln>
          <a:effectLst/>
        </p:spPr>
        <p:txBody>
          <a:bodyPr wrap="none" lIns="61564" tIns="30788" rIns="61564" bIns="30788" anchor="b">
            <a:spAutoFit/>
          </a:bodyPr>
          <a:lstStyle/>
          <a:p>
            <a:pPr algn="r" defTabSz="61051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38" name="Rectangle 7"/>
          <p:cNvSpPr>
            <a:spLocks noChangeArrowheads="1"/>
          </p:cNvSpPr>
          <p:nvPr userDrawn="1"/>
        </p:nvSpPr>
        <p:spPr bwMode="ltGray">
          <a:xfrm>
            <a:off x="8660831" y="4929057"/>
            <a:ext cx="220539" cy="154511"/>
          </a:xfrm>
          <a:prstGeom prst="rect">
            <a:avLst/>
          </a:prstGeom>
          <a:noFill/>
          <a:ln w="9525" algn="ctr">
            <a:noFill/>
            <a:miter lim="800000"/>
            <a:headEnd/>
            <a:tailEnd/>
          </a:ln>
          <a:effectLst/>
        </p:spPr>
        <p:txBody>
          <a:bodyPr wrap="none" lIns="61564" tIns="30788" rIns="61564" bIns="30788" anchor="b">
            <a:spAutoFit/>
          </a:bodyPr>
          <a:lstStyle/>
          <a:p>
            <a:pPr algn="r" defTabSz="61051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1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39" name="Rectangle 4"/>
          <p:cNvSpPr>
            <a:spLocks noChangeArrowheads="1"/>
          </p:cNvSpPr>
          <p:nvPr userDrawn="1"/>
        </p:nvSpPr>
        <p:spPr bwMode="ltGray">
          <a:xfrm>
            <a:off x="292058" y="4916599"/>
            <a:ext cx="3420515" cy="154530"/>
          </a:xfrm>
          <a:prstGeom prst="rect">
            <a:avLst/>
          </a:prstGeom>
          <a:noFill/>
          <a:ln w="9525">
            <a:noFill/>
            <a:miter lim="800000"/>
            <a:headEnd/>
            <a:tailEnd/>
          </a:ln>
          <a:effectLst/>
        </p:spPr>
        <p:txBody>
          <a:bodyPr wrap="square" lIns="61564" tIns="30788" rIns="61564" bIns="30788" anchor="b" anchorCtr="0">
            <a:spAutoFit/>
          </a:bodyPr>
          <a:lstStyle/>
          <a:p>
            <a:pPr defTabSz="61051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9267792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preserve="1" userDrawn="1">
  <p:cSld name="Standard video">
    <p:bg>
      <p:bgRef idx="1001">
        <a:schemeClr val="bg2"/>
      </p:bgRef>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4391620" y="584002"/>
            <a:ext cx="4424562" cy="3319272"/>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50" tIns="34283" rIns="68550" bIns="34283" rtlCol="0" anchor="ctr">
            <a:normAutofit/>
          </a:bodyPr>
          <a:lstStyle>
            <a:lvl1pPr marL="0" indent="0" algn="ctr" defTabSz="685487"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r>
              <a:rPr lang="en-US" smtClean="0"/>
              <a:t>Click icon to add media</a:t>
            </a:r>
            <a:endParaRPr lang="en-US" dirty="0"/>
          </a:p>
        </p:txBody>
      </p:sp>
      <p:sp>
        <p:nvSpPr>
          <p:cNvPr id="19" name="Rectangle 5"/>
          <p:cNvSpPr>
            <a:spLocks noChangeArrowheads="1"/>
          </p:cNvSpPr>
          <p:nvPr userDrawn="1"/>
        </p:nvSpPr>
        <p:spPr bwMode="ltGray">
          <a:xfrm>
            <a:off x="7813267" y="4932106"/>
            <a:ext cx="762395" cy="154530"/>
          </a:xfrm>
          <a:prstGeom prst="rect">
            <a:avLst/>
          </a:prstGeom>
          <a:noFill/>
          <a:ln w="9525">
            <a:noFill/>
            <a:miter lim="800000"/>
            <a:headEnd/>
            <a:tailEnd/>
          </a:ln>
          <a:effectLst/>
        </p:spPr>
        <p:txBody>
          <a:bodyPr wrap="none" lIns="61564" tIns="30788" rIns="61564" bIns="30788" anchor="b">
            <a:spAutoFit/>
          </a:bodyPr>
          <a:lstStyle/>
          <a:p>
            <a:pPr algn="r" defTabSz="61051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22" name="Rectangle 7"/>
          <p:cNvSpPr>
            <a:spLocks noChangeArrowheads="1"/>
          </p:cNvSpPr>
          <p:nvPr userDrawn="1"/>
        </p:nvSpPr>
        <p:spPr bwMode="ltGray">
          <a:xfrm>
            <a:off x="8660831" y="4929057"/>
            <a:ext cx="220539" cy="154511"/>
          </a:xfrm>
          <a:prstGeom prst="rect">
            <a:avLst/>
          </a:prstGeom>
          <a:noFill/>
          <a:ln w="9525" algn="ctr">
            <a:noFill/>
            <a:miter lim="800000"/>
            <a:headEnd/>
            <a:tailEnd/>
          </a:ln>
          <a:effectLst/>
        </p:spPr>
        <p:txBody>
          <a:bodyPr wrap="none" lIns="61564" tIns="30788" rIns="61564" bIns="30788" anchor="b">
            <a:spAutoFit/>
          </a:bodyPr>
          <a:lstStyle/>
          <a:p>
            <a:pPr algn="r" defTabSz="61051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1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6" name="Rectangle 4"/>
          <p:cNvSpPr>
            <a:spLocks noChangeArrowheads="1"/>
          </p:cNvSpPr>
          <p:nvPr userDrawn="1"/>
        </p:nvSpPr>
        <p:spPr bwMode="ltGray">
          <a:xfrm>
            <a:off x="292058" y="4916599"/>
            <a:ext cx="3420515" cy="154530"/>
          </a:xfrm>
          <a:prstGeom prst="rect">
            <a:avLst/>
          </a:prstGeom>
          <a:noFill/>
          <a:ln w="9525">
            <a:noFill/>
            <a:miter lim="800000"/>
            <a:headEnd/>
            <a:tailEnd/>
          </a:ln>
          <a:effectLst/>
        </p:spPr>
        <p:txBody>
          <a:bodyPr wrap="square" lIns="61564" tIns="30788" rIns="61564" bIns="30788" anchor="b" anchorCtr="0">
            <a:spAutoFit/>
          </a:bodyPr>
          <a:lstStyle/>
          <a:p>
            <a:pPr defTabSz="61051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9165560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preserve="1">
  <p:cSld name="Blank_gradient only">
    <p:bg>
      <p:bgRef idx="1001">
        <a:schemeClr val="bg2"/>
      </p:bgRef>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13267" y="4745973"/>
            <a:ext cx="762395" cy="154530"/>
          </a:xfrm>
          <a:prstGeom prst="rect">
            <a:avLst/>
          </a:prstGeom>
          <a:noFill/>
          <a:ln w="9525">
            <a:noFill/>
            <a:miter lim="800000"/>
            <a:headEnd/>
            <a:tailEnd/>
          </a:ln>
          <a:effectLst/>
        </p:spPr>
        <p:txBody>
          <a:bodyPr wrap="none" lIns="61564" tIns="30788" rIns="61564" bIns="30788" anchor="b">
            <a:spAutoFit/>
          </a:bodyPr>
          <a:lstStyle/>
          <a:p>
            <a:pPr algn="r" defTabSz="61051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userDrawn="1"/>
        </p:nvSpPr>
        <p:spPr bwMode="ltGray">
          <a:xfrm>
            <a:off x="8660831" y="4742924"/>
            <a:ext cx="220539" cy="154511"/>
          </a:xfrm>
          <a:prstGeom prst="rect">
            <a:avLst/>
          </a:prstGeom>
          <a:noFill/>
          <a:ln w="9525" algn="ctr">
            <a:noFill/>
            <a:miter lim="800000"/>
            <a:headEnd/>
            <a:tailEnd/>
          </a:ln>
          <a:effectLst/>
        </p:spPr>
        <p:txBody>
          <a:bodyPr wrap="none" lIns="61564" tIns="30788" rIns="61564" bIns="30788" anchor="b">
            <a:spAutoFit/>
          </a:bodyPr>
          <a:lstStyle/>
          <a:p>
            <a:pPr algn="r" defTabSz="61051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1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8" name="Rectangle 4"/>
          <p:cNvSpPr>
            <a:spLocks noChangeArrowheads="1"/>
          </p:cNvSpPr>
          <p:nvPr userDrawn="1"/>
        </p:nvSpPr>
        <p:spPr bwMode="ltGray">
          <a:xfrm>
            <a:off x="292058" y="4747273"/>
            <a:ext cx="3420515" cy="154530"/>
          </a:xfrm>
          <a:prstGeom prst="rect">
            <a:avLst/>
          </a:prstGeom>
          <a:noFill/>
          <a:ln w="9525">
            <a:noFill/>
            <a:miter lim="800000"/>
            <a:headEnd/>
            <a:tailEnd/>
          </a:ln>
          <a:effectLst/>
        </p:spPr>
        <p:txBody>
          <a:bodyPr wrap="square" lIns="61564" tIns="30788" rIns="61564" bIns="30788" anchor="b" anchorCtr="0">
            <a:spAutoFit/>
          </a:bodyPr>
          <a:lstStyle/>
          <a:p>
            <a:pPr defTabSz="61051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9" name="Straight Connector 8"/>
          <p:cNvCxnSpPr/>
          <p:nvPr userDrawn="1"/>
        </p:nvCxnSpPr>
        <p:spPr>
          <a:xfrm>
            <a:off x="1"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0575294"/>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preserve="1">
  <p:cSld name="1_Blank_gradient only">
    <p:bg>
      <p:bgPr>
        <a:solidFill>
          <a:schemeClr val="accent5"/>
        </a:soli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13267" y="4745973"/>
            <a:ext cx="762395" cy="154530"/>
          </a:xfrm>
          <a:prstGeom prst="rect">
            <a:avLst/>
          </a:prstGeom>
          <a:noFill/>
          <a:ln w="9525">
            <a:noFill/>
            <a:miter lim="800000"/>
            <a:headEnd/>
            <a:tailEnd/>
          </a:ln>
          <a:effectLst/>
        </p:spPr>
        <p:txBody>
          <a:bodyPr wrap="none" lIns="61564" tIns="30788" rIns="61564" bIns="30788" anchor="b">
            <a:spAutoFit/>
          </a:bodyPr>
          <a:lstStyle/>
          <a:p>
            <a:pPr algn="r" defTabSz="61051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userDrawn="1"/>
        </p:nvSpPr>
        <p:spPr bwMode="ltGray">
          <a:xfrm>
            <a:off x="8660831" y="4742924"/>
            <a:ext cx="220539" cy="154511"/>
          </a:xfrm>
          <a:prstGeom prst="rect">
            <a:avLst/>
          </a:prstGeom>
          <a:noFill/>
          <a:ln w="9525" algn="ctr">
            <a:noFill/>
            <a:miter lim="800000"/>
            <a:headEnd/>
            <a:tailEnd/>
          </a:ln>
          <a:effectLst/>
        </p:spPr>
        <p:txBody>
          <a:bodyPr wrap="none" lIns="61564" tIns="30788" rIns="61564" bIns="30788" anchor="b">
            <a:spAutoFit/>
          </a:bodyPr>
          <a:lstStyle/>
          <a:p>
            <a:pPr algn="r" defTabSz="61051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1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9" name="Rectangle 4"/>
          <p:cNvSpPr>
            <a:spLocks noChangeArrowheads="1"/>
          </p:cNvSpPr>
          <p:nvPr userDrawn="1"/>
        </p:nvSpPr>
        <p:spPr bwMode="ltGray">
          <a:xfrm>
            <a:off x="292058" y="4747273"/>
            <a:ext cx="3420515" cy="154530"/>
          </a:xfrm>
          <a:prstGeom prst="rect">
            <a:avLst/>
          </a:prstGeom>
          <a:noFill/>
          <a:ln w="9525">
            <a:noFill/>
            <a:miter lim="800000"/>
            <a:headEnd/>
            <a:tailEnd/>
          </a:ln>
          <a:effectLst/>
        </p:spPr>
        <p:txBody>
          <a:bodyPr wrap="square" lIns="61564" tIns="30788" rIns="61564" bIns="30788" anchor="b" anchorCtr="0">
            <a:spAutoFit/>
          </a:bodyPr>
          <a:lstStyle/>
          <a:p>
            <a:pPr defTabSz="61051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8" name="Straight Connector 7"/>
          <p:cNvCxnSpPr/>
          <p:nvPr userDrawn="1"/>
        </p:nvCxnSpPr>
        <p:spPr>
          <a:xfrm>
            <a:off x="1"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6491528"/>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preserve="1">
  <p:cSld name="2_Blank_gradient only">
    <p:bg>
      <p:bgPr>
        <a:gradFill>
          <a:gsLst>
            <a:gs pos="0">
              <a:schemeClr val="accent1"/>
            </a:gs>
            <a:gs pos="100000">
              <a:schemeClr val="accent6"/>
            </a:gs>
          </a:gsLst>
          <a:lin ang="0" scaled="0"/>
        </a:gra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13267" y="4745973"/>
            <a:ext cx="762395" cy="154530"/>
          </a:xfrm>
          <a:prstGeom prst="rect">
            <a:avLst/>
          </a:prstGeom>
          <a:noFill/>
          <a:ln w="9525">
            <a:noFill/>
            <a:miter lim="800000"/>
            <a:headEnd/>
            <a:tailEnd/>
          </a:ln>
          <a:effectLst/>
        </p:spPr>
        <p:txBody>
          <a:bodyPr wrap="none" lIns="61564" tIns="30788" rIns="61564" bIns="30788" anchor="b">
            <a:spAutoFit/>
          </a:bodyPr>
          <a:lstStyle/>
          <a:p>
            <a:pPr algn="r" defTabSz="61051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userDrawn="1"/>
        </p:nvSpPr>
        <p:spPr bwMode="ltGray">
          <a:xfrm>
            <a:off x="8660831" y="4742924"/>
            <a:ext cx="220539" cy="154511"/>
          </a:xfrm>
          <a:prstGeom prst="rect">
            <a:avLst/>
          </a:prstGeom>
          <a:noFill/>
          <a:ln w="9525" algn="ctr">
            <a:noFill/>
            <a:miter lim="800000"/>
            <a:headEnd/>
            <a:tailEnd/>
          </a:ln>
          <a:effectLst/>
        </p:spPr>
        <p:txBody>
          <a:bodyPr wrap="none" lIns="61564" tIns="30788" rIns="61564" bIns="30788" anchor="b">
            <a:spAutoFit/>
          </a:bodyPr>
          <a:lstStyle/>
          <a:p>
            <a:pPr algn="r" defTabSz="61051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1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9" name="Rectangle 4"/>
          <p:cNvSpPr>
            <a:spLocks noChangeArrowheads="1"/>
          </p:cNvSpPr>
          <p:nvPr userDrawn="1"/>
        </p:nvSpPr>
        <p:spPr bwMode="ltGray">
          <a:xfrm>
            <a:off x="292058" y="4747273"/>
            <a:ext cx="3420515" cy="154530"/>
          </a:xfrm>
          <a:prstGeom prst="rect">
            <a:avLst/>
          </a:prstGeom>
          <a:noFill/>
          <a:ln w="9525">
            <a:noFill/>
            <a:miter lim="800000"/>
            <a:headEnd/>
            <a:tailEnd/>
          </a:ln>
          <a:effectLst/>
        </p:spPr>
        <p:txBody>
          <a:bodyPr wrap="square" lIns="61564" tIns="30788" rIns="61564" bIns="30788" anchor="b" anchorCtr="0">
            <a:spAutoFit/>
          </a:bodyPr>
          <a:lstStyle/>
          <a:p>
            <a:pPr defTabSz="61051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8" name="Straight Connector 7"/>
          <p:cNvCxnSpPr/>
          <p:nvPr userDrawn="1"/>
        </p:nvCxnSpPr>
        <p:spPr>
          <a:xfrm>
            <a:off x="1"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1307449"/>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035210"/>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805716617"/>
      </p:ext>
    </p:extLst>
  </p:cSld>
  <p:clrMapOvr>
    <a:masterClrMapping/>
  </p:clrMapOvr>
  <p:transition spd="slow">
    <p:fade/>
  </p:transition>
  <p:timing>
    <p:tnLst>
      <p:par>
        <p:cTn id="1" dur="indefinite" restart="never" nodeType="tmRoot"/>
      </p:par>
    </p:tnLst>
  </p:timing>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preserve="1" userDrawn="1">
  <p:cSld name="Closing Slide_green">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grpSp>
        <p:nvGrpSpPr>
          <p:cNvPr id="50" name="Group 5"/>
          <p:cNvGrpSpPr>
            <a:grpSpLocks/>
          </p:cNvGrpSpPr>
          <p:nvPr userDrawn="1"/>
        </p:nvGrpSpPr>
        <p:grpSpPr bwMode="auto">
          <a:xfrm>
            <a:off x="3947936" y="4088819"/>
            <a:ext cx="1240920" cy="659747"/>
            <a:chOff x="384" y="331"/>
            <a:chExt cx="912" cy="485"/>
          </a:xfrm>
        </p:grpSpPr>
        <p:sp>
          <p:nvSpPr>
            <p:cNvPr id="5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5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5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54"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55"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56"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57"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58"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59"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60"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61"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62"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63"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64"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65"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grpSp>
    </p:spTree>
    <p:extLst>
      <p:ext uri="{BB962C8B-B14F-4D97-AF65-F5344CB8AC3E}">
        <p14:creationId xmlns:p14="http://schemas.microsoft.com/office/powerpoint/2010/main" val="16599864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preserve="1" userDrawn="1">
  <p:cSld name="Closing Slide-green thank you">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64" name="TextBox 63"/>
          <p:cNvSpPr txBox="1"/>
          <p:nvPr userDrawn="1"/>
        </p:nvSpPr>
        <p:spPr>
          <a:xfrm>
            <a:off x="626142" y="2300026"/>
            <a:ext cx="2467343" cy="646331"/>
          </a:xfrm>
          <a:prstGeom prst="rect">
            <a:avLst/>
          </a:prstGeom>
          <a:noFill/>
        </p:spPr>
        <p:txBody>
          <a:bodyPr wrap="none" lIns="91392" tIns="45696" rIns="91392" bIns="45696" rtlCol="0">
            <a:spAutoFit/>
          </a:bodyPr>
          <a:lstStyle/>
          <a:p>
            <a:pPr defTabSz="456944" fontAlgn="auto">
              <a:spcBef>
                <a:spcPts val="0"/>
              </a:spcBef>
              <a:spcAft>
                <a:spcPts val="0"/>
              </a:spcAft>
            </a:pPr>
            <a:r>
              <a:rPr lang="en-US" sz="3600" dirty="0" smtClean="0">
                <a:solidFill>
                  <a:srgbClr val="FFFFFF"/>
                </a:solidFill>
                <a:latin typeface="CiscoSansTT ExtraLight"/>
                <a:ea typeface="+mn-ea"/>
              </a:rPr>
              <a:t>Thank you.</a:t>
            </a:r>
            <a:endParaRPr lang="en-US" sz="3600" dirty="0">
              <a:solidFill>
                <a:srgbClr val="FFFFFF"/>
              </a:solidFill>
              <a:latin typeface="CiscoSansTT ExtraLight"/>
              <a:ea typeface="+mn-ea"/>
            </a:endParaRPr>
          </a:p>
        </p:txBody>
      </p:sp>
      <p:sp>
        <p:nvSpPr>
          <p:cNvPr id="65" name="Rectangle 64"/>
          <p:cNvSpPr>
            <a:spLocks noChangeArrowheads="1"/>
          </p:cNvSpPr>
          <p:nvPr userDrawn="1"/>
        </p:nvSpPr>
        <p:spPr bwMode="black">
          <a:xfrm>
            <a:off x="6286242" y="2851188"/>
            <a:ext cx="116616" cy="441827"/>
          </a:xfrm>
          <a:prstGeom prst="rect">
            <a:avLst/>
          </a:prstGeom>
          <a:solidFill>
            <a:schemeClr val="tx1"/>
          </a:solidFill>
          <a:ln w="9525">
            <a:noFill/>
            <a:miter lim="800000"/>
            <a:headEnd/>
            <a:tailEnd/>
          </a:ln>
        </p:spPr>
        <p:txBody>
          <a:bodyPr lIns="91392" tIns="45696" rIns="91392" bIns="45696"/>
          <a:lstStyle/>
          <a:p>
            <a:pPr defTabSz="456944" fontAlgn="auto">
              <a:spcBef>
                <a:spcPts val="0"/>
              </a:spcBef>
              <a:spcAft>
                <a:spcPts val="0"/>
              </a:spcAft>
            </a:pPr>
            <a:endParaRPr lang="en-US">
              <a:solidFill>
                <a:srgbClr val="0096D6"/>
              </a:solidFill>
              <a:latin typeface="CiscoSansTT ExtraLight"/>
              <a:ea typeface="+mn-ea"/>
            </a:endParaRPr>
          </a:p>
        </p:txBody>
      </p:sp>
      <p:sp>
        <p:nvSpPr>
          <p:cNvPr id="66" name="Freeform 65"/>
          <p:cNvSpPr>
            <a:spLocks/>
          </p:cNvSpPr>
          <p:nvPr userDrawn="1"/>
        </p:nvSpPr>
        <p:spPr bwMode="black">
          <a:xfrm>
            <a:off x="6965595" y="2840186"/>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91392" tIns="45696" rIns="91392" bIns="45696"/>
          <a:lstStyle/>
          <a:p>
            <a:pPr defTabSz="456944" fontAlgn="auto">
              <a:spcBef>
                <a:spcPts val="0"/>
              </a:spcBef>
              <a:spcAft>
                <a:spcPts val="0"/>
              </a:spcAft>
            </a:pPr>
            <a:endParaRPr lang="en-US">
              <a:solidFill>
                <a:srgbClr val="0096D6"/>
              </a:solidFill>
              <a:latin typeface="CiscoSansTT ExtraLight"/>
              <a:ea typeface="+mn-ea"/>
            </a:endParaRPr>
          </a:p>
        </p:txBody>
      </p:sp>
      <p:sp>
        <p:nvSpPr>
          <p:cNvPr id="67" name="Freeform 66"/>
          <p:cNvSpPr>
            <a:spLocks/>
          </p:cNvSpPr>
          <p:nvPr userDrawn="1"/>
        </p:nvSpPr>
        <p:spPr bwMode="black">
          <a:xfrm>
            <a:off x="5798085" y="2840186"/>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91392" tIns="45696" rIns="91392" bIns="45696"/>
          <a:lstStyle/>
          <a:p>
            <a:pPr defTabSz="456944" fontAlgn="auto">
              <a:spcBef>
                <a:spcPts val="0"/>
              </a:spcBef>
              <a:spcAft>
                <a:spcPts val="0"/>
              </a:spcAft>
            </a:pPr>
            <a:endParaRPr lang="en-US">
              <a:solidFill>
                <a:srgbClr val="0096D6"/>
              </a:solidFill>
              <a:latin typeface="CiscoSansTT ExtraLight"/>
              <a:ea typeface="+mn-ea"/>
            </a:endParaRPr>
          </a:p>
        </p:txBody>
      </p:sp>
      <p:sp>
        <p:nvSpPr>
          <p:cNvPr id="68" name="Freeform 67"/>
          <p:cNvSpPr>
            <a:spLocks noEditPoints="1"/>
          </p:cNvSpPr>
          <p:nvPr userDrawn="1"/>
        </p:nvSpPr>
        <p:spPr bwMode="black">
          <a:xfrm>
            <a:off x="7425276" y="2840186"/>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91392" tIns="45696" rIns="91392" bIns="45696"/>
          <a:lstStyle/>
          <a:p>
            <a:pPr defTabSz="456944" fontAlgn="auto">
              <a:spcBef>
                <a:spcPts val="0"/>
              </a:spcBef>
              <a:spcAft>
                <a:spcPts val="0"/>
              </a:spcAft>
            </a:pPr>
            <a:endParaRPr lang="en-US">
              <a:solidFill>
                <a:srgbClr val="0096D6"/>
              </a:solidFill>
              <a:latin typeface="CiscoSansTT ExtraLight"/>
              <a:ea typeface="+mn-ea"/>
            </a:endParaRPr>
          </a:p>
        </p:txBody>
      </p:sp>
      <p:sp>
        <p:nvSpPr>
          <p:cNvPr id="69" name="Freeform 68"/>
          <p:cNvSpPr>
            <a:spLocks/>
          </p:cNvSpPr>
          <p:nvPr userDrawn="1"/>
        </p:nvSpPr>
        <p:spPr bwMode="black">
          <a:xfrm>
            <a:off x="6553382" y="2840186"/>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91392" tIns="45696" rIns="91392" bIns="45696"/>
          <a:lstStyle/>
          <a:p>
            <a:pPr defTabSz="456944" fontAlgn="auto">
              <a:spcBef>
                <a:spcPts val="0"/>
              </a:spcBef>
              <a:spcAft>
                <a:spcPts val="0"/>
              </a:spcAft>
            </a:pPr>
            <a:endParaRPr lang="en-US">
              <a:solidFill>
                <a:srgbClr val="0096D6"/>
              </a:solidFill>
              <a:latin typeface="CiscoSansTT ExtraLight"/>
              <a:ea typeface="+mn-ea"/>
            </a:endParaRPr>
          </a:p>
        </p:txBody>
      </p:sp>
      <p:sp>
        <p:nvSpPr>
          <p:cNvPr id="70" name="Freeform 69"/>
          <p:cNvSpPr>
            <a:spLocks/>
          </p:cNvSpPr>
          <p:nvPr userDrawn="1"/>
        </p:nvSpPr>
        <p:spPr bwMode="black">
          <a:xfrm>
            <a:off x="5566222" y="2225013"/>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91392" tIns="45696" rIns="91392" bIns="45696"/>
          <a:lstStyle/>
          <a:p>
            <a:pPr defTabSz="456944" fontAlgn="auto">
              <a:spcBef>
                <a:spcPts val="0"/>
              </a:spcBef>
              <a:spcAft>
                <a:spcPts val="0"/>
              </a:spcAft>
            </a:pPr>
            <a:endParaRPr lang="en-US">
              <a:solidFill>
                <a:srgbClr val="0096D6"/>
              </a:solidFill>
              <a:latin typeface="CiscoSansTT ExtraLight"/>
              <a:ea typeface="+mn-ea"/>
            </a:endParaRPr>
          </a:p>
        </p:txBody>
      </p:sp>
      <p:sp>
        <p:nvSpPr>
          <p:cNvPr id="71" name="Freeform 70"/>
          <p:cNvSpPr>
            <a:spLocks/>
          </p:cNvSpPr>
          <p:nvPr userDrawn="1"/>
        </p:nvSpPr>
        <p:spPr bwMode="black">
          <a:xfrm>
            <a:off x="5874032" y="2072765"/>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91392" tIns="45696" rIns="91392" bIns="45696"/>
          <a:lstStyle/>
          <a:p>
            <a:pPr defTabSz="456944" fontAlgn="auto">
              <a:spcBef>
                <a:spcPts val="0"/>
              </a:spcBef>
              <a:spcAft>
                <a:spcPts val="0"/>
              </a:spcAft>
            </a:pPr>
            <a:endParaRPr lang="en-US">
              <a:solidFill>
                <a:srgbClr val="0096D6"/>
              </a:solidFill>
              <a:latin typeface="CiscoSansTT ExtraLight"/>
              <a:ea typeface="+mn-ea"/>
            </a:endParaRPr>
          </a:p>
        </p:txBody>
      </p:sp>
      <p:sp>
        <p:nvSpPr>
          <p:cNvPr id="72" name="Freeform 71"/>
          <p:cNvSpPr>
            <a:spLocks/>
          </p:cNvSpPr>
          <p:nvPr userDrawn="1"/>
        </p:nvSpPr>
        <p:spPr bwMode="black">
          <a:xfrm>
            <a:off x="6176421" y="1863407"/>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91392" tIns="45696" rIns="91392" bIns="45696"/>
          <a:lstStyle/>
          <a:p>
            <a:pPr defTabSz="456944" fontAlgn="auto">
              <a:spcBef>
                <a:spcPts val="0"/>
              </a:spcBef>
              <a:spcAft>
                <a:spcPts val="0"/>
              </a:spcAft>
            </a:pPr>
            <a:endParaRPr lang="en-US">
              <a:solidFill>
                <a:srgbClr val="0096D6"/>
              </a:solidFill>
              <a:latin typeface="CiscoSansTT ExtraLight"/>
              <a:ea typeface="+mn-ea"/>
            </a:endParaRPr>
          </a:p>
        </p:txBody>
      </p:sp>
      <p:sp>
        <p:nvSpPr>
          <p:cNvPr id="73" name="Freeform 72"/>
          <p:cNvSpPr>
            <a:spLocks/>
          </p:cNvSpPr>
          <p:nvPr userDrawn="1"/>
        </p:nvSpPr>
        <p:spPr bwMode="black">
          <a:xfrm>
            <a:off x="6484230" y="2072755"/>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91392" tIns="45696" rIns="91392" bIns="45696"/>
          <a:lstStyle/>
          <a:p>
            <a:pPr defTabSz="456944" fontAlgn="auto">
              <a:spcBef>
                <a:spcPts val="0"/>
              </a:spcBef>
              <a:spcAft>
                <a:spcPts val="0"/>
              </a:spcAft>
            </a:pPr>
            <a:endParaRPr lang="en-US">
              <a:solidFill>
                <a:srgbClr val="0096D6"/>
              </a:solidFill>
              <a:latin typeface="CiscoSansTT ExtraLight"/>
              <a:ea typeface="+mn-ea"/>
            </a:endParaRPr>
          </a:p>
        </p:txBody>
      </p:sp>
      <p:sp>
        <p:nvSpPr>
          <p:cNvPr id="74" name="Freeform 73"/>
          <p:cNvSpPr>
            <a:spLocks/>
          </p:cNvSpPr>
          <p:nvPr userDrawn="1"/>
        </p:nvSpPr>
        <p:spPr bwMode="black">
          <a:xfrm>
            <a:off x="6785247" y="222501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91392" tIns="45696" rIns="91392" bIns="45696"/>
          <a:lstStyle/>
          <a:p>
            <a:pPr defTabSz="456944" fontAlgn="auto">
              <a:spcBef>
                <a:spcPts val="0"/>
              </a:spcBef>
              <a:spcAft>
                <a:spcPts val="0"/>
              </a:spcAft>
            </a:pPr>
            <a:endParaRPr lang="en-US">
              <a:solidFill>
                <a:srgbClr val="0096D6"/>
              </a:solidFill>
              <a:latin typeface="CiscoSansTT ExtraLight"/>
              <a:ea typeface="+mn-ea"/>
            </a:endParaRPr>
          </a:p>
        </p:txBody>
      </p:sp>
      <p:sp>
        <p:nvSpPr>
          <p:cNvPr id="75" name="Freeform 74"/>
          <p:cNvSpPr>
            <a:spLocks/>
          </p:cNvSpPr>
          <p:nvPr userDrawn="1"/>
        </p:nvSpPr>
        <p:spPr bwMode="black">
          <a:xfrm>
            <a:off x="7093071"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91392" tIns="45696" rIns="91392" bIns="45696"/>
          <a:lstStyle/>
          <a:p>
            <a:pPr defTabSz="456944" fontAlgn="auto">
              <a:spcBef>
                <a:spcPts val="0"/>
              </a:spcBef>
              <a:spcAft>
                <a:spcPts val="0"/>
              </a:spcAft>
            </a:pPr>
            <a:endParaRPr lang="en-US">
              <a:solidFill>
                <a:srgbClr val="0096D6"/>
              </a:solidFill>
              <a:latin typeface="CiscoSansTT ExtraLight"/>
              <a:ea typeface="+mn-ea"/>
            </a:endParaRPr>
          </a:p>
        </p:txBody>
      </p:sp>
      <p:sp>
        <p:nvSpPr>
          <p:cNvPr id="76" name="Freeform 75"/>
          <p:cNvSpPr>
            <a:spLocks/>
          </p:cNvSpPr>
          <p:nvPr userDrawn="1"/>
        </p:nvSpPr>
        <p:spPr bwMode="black">
          <a:xfrm>
            <a:off x="7400883" y="186339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91392" tIns="45696" rIns="91392" bIns="45696"/>
          <a:lstStyle/>
          <a:p>
            <a:pPr defTabSz="456944" fontAlgn="auto">
              <a:spcBef>
                <a:spcPts val="0"/>
              </a:spcBef>
              <a:spcAft>
                <a:spcPts val="0"/>
              </a:spcAft>
            </a:pPr>
            <a:endParaRPr lang="en-US">
              <a:solidFill>
                <a:srgbClr val="0096D6"/>
              </a:solidFill>
              <a:latin typeface="CiscoSansTT ExtraLight"/>
              <a:ea typeface="+mn-ea"/>
            </a:endParaRPr>
          </a:p>
        </p:txBody>
      </p:sp>
      <p:sp>
        <p:nvSpPr>
          <p:cNvPr id="77" name="Freeform 76"/>
          <p:cNvSpPr>
            <a:spLocks/>
          </p:cNvSpPr>
          <p:nvPr userDrawn="1"/>
        </p:nvSpPr>
        <p:spPr bwMode="black">
          <a:xfrm>
            <a:off x="7703268"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91392" tIns="45696" rIns="91392" bIns="45696"/>
          <a:lstStyle/>
          <a:p>
            <a:pPr defTabSz="456944" fontAlgn="auto">
              <a:spcBef>
                <a:spcPts val="0"/>
              </a:spcBef>
              <a:spcAft>
                <a:spcPts val="0"/>
              </a:spcAft>
            </a:pPr>
            <a:endParaRPr lang="en-US">
              <a:solidFill>
                <a:srgbClr val="0096D6"/>
              </a:solidFill>
              <a:latin typeface="CiscoSansTT ExtraLight"/>
              <a:ea typeface="+mn-ea"/>
            </a:endParaRPr>
          </a:p>
        </p:txBody>
      </p:sp>
      <p:sp>
        <p:nvSpPr>
          <p:cNvPr id="78" name="Freeform 77"/>
          <p:cNvSpPr>
            <a:spLocks/>
          </p:cNvSpPr>
          <p:nvPr userDrawn="1"/>
        </p:nvSpPr>
        <p:spPr bwMode="black">
          <a:xfrm>
            <a:off x="8011079" y="222501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91392" tIns="45696" rIns="91392" bIns="45696"/>
          <a:lstStyle/>
          <a:p>
            <a:pPr defTabSz="456944" fontAlgn="auto">
              <a:spcBef>
                <a:spcPts val="0"/>
              </a:spcBef>
              <a:spcAft>
                <a:spcPts val="0"/>
              </a:spcAft>
            </a:pPr>
            <a:endParaRPr lang="en-US">
              <a:solidFill>
                <a:srgbClr val="0096D6"/>
              </a:solidFill>
              <a:latin typeface="CiscoSansTT ExtraLight"/>
              <a:ea typeface="+mn-ea"/>
            </a:endParaRPr>
          </a:p>
        </p:txBody>
      </p:sp>
    </p:spTree>
    <p:extLst>
      <p:ext uri="{BB962C8B-B14F-4D97-AF65-F5344CB8AC3E}">
        <p14:creationId xmlns:p14="http://schemas.microsoft.com/office/powerpoint/2010/main" val="19547608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700"/>
                                        <p:tgtEl>
                                          <p:spTgt spid="7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700"/>
                                        <p:tgtEl>
                                          <p:spTgt spid="7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700"/>
                                        <p:tgtEl>
                                          <p:spTgt spid="7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fade">
                                      <p:cBhvr>
                                        <p:cTn id="20" dur="700"/>
                                        <p:tgtEl>
                                          <p:spTgt spid="7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700"/>
                                        <p:tgtEl>
                                          <p:spTgt spid="7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700"/>
                                        <p:tgtEl>
                                          <p:spTgt spid="7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700"/>
                                        <p:tgtEl>
                                          <p:spTgt spid="7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700"/>
                                        <p:tgtEl>
                                          <p:spTgt spid="7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700"/>
                                        <p:tgtEl>
                                          <p:spTgt spid="7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7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7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7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7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7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7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7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7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77"/>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700"/>
                                        <p:tgtEl>
                                          <p:spTgt spid="67"/>
                                        </p:tgtEl>
                                      </p:cBhvr>
                                    </p:animEffect>
                                  </p:childTnLst>
                                </p:cTn>
                              </p:par>
                              <p:par>
                                <p:cTn id="58" presetID="10" presetClass="entr" presetSubtype="0" fill="hold" nodeType="withEffect">
                                  <p:stCondLst>
                                    <p:cond delay="10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700"/>
                                        <p:tgtEl>
                                          <p:spTgt spid="65"/>
                                        </p:tgtEl>
                                      </p:cBhvr>
                                    </p:animEffect>
                                  </p:childTnLst>
                                </p:cTn>
                              </p:par>
                              <p:par>
                                <p:cTn id="61" presetID="10" presetClass="entr" presetSubtype="0" fill="hold" nodeType="withEffect">
                                  <p:stCondLst>
                                    <p:cond delay="20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700"/>
                                        <p:tgtEl>
                                          <p:spTgt spid="69"/>
                                        </p:tgtEl>
                                      </p:cBhvr>
                                    </p:animEffect>
                                  </p:childTnLst>
                                </p:cTn>
                              </p:par>
                              <p:par>
                                <p:cTn id="64" presetID="10" presetClass="entr" presetSubtype="0" fill="hold" nodeType="withEffect">
                                  <p:stCondLst>
                                    <p:cond delay="30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700"/>
                                        <p:tgtEl>
                                          <p:spTgt spid="66"/>
                                        </p:tgtEl>
                                      </p:cBhvr>
                                    </p:animEffect>
                                  </p:childTnLst>
                                </p:cTn>
                              </p:par>
                              <p:par>
                                <p:cTn id="67" presetID="10" presetClass="entr" presetSubtype="0" fill="hold" nodeType="withEffect">
                                  <p:stCondLst>
                                    <p:cond delay="40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7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preserve="1" userDrawn="1">
  <p:cSld name="Closing Slide-red">
    <p:bg>
      <p:bgRef idx="1001">
        <a:schemeClr val="bg2"/>
      </p:bgRef>
    </p:bg>
    <p:spTree>
      <p:nvGrpSpPr>
        <p:cNvPr id="1" name=""/>
        <p:cNvGrpSpPr/>
        <p:nvPr/>
      </p:nvGrpSpPr>
      <p:grpSpPr>
        <a:xfrm>
          <a:off x="0" y="0"/>
          <a:ext cx="0" cy="0"/>
          <a:chOff x="0" y="0"/>
          <a:chExt cx="0" cy="0"/>
        </a:xfrm>
      </p:grpSpPr>
      <p:grpSp>
        <p:nvGrpSpPr>
          <p:cNvPr id="18" name="Group 5"/>
          <p:cNvGrpSpPr>
            <a:grpSpLocks/>
          </p:cNvGrpSpPr>
          <p:nvPr userDrawn="1"/>
        </p:nvGrpSpPr>
        <p:grpSpPr bwMode="auto">
          <a:xfrm>
            <a:off x="3947936" y="4088819"/>
            <a:ext cx="1240920" cy="659747"/>
            <a:chOff x="384" y="331"/>
            <a:chExt cx="912" cy="485"/>
          </a:xfrm>
        </p:grpSpPr>
        <p:sp>
          <p:nvSpPr>
            <p:cNvPr id="19"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20"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21"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22"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23"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40"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41"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42"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43"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44"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45"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46"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47"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48"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49"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grpSp>
    </p:spTree>
    <p:extLst>
      <p:ext uri="{BB962C8B-B14F-4D97-AF65-F5344CB8AC3E}">
        <p14:creationId xmlns:p14="http://schemas.microsoft.com/office/powerpoint/2010/main" val="12754873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preserve="1" userDrawn="1">
  <p:cSld name="Closing_Thanks">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5" y="940725"/>
            <a:ext cx="8694008" cy="2878673"/>
          </a:xfrm>
          <a:prstGeom prst="rect">
            <a:avLst/>
          </a:prstGeom>
        </p:spPr>
        <p:txBody>
          <a:bodyPr anchor="ctr" anchorCtr="0">
            <a:noAutofit/>
          </a:bodyPr>
          <a:lstStyle>
            <a:lvl1pPr algn="ctr">
              <a:lnSpc>
                <a:spcPct val="90000"/>
              </a:lnSpc>
              <a:defRPr sz="12000" b="0" i="1" spc="0" baseline="0">
                <a:solidFill>
                  <a:srgbClr val="FFFFFF"/>
                </a:solidFill>
                <a:latin typeface="+mj-lt"/>
                <a:cs typeface="CiscoSans Thin"/>
              </a:defRPr>
            </a:lvl1pPr>
          </a:lstStyle>
          <a:p>
            <a:r>
              <a:rPr lang="en-US" dirty="0" smtClean="0"/>
              <a:t>Thanks</a:t>
            </a:r>
            <a:endParaRPr lang="en-US" dirty="0"/>
          </a:p>
        </p:txBody>
      </p:sp>
      <p:grpSp>
        <p:nvGrpSpPr>
          <p:cNvPr id="20" name="Group 5"/>
          <p:cNvGrpSpPr>
            <a:grpSpLocks/>
          </p:cNvGrpSpPr>
          <p:nvPr userDrawn="1"/>
        </p:nvGrpSpPr>
        <p:grpSpPr bwMode="auto">
          <a:xfrm>
            <a:off x="3947936" y="4088819"/>
            <a:ext cx="1240920" cy="659747"/>
            <a:chOff x="384" y="331"/>
            <a:chExt cx="912" cy="485"/>
          </a:xfrm>
        </p:grpSpPr>
        <p:sp>
          <p:nvSpPr>
            <p:cNvPr id="2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2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2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40"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41"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42"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43"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44"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45"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46"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47"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48"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49"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50"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sp>
          <p:nvSpPr>
            <p:cNvPr id="51"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487" eaLnBrk="0" hangingPunct="0">
                <a:lnSpc>
                  <a:spcPct val="90000"/>
                </a:lnSpc>
                <a:defRPr/>
              </a:pPr>
              <a:endParaRPr lang="en-US" smtClean="0">
                <a:solidFill>
                  <a:srgbClr val="FFFFFF"/>
                </a:solidFill>
                <a:ea typeface="+mn-ea"/>
              </a:endParaRPr>
            </a:p>
          </p:txBody>
        </p:sp>
      </p:grpSp>
      <p:cxnSp>
        <p:nvCxnSpPr>
          <p:cNvPr id="24" name="Straight Connector 23"/>
          <p:cNvCxnSpPr/>
          <p:nvPr userDrawn="1"/>
        </p:nvCxnSpPr>
        <p:spPr>
          <a:xfrm>
            <a:off x="1"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29454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preserve="1" userDrawn="1">
  <p:cSld name="Closing Slide-red thank you">
    <p:bg>
      <p:bgRef idx="1001">
        <a:schemeClr val="bg2"/>
      </p:bgRef>
    </p:bg>
    <p:spTree>
      <p:nvGrpSpPr>
        <p:cNvPr id="1" name=""/>
        <p:cNvGrpSpPr/>
        <p:nvPr/>
      </p:nvGrpSpPr>
      <p:grpSpPr>
        <a:xfrm>
          <a:off x="0" y="0"/>
          <a:ext cx="0" cy="0"/>
          <a:chOff x="0" y="0"/>
          <a:chExt cx="0" cy="0"/>
        </a:xfrm>
      </p:grpSpPr>
      <p:sp>
        <p:nvSpPr>
          <p:cNvPr id="20" name="TextBox 19"/>
          <p:cNvSpPr txBox="1"/>
          <p:nvPr userDrawn="1"/>
        </p:nvSpPr>
        <p:spPr>
          <a:xfrm>
            <a:off x="626142" y="2300026"/>
            <a:ext cx="2467343" cy="646331"/>
          </a:xfrm>
          <a:prstGeom prst="rect">
            <a:avLst/>
          </a:prstGeom>
          <a:noFill/>
        </p:spPr>
        <p:txBody>
          <a:bodyPr wrap="none" lIns="91392" tIns="45696" rIns="91392" bIns="45696" rtlCol="0">
            <a:spAutoFit/>
          </a:bodyPr>
          <a:lstStyle/>
          <a:p>
            <a:pPr defTabSz="456944" fontAlgn="auto">
              <a:spcBef>
                <a:spcPts val="0"/>
              </a:spcBef>
              <a:spcAft>
                <a:spcPts val="0"/>
              </a:spcAft>
            </a:pPr>
            <a:r>
              <a:rPr lang="en-US" sz="3600" dirty="0" smtClean="0">
                <a:solidFill>
                  <a:srgbClr val="FFFFFF"/>
                </a:solidFill>
                <a:latin typeface="CiscoSansTT ExtraLight"/>
                <a:ea typeface="+mn-ea"/>
              </a:rPr>
              <a:t>Thank you.</a:t>
            </a:r>
            <a:endParaRPr lang="en-US" sz="3600" dirty="0">
              <a:solidFill>
                <a:srgbClr val="FFFFFF"/>
              </a:solidFill>
              <a:latin typeface="CiscoSansTT ExtraLight"/>
              <a:ea typeface="+mn-ea"/>
            </a:endParaRPr>
          </a:p>
        </p:txBody>
      </p:sp>
      <p:sp>
        <p:nvSpPr>
          <p:cNvPr id="21" name="Rectangle 20"/>
          <p:cNvSpPr>
            <a:spLocks noChangeArrowheads="1"/>
          </p:cNvSpPr>
          <p:nvPr userDrawn="1"/>
        </p:nvSpPr>
        <p:spPr bwMode="black">
          <a:xfrm>
            <a:off x="6286242" y="2851188"/>
            <a:ext cx="116616" cy="441827"/>
          </a:xfrm>
          <a:prstGeom prst="rect">
            <a:avLst/>
          </a:prstGeom>
          <a:solidFill>
            <a:schemeClr val="tx1"/>
          </a:solidFill>
          <a:ln w="9525">
            <a:noFill/>
            <a:miter lim="800000"/>
            <a:headEnd/>
            <a:tailEnd/>
          </a:ln>
        </p:spPr>
        <p:txBody>
          <a:bodyPr lIns="91392" tIns="45696" rIns="91392" bIns="45696"/>
          <a:lstStyle/>
          <a:p>
            <a:pPr defTabSz="456944" fontAlgn="auto">
              <a:spcBef>
                <a:spcPts val="0"/>
              </a:spcBef>
              <a:spcAft>
                <a:spcPts val="0"/>
              </a:spcAft>
            </a:pPr>
            <a:endParaRPr lang="en-US">
              <a:solidFill>
                <a:srgbClr val="0096D6"/>
              </a:solidFill>
              <a:latin typeface="CiscoSansTT ExtraLight"/>
              <a:ea typeface="+mn-ea"/>
            </a:endParaRPr>
          </a:p>
        </p:txBody>
      </p:sp>
      <p:sp>
        <p:nvSpPr>
          <p:cNvPr id="22" name="Freeform 21"/>
          <p:cNvSpPr>
            <a:spLocks/>
          </p:cNvSpPr>
          <p:nvPr userDrawn="1"/>
        </p:nvSpPr>
        <p:spPr bwMode="black">
          <a:xfrm>
            <a:off x="6965595" y="2840186"/>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91392" tIns="45696" rIns="91392" bIns="45696"/>
          <a:lstStyle/>
          <a:p>
            <a:pPr defTabSz="456944" fontAlgn="auto">
              <a:spcBef>
                <a:spcPts val="0"/>
              </a:spcBef>
              <a:spcAft>
                <a:spcPts val="0"/>
              </a:spcAft>
            </a:pPr>
            <a:endParaRPr lang="en-US">
              <a:solidFill>
                <a:srgbClr val="0096D6"/>
              </a:solidFill>
              <a:latin typeface="CiscoSansTT ExtraLight"/>
              <a:ea typeface="+mn-ea"/>
            </a:endParaRPr>
          </a:p>
        </p:txBody>
      </p:sp>
      <p:sp>
        <p:nvSpPr>
          <p:cNvPr id="23" name="Freeform 22"/>
          <p:cNvSpPr>
            <a:spLocks/>
          </p:cNvSpPr>
          <p:nvPr userDrawn="1"/>
        </p:nvSpPr>
        <p:spPr bwMode="black">
          <a:xfrm>
            <a:off x="5798085" y="2840186"/>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91392" tIns="45696" rIns="91392" bIns="45696"/>
          <a:lstStyle/>
          <a:p>
            <a:pPr defTabSz="456944" fontAlgn="auto">
              <a:spcBef>
                <a:spcPts val="0"/>
              </a:spcBef>
              <a:spcAft>
                <a:spcPts val="0"/>
              </a:spcAft>
            </a:pPr>
            <a:endParaRPr lang="en-US">
              <a:solidFill>
                <a:srgbClr val="0096D6"/>
              </a:solidFill>
              <a:latin typeface="CiscoSansTT ExtraLight"/>
              <a:ea typeface="+mn-ea"/>
            </a:endParaRPr>
          </a:p>
        </p:txBody>
      </p:sp>
      <p:sp>
        <p:nvSpPr>
          <p:cNvPr id="40" name="Freeform 39"/>
          <p:cNvSpPr>
            <a:spLocks noEditPoints="1"/>
          </p:cNvSpPr>
          <p:nvPr userDrawn="1"/>
        </p:nvSpPr>
        <p:spPr bwMode="black">
          <a:xfrm>
            <a:off x="7425276" y="2840186"/>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91392" tIns="45696" rIns="91392" bIns="45696"/>
          <a:lstStyle/>
          <a:p>
            <a:pPr defTabSz="456944" fontAlgn="auto">
              <a:spcBef>
                <a:spcPts val="0"/>
              </a:spcBef>
              <a:spcAft>
                <a:spcPts val="0"/>
              </a:spcAft>
            </a:pPr>
            <a:endParaRPr lang="en-US">
              <a:solidFill>
                <a:srgbClr val="0096D6"/>
              </a:solidFill>
              <a:latin typeface="CiscoSansTT ExtraLight"/>
              <a:ea typeface="+mn-ea"/>
            </a:endParaRPr>
          </a:p>
        </p:txBody>
      </p:sp>
      <p:sp>
        <p:nvSpPr>
          <p:cNvPr id="41" name="Freeform 40"/>
          <p:cNvSpPr>
            <a:spLocks/>
          </p:cNvSpPr>
          <p:nvPr userDrawn="1"/>
        </p:nvSpPr>
        <p:spPr bwMode="black">
          <a:xfrm>
            <a:off x="6553382" y="2840186"/>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91392" tIns="45696" rIns="91392" bIns="45696"/>
          <a:lstStyle/>
          <a:p>
            <a:pPr defTabSz="456944" fontAlgn="auto">
              <a:spcBef>
                <a:spcPts val="0"/>
              </a:spcBef>
              <a:spcAft>
                <a:spcPts val="0"/>
              </a:spcAft>
            </a:pPr>
            <a:endParaRPr lang="en-US">
              <a:solidFill>
                <a:srgbClr val="0096D6"/>
              </a:solidFill>
              <a:latin typeface="CiscoSansTT ExtraLight"/>
              <a:ea typeface="+mn-ea"/>
            </a:endParaRPr>
          </a:p>
        </p:txBody>
      </p:sp>
      <p:sp>
        <p:nvSpPr>
          <p:cNvPr id="42" name="Freeform 41"/>
          <p:cNvSpPr>
            <a:spLocks/>
          </p:cNvSpPr>
          <p:nvPr userDrawn="1"/>
        </p:nvSpPr>
        <p:spPr bwMode="black">
          <a:xfrm>
            <a:off x="5566222" y="2225013"/>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91392" tIns="45696" rIns="91392" bIns="45696"/>
          <a:lstStyle/>
          <a:p>
            <a:pPr defTabSz="456944" fontAlgn="auto">
              <a:spcBef>
                <a:spcPts val="0"/>
              </a:spcBef>
              <a:spcAft>
                <a:spcPts val="0"/>
              </a:spcAft>
            </a:pPr>
            <a:endParaRPr lang="en-US">
              <a:solidFill>
                <a:srgbClr val="0096D6"/>
              </a:solidFill>
              <a:latin typeface="CiscoSansTT ExtraLight"/>
              <a:ea typeface="+mn-ea"/>
            </a:endParaRPr>
          </a:p>
        </p:txBody>
      </p:sp>
      <p:sp>
        <p:nvSpPr>
          <p:cNvPr id="43" name="Freeform 42"/>
          <p:cNvSpPr>
            <a:spLocks/>
          </p:cNvSpPr>
          <p:nvPr userDrawn="1"/>
        </p:nvSpPr>
        <p:spPr bwMode="black">
          <a:xfrm>
            <a:off x="5874032" y="2072765"/>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91392" tIns="45696" rIns="91392" bIns="45696"/>
          <a:lstStyle/>
          <a:p>
            <a:pPr defTabSz="456944" fontAlgn="auto">
              <a:spcBef>
                <a:spcPts val="0"/>
              </a:spcBef>
              <a:spcAft>
                <a:spcPts val="0"/>
              </a:spcAft>
            </a:pPr>
            <a:endParaRPr lang="en-US">
              <a:solidFill>
                <a:srgbClr val="0096D6"/>
              </a:solidFill>
              <a:latin typeface="CiscoSansTT ExtraLight"/>
              <a:ea typeface="+mn-ea"/>
            </a:endParaRPr>
          </a:p>
        </p:txBody>
      </p:sp>
      <p:sp>
        <p:nvSpPr>
          <p:cNvPr id="44" name="Freeform 43"/>
          <p:cNvSpPr>
            <a:spLocks/>
          </p:cNvSpPr>
          <p:nvPr userDrawn="1"/>
        </p:nvSpPr>
        <p:spPr bwMode="black">
          <a:xfrm>
            <a:off x="6176421" y="1863407"/>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91392" tIns="45696" rIns="91392" bIns="45696"/>
          <a:lstStyle/>
          <a:p>
            <a:pPr defTabSz="456944" fontAlgn="auto">
              <a:spcBef>
                <a:spcPts val="0"/>
              </a:spcBef>
              <a:spcAft>
                <a:spcPts val="0"/>
              </a:spcAft>
            </a:pPr>
            <a:endParaRPr lang="en-US">
              <a:solidFill>
                <a:srgbClr val="0096D6"/>
              </a:solidFill>
              <a:latin typeface="CiscoSansTT ExtraLight"/>
              <a:ea typeface="+mn-ea"/>
            </a:endParaRPr>
          </a:p>
        </p:txBody>
      </p:sp>
      <p:sp>
        <p:nvSpPr>
          <p:cNvPr id="45" name="Freeform 44"/>
          <p:cNvSpPr>
            <a:spLocks/>
          </p:cNvSpPr>
          <p:nvPr userDrawn="1"/>
        </p:nvSpPr>
        <p:spPr bwMode="black">
          <a:xfrm>
            <a:off x="6484230" y="2072755"/>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91392" tIns="45696" rIns="91392" bIns="45696"/>
          <a:lstStyle/>
          <a:p>
            <a:pPr defTabSz="456944" fontAlgn="auto">
              <a:spcBef>
                <a:spcPts val="0"/>
              </a:spcBef>
              <a:spcAft>
                <a:spcPts val="0"/>
              </a:spcAft>
            </a:pPr>
            <a:endParaRPr lang="en-US">
              <a:solidFill>
                <a:srgbClr val="0096D6"/>
              </a:solidFill>
              <a:latin typeface="CiscoSansTT ExtraLight"/>
              <a:ea typeface="+mn-ea"/>
            </a:endParaRPr>
          </a:p>
        </p:txBody>
      </p:sp>
      <p:sp>
        <p:nvSpPr>
          <p:cNvPr id="46" name="Freeform 45"/>
          <p:cNvSpPr>
            <a:spLocks/>
          </p:cNvSpPr>
          <p:nvPr userDrawn="1"/>
        </p:nvSpPr>
        <p:spPr bwMode="black">
          <a:xfrm>
            <a:off x="6785247" y="222501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91392" tIns="45696" rIns="91392" bIns="45696"/>
          <a:lstStyle/>
          <a:p>
            <a:pPr defTabSz="456944" fontAlgn="auto">
              <a:spcBef>
                <a:spcPts val="0"/>
              </a:spcBef>
              <a:spcAft>
                <a:spcPts val="0"/>
              </a:spcAft>
            </a:pPr>
            <a:endParaRPr lang="en-US">
              <a:solidFill>
                <a:srgbClr val="0096D6"/>
              </a:solidFill>
              <a:latin typeface="CiscoSansTT ExtraLight"/>
              <a:ea typeface="+mn-ea"/>
            </a:endParaRPr>
          </a:p>
        </p:txBody>
      </p:sp>
      <p:sp>
        <p:nvSpPr>
          <p:cNvPr id="47" name="Freeform 46"/>
          <p:cNvSpPr>
            <a:spLocks/>
          </p:cNvSpPr>
          <p:nvPr userDrawn="1"/>
        </p:nvSpPr>
        <p:spPr bwMode="black">
          <a:xfrm>
            <a:off x="7093071"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91392" tIns="45696" rIns="91392" bIns="45696"/>
          <a:lstStyle/>
          <a:p>
            <a:pPr defTabSz="456944" fontAlgn="auto">
              <a:spcBef>
                <a:spcPts val="0"/>
              </a:spcBef>
              <a:spcAft>
                <a:spcPts val="0"/>
              </a:spcAft>
            </a:pPr>
            <a:endParaRPr lang="en-US">
              <a:solidFill>
                <a:srgbClr val="0096D6"/>
              </a:solidFill>
              <a:latin typeface="CiscoSansTT ExtraLight"/>
              <a:ea typeface="+mn-ea"/>
            </a:endParaRPr>
          </a:p>
        </p:txBody>
      </p:sp>
      <p:sp>
        <p:nvSpPr>
          <p:cNvPr id="48" name="Freeform 47"/>
          <p:cNvSpPr>
            <a:spLocks/>
          </p:cNvSpPr>
          <p:nvPr userDrawn="1"/>
        </p:nvSpPr>
        <p:spPr bwMode="black">
          <a:xfrm>
            <a:off x="7400883" y="186339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91392" tIns="45696" rIns="91392" bIns="45696"/>
          <a:lstStyle/>
          <a:p>
            <a:pPr defTabSz="456944" fontAlgn="auto">
              <a:spcBef>
                <a:spcPts val="0"/>
              </a:spcBef>
              <a:spcAft>
                <a:spcPts val="0"/>
              </a:spcAft>
            </a:pPr>
            <a:endParaRPr lang="en-US">
              <a:solidFill>
                <a:srgbClr val="0096D6"/>
              </a:solidFill>
              <a:latin typeface="CiscoSansTT ExtraLight"/>
              <a:ea typeface="+mn-ea"/>
            </a:endParaRPr>
          </a:p>
        </p:txBody>
      </p:sp>
      <p:sp>
        <p:nvSpPr>
          <p:cNvPr id="49" name="Freeform 48"/>
          <p:cNvSpPr>
            <a:spLocks/>
          </p:cNvSpPr>
          <p:nvPr userDrawn="1"/>
        </p:nvSpPr>
        <p:spPr bwMode="black">
          <a:xfrm>
            <a:off x="7703268"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91392" tIns="45696" rIns="91392" bIns="45696"/>
          <a:lstStyle/>
          <a:p>
            <a:pPr defTabSz="456944" fontAlgn="auto">
              <a:spcBef>
                <a:spcPts val="0"/>
              </a:spcBef>
              <a:spcAft>
                <a:spcPts val="0"/>
              </a:spcAft>
            </a:pPr>
            <a:endParaRPr lang="en-US">
              <a:solidFill>
                <a:srgbClr val="0096D6"/>
              </a:solidFill>
              <a:latin typeface="CiscoSansTT ExtraLight"/>
              <a:ea typeface="+mn-ea"/>
            </a:endParaRPr>
          </a:p>
        </p:txBody>
      </p:sp>
      <p:sp>
        <p:nvSpPr>
          <p:cNvPr id="50" name="Freeform 49"/>
          <p:cNvSpPr>
            <a:spLocks/>
          </p:cNvSpPr>
          <p:nvPr userDrawn="1"/>
        </p:nvSpPr>
        <p:spPr bwMode="black">
          <a:xfrm>
            <a:off x="8011079" y="222501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91392" tIns="45696" rIns="91392" bIns="45696"/>
          <a:lstStyle/>
          <a:p>
            <a:pPr defTabSz="456944" fontAlgn="auto">
              <a:spcBef>
                <a:spcPts val="0"/>
              </a:spcBef>
              <a:spcAft>
                <a:spcPts val="0"/>
              </a:spcAft>
            </a:pPr>
            <a:endParaRPr lang="en-US">
              <a:solidFill>
                <a:srgbClr val="0096D6"/>
              </a:solidFill>
              <a:latin typeface="CiscoSansTT ExtraLight"/>
              <a:ea typeface="+mn-ea"/>
            </a:endParaRPr>
          </a:p>
        </p:txBody>
      </p:sp>
    </p:spTree>
    <p:extLst>
      <p:ext uri="{BB962C8B-B14F-4D97-AF65-F5344CB8AC3E}">
        <p14:creationId xmlns:p14="http://schemas.microsoft.com/office/powerpoint/2010/main" val="13551165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700"/>
                                        <p:tgtEl>
                                          <p:spTgt spid="42"/>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00"/>
                                        <p:tgtEl>
                                          <p:spTgt spid="43"/>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700"/>
                                        <p:tgtEl>
                                          <p:spTgt spid="4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700"/>
                                        <p:tgtEl>
                                          <p:spTgt spid="45"/>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700"/>
                                        <p:tgtEl>
                                          <p:spTgt spid="4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00"/>
                                        <p:tgtEl>
                                          <p:spTgt spid="47"/>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700"/>
                                        <p:tgtEl>
                                          <p:spTgt spid="4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700"/>
                                        <p:tgtEl>
                                          <p:spTgt spid="4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700"/>
                                        <p:tgtEl>
                                          <p:spTgt spid="50"/>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2"/>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4"/>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6"/>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8"/>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50"/>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3"/>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5"/>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7"/>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9"/>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700"/>
                                        <p:tgtEl>
                                          <p:spTgt spid="23"/>
                                        </p:tgtEl>
                                      </p:cBhvr>
                                    </p:animEffect>
                                  </p:childTnLst>
                                </p:cTn>
                              </p:par>
                              <p:par>
                                <p:cTn id="58" presetID="10" presetClass="entr" presetSubtype="0" fill="hold" nodeType="withEffect">
                                  <p:stCondLst>
                                    <p:cond delay="10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700"/>
                                        <p:tgtEl>
                                          <p:spTgt spid="21"/>
                                        </p:tgtEl>
                                      </p:cBhvr>
                                    </p:animEffect>
                                  </p:childTnLst>
                                </p:cTn>
                              </p:par>
                              <p:par>
                                <p:cTn id="61" presetID="10" presetClass="entr" presetSubtype="0" fill="hold" nodeType="withEffect">
                                  <p:stCondLst>
                                    <p:cond delay="20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700"/>
                                        <p:tgtEl>
                                          <p:spTgt spid="41"/>
                                        </p:tgtEl>
                                      </p:cBhvr>
                                    </p:animEffect>
                                  </p:childTnLst>
                                </p:cTn>
                              </p:par>
                              <p:par>
                                <p:cTn id="64" presetID="10" presetClass="entr" presetSubtype="0" fill="hold" nodeType="withEffect">
                                  <p:stCondLst>
                                    <p:cond delay="3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700"/>
                                        <p:tgtEl>
                                          <p:spTgt spid="22"/>
                                        </p:tgtEl>
                                      </p:cBhvr>
                                    </p:animEffect>
                                  </p:childTnLst>
                                </p:cTn>
                              </p:par>
                              <p:par>
                                <p:cTn id="67" presetID="10" presetClass="entr" presetSubtype="0" fill="hold" nodeType="withEffect">
                                  <p:stCondLst>
                                    <p:cond delay="40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7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noAutofit/>
          </a:bodyPr>
          <a:lstStyle>
            <a:lvl1pPr>
              <a:defRPr sz="2700"/>
            </a:lvl1pPr>
          </a:lstStyle>
          <a:p>
            <a:r>
              <a:rPr lang="en-US" dirty="0" smtClean="0"/>
              <a:t>Click to edit Master title style</a:t>
            </a:r>
            <a:endParaRPr lang="en-US" dirty="0"/>
          </a:p>
        </p:txBody>
      </p:sp>
      <p:sp>
        <p:nvSpPr>
          <p:cNvPr id="6" name="Footer Placeholder 4"/>
          <p:cNvSpPr>
            <a:spLocks noGrp="1"/>
          </p:cNvSpPr>
          <p:nvPr>
            <p:ph type="ftr" sz="quarter" idx="3"/>
          </p:nvPr>
        </p:nvSpPr>
        <p:spPr>
          <a:xfrm>
            <a:off x="7113493" y="4960085"/>
            <a:ext cx="1714500" cy="171450"/>
          </a:xfrm>
          <a:prstGeom prst="rect">
            <a:avLst/>
          </a:prstGeom>
        </p:spPr>
        <p:txBody>
          <a:bodyPr vert="horz" lIns="68562" tIns="34289" rIns="68562" bIns="34289" rtlCol="0" anchor="ctr"/>
          <a:lstStyle>
            <a:lvl1pPr marL="0" marR="0" indent="0" algn="r" defTabSz="685596" rtl="0" eaLnBrk="1" fontAlgn="auto" latinLnBrk="0" hangingPunct="1">
              <a:lnSpc>
                <a:spcPct val="100000"/>
              </a:lnSpc>
              <a:spcBef>
                <a:spcPts val="0"/>
              </a:spcBef>
              <a:spcAft>
                <a:spcPts val="0"/>
              </a:spcAft>
              <a:buClrTx/>
              <a:buSzTx/>
              <a:buFontTx/>
              <a:buNone/>
              <a:tabLst/>
              <a:defRPr sz="5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ea typeface="+mn-ea"/>
              </a:rPr>
              <a:t>Cisco Confidential</a:t>
            </a:r>
            <a:endParaRPr lang="en-US" dirty="0">
              <a:solidFill>
                <a:prstClr val="black">
                  <a:tint val="75000"/>
                </a:prstClr>
              </a:solidFill>
              <a:ea typeface="+mn-ea"/>
            </a:endParaRPr>
          </a:p>
        </p:txBody>
      </p:sp>
    </p:spTree>
    <p:extLst>
      <p:ext uri="{BB962C8B-B14F-4D97-AF65-F5344CB8AC3E}">
        <p14:creationId xmlns:p14="http://schemas.microsoft.com/office/powerpoint/2010/main" val="317448525"/>
      </p:ext>
    </p:extLst>
  </p:cSld>
  <p:clrMapOvr>
    <a:masterClrMapping/>
  </p:clrMapOvr>
  <p:transition spd="slow">
    <p:fade/>
  </p:transition>
  <p:timing>
    <p:tnLst>
      <p:par>
        <p:cTn id="1" dur="indefinite" restart="never" nodeType="tmRoot"/>
      </p:par>
    </p:tnLst>
  </p:timing>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userDrawn="1">
  <p:cSld name="Title_A1">
    <p:bg>
      <p:bgPr>
        <a:solidFill>
          <a:schemeClr val="bg1"/>
        </a:solidFill>
        <a:effectLst/>
      </p:bgPr>
    </p:bg>
    <p:spTree>
      <p:nvGrpSpPr>
        <p:cNvPr id="1" name=""/>
        <p:cNvGrpSpPr/>
        <p:nvPr/>
      </p:nvGrpSpPr>
      <p:grpSpPr>
        <a:xfrm>
          <a:off x="0" y="0"/>
          <a:ext cx="0" cy="0"/>
          <a:chOff x="0" y="0"/>
          <a:chExt cx="0" cy="0"/>
        </a:xfrm>
      </p:grpSpPr>
      <p:pic>
        <p:nvPicPr>
          <p:cNvPr id="4" name="Picture 3" descr="Photos_v11_Wright_blue.png"/>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4" y="0"/>
            <a:ext cx="6254750" cy="5143500"/>
          </a:xfrm>
          <a:prstGeom prst="rect">
            <a:avLst/>
          </a:prstGeom>
        </p:spPr>
      </p:pic>
      <p:pic>
        <p:nvPicPr>
          <p:cNvPr id="5" name="Picture 4" descr="xBlue10v2_LftQrtrPhotos copy.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14749" y="0"/>
            <a:ext cx="12858750" cy="5143500"/>
          </a:xfrm>
          <a:prstGeom prst="rect">
            <a:avLst/>
          </a:prstGeom>
        </p:spPr>
      </p:pic>
      <p:sp>
        <p:nvSpPr>
          <p:cNvPr id="2" name="Title 1"/>
          <p:cNvSpPr>
            <a:spLocks noGrp="1"/>
          </p:cNvSpPr>
          <p:nvPr>
            <p:ph type="ctrTitle"/>
          </p:nvPr>
        </p:nvSpPr>
        <p:spPr>
          <a:xfrm>
            <a:off x="2660587" y="1739843"/>
            <a:ext cx="5975233" cy="1300127"/>
          </a:xfrm>
          <a:effectLst/>
        </p:spPr>
        <p:txBody>
          <a:bodyPr anchor="ctr">
            <a:noAutofit/>
          </a:bodyPr>
          <a:lstStyle>
            <a:lvl1pPr algn="ctr">
              <a:defRPr sz="4500" b="0" i="0">
                <a:solidFill>
                  <a:schemeClr val="bg1"/>
                </a:solidFill>
                <a:effectLst/>
                <a:latin typeface="CiscoSansTT" panose="020B0503020201020303" pitchFamily="34" charset="0"/>
                <a:cs typeface="CiscoSansTT" panose="020B0503020201020303" pitchFamily="34" charset="0"/>
              </a:defRPr>
            </a:lvl1pPr>
          </a:lstStyle>
          <a:p>
            <a:endParaRPr lang="en-US" dirty="0"/>
          </a:p>
        </p:txBody>
      </p:sp>
      <p:sp>
        <p:nvSpPr>
          <p:cNvPr id="3" name="Subtitle 2"/>
          <p:cNvSpPr>
            <a:spLocks noGrp="1"/>
          </p:cNvSpPr>
          <p:nvPr>
            <p:ph type="subTitle" idx="1" hasCustomPrompt="1"/>
          </p:nvPr>
        </p:nvSpPr>
        <p:spPr>
          <a:xfrm>
            <a:off x="2661697" y="3055727"/>
            <a:ext cx="5971724" cy="522137"/>
          </a:xfrm>
          <a:prstGeom prst="rect">
            <a:avLst/>
          </a:prstGeom>
        </p:spPr>
        <p:txBody>
          <a:bodyPr lIns="68565" tIns="34289" rIns="68565" bIns="34289" anchor="ctr">
            <a:noAutofit/>
          </a:bodyPr>
          <a:lstStyle>
            <a:lvl1pPr marL="0" indent="0" algn="ctr">
              <a:buNone/>
              <a:defRPr sz="2400" b="0" i="0">
                <a:solidFill>
                  <a:schemeClr val="bg1"/>
                </a:solidFill>
                <a:latin typeface="+mj-lt"/>
                <a:cs typeface="CiscoSansTT Thin"/>
              </a:defRPr>
            </a:lvl1pPr>
            <a:lvl2pPr marL="342803" indent="0" algn="ctr">
              <a:buNone/>
              <a:defRPr sz="1500"/>
            </a:lvl2pPr>
            <a:lvl3pPr marL="685613" indent="0" algn="ctr">
              <a:buNone/>
              <a:defRPr sz="1400"/>
            </a:lvl3pPr>
            <a:lvl4pPr marL="1028420" indent="0" algn="ctr">
              <a:buNone/>
              <a:defRPr sz="1200"/>
            </a:lvl4pPr>
            <a:lvl5pPr marL="1371226" indent="0" algn="ctr">
              <a:buNone/>
              <a:defRPr sz="1200"/>
            </a:lvl5pPr>
            <a:lvl6pPr marL="1714037" indent="0" algn="ctr">
              <a:buNone/>
              <a:defRPr sz="1200"/>
            </a:lvl6pPr>
            <a:lvl7pPr marL="2056838" indent="0" algn="ctr">
              <a:buNone/>
              <a:defRPr sz="1200"/>
            </a:lvl7pPr>
            <a:lvl8pPr marL="2399640" indent="0" algn="ctr">
              <a:buNone/>
              <a:defRPr sz="1200"/>
            </a:lvl8pPr>
            <a:lvl9pPr marL="2742443" indent="0" algn="ctr">
              <a:buNone/>
              <a:defRPr sz="1200"/>
            </a:lvl9pPr>
          </a:lstStyle>
          <a:p>
            <a:r>
              <a:rPr lang="en-US" dirty="0" smtClean="0"/>
              <a:t>Presenter</a:t>
            </a:r>
            <a:endParaRPr lang="en-US" dirty="0"/>
          </a:p>
        </p:txBody>
      </p:sp>
      <p:sp>
        <p:nvSpPr>
          <p:cNvPr id="13" name="Footer Placeholder 4"/>
          <p:cNvSpPr>
            <a:spLocks noGrp="1"/>
          </p:cNvSpPr>
          <p:nvPr>
            <p:ph type="ftr" sz="quarter" idx="3"/>
          </p:nvPr>
        </p:nvSpPr>
        <p:spPr>
          <a:xfrm>
            <a:off x="6775704" y="4930902"/>
            <a:ext cx="1714500" cy="171450"/>
          </a:xfrm>
          <a:prstGeom prst="rect">
            <a:avLst/>
          </a:prstGeom>
        </p:spPr>
        <p:txBody>
          <a:bodyPr vert="horz" lIns="68564" tIns="34289" rIns="68564" bIns="34289" rtlCol="0" anchor="ctr"/>
          <a:lstStyle>
            <a:lvl1pPr marL="0" marR="0" indent="0" algn="r" defTabSz="685613" rtl="0" eaLnBrk="1" fontAlgn="auto" latinLnBrk="0" hangingPunct="1">
              <a:lnSpc>
                <a:spcPct val="100000"/>
              </a:lnSpc>
              <a:spcBef>
                <a:spcPts val="0"/>
              </a:spcBef>
              <a:spcAft>
                <a:spcPts val="0"/>
              </a:spcAft>
              <a:buClrTx/>
              <a:buSzTx/>
              <a:buFontTx/>
              <a:buNone/>
              <a:tabLst/>
              <a:defRPr sz="5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ea typeface="+mn-ea"/>
              </a:rPr>
              <a:t>Cisco Confidential</a:t>
            </a:r>
            <a:endParaRPr lang="en-US" dirty="0">
              <a:solidFill>
                <a:prstClr val="black">
                  <a:tint val="75000"/>
                </a:prstClr>
              </a:solidFill>
              <a:ea typeface="+mn-ea"/>
            </a:endParaRPr>
          </a:p>
        </p:txBody>
      </p:sp>
      <p:sp>
        <p:nvSpPr>
          <p:cNvPr id="15" name="Footer Placeholder 4"/>
          <p:cNvSpPr txBox="1">
            <a:spLocks/>
          </p:cNvSpPr>
          <p:nvPr userDrawn="1"/>
        </p:nvSpPr>
        <p:spPr>
          <a:xfrm>
            <a:off x="1610339" y="4929166"/>
            <a:ext cx="1720215" cy="171450"/>
          </a:xfrm>
          <a:prstGeom prst="rect">
            <a:avLst/>
          </a:prstGeom>
        </p:spPr>
        <p:txBody>
          <a:bodyPr vert="horz" lIns="68564" tIns="34289" rIns="68564"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rPr>
              <a:t>©2013 Cisco and/or its affiliates. All rights reserved.</a:t>
            </a:r>
            <a:endParaRPr lang="en-US" dirty="0">
              <a:solidFill>
                <a:srgbClr val="FFFFFF">
                  <a:lumMod val="50000"/>
                </a:srgbClr>
              </a:solidFill>
            </a:endParaRPr>
          </a:p>
        </p:txBody>
      </p:sp>
    </p:spTree>
    <p:extLst>
      <p:ext uri="{BB962C8B-B14F-4D97-AF65-F5344CB8AC3E}">
        <p14:creationId xmlns:p14="http://schemas.microsoft.com/office/powerpoint/2010/main" val="2745803247"/>
      </p:ext>
    </p:extLst>
  </p:cSld>
  <p:clrMapOvr>
    <a:masterClrMapping/>
  </p:clrMapOvr>
  <p:transition spd="slow">
    <p:fade/>
  </p:transition>
  <p:timing>
    <p:tnLst>
      <p:par>
        <p:cTn id="1" dur="indefinite" restart="never" nodeType="tmRoot"/>
      </p:par>
    </p:tnLst>
  </p:timing>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9046713"/>
      </p:ext>
    </p:extLst>
  </p:cSld>
  <p:clrMapOvr>
    <a:masterClrMapping/>
  </p:clrMapOvr>
  <p:timing>
    <p:tnLst>
      <p:par>
        <p:cTn id="1" dur="indefinite" restart="never" nodeType="tmRoot"/>
      </p:par>
    </p:tn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userDrawn="1">
  <p:cSld name="Blank1">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35770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Bullet_Title-Dark">
    <p:bg>
      <p:bgPr>
        <a:solidFill>
          <a:srgbClr val="1E324B"/>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066"/>
            <a:ext cx="8659976" cy="728782"/>
          </a:xfrm>
          <a:prstGeom prst="rect">
            <a:avLst/>
          </a:prstGeom>
        </p:spPr>
        <p:txBody>
          <a:bodyPr anchor="t" anchorCtr="0">
            <a:noAutofit/>
          </a:bodyPr>
          <a:lstStyle>
            <a:lvl1pPr algn="l">
              <a:lnSpc>
                <a:spcPct val="90000"/>
              </a:lnSpc>
              <a:defRPr sz="2500" b="0" i="0" spc="0" baseline="0">
                <a:solidFill>
                  <a:srgbClr val="5AADFE"/>
                </a:solidFill>
                <a:latin typeface="+mj-lt"/>
                <a:cs typeface="CiscoSans Thin"/>
              </a:defRPr>
            </a:lvl1pPr>
          </a:lstStyle>
          <a:p>
            <a:r>
              <a:rPr lang="en-US" dirty="0" smtClean="0"/>
              <a:t>Bullet Title Goes Here</a:t>
            </a:r>
            <a:endParaRPr lang="en-US" dirty="0"/>
          </a:p>
        </p:txBody>
      </p:sp>
      <p:cxnSp>
        <p:nvCxnSpPr>
          <p:cNvPr id="4" name="Straight Connector 3"/>
          <p:cNvCxnSpPr/>
          <p:nvPr userDrawn="1"/>
        </p:nvCxnSpPr>
        <p:spPr>
          <a:xfrm>
            <a:off x="2" y="5048521"/>
            <a:ext cx="9144000"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597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ignificant Number">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ext Placeholder 4"/>
          <p:cNvSpPr>
            <a:spLocks noGrp="1"/>
          </p:cNvSpPr>
          <p:nvPr>
            <p:ph type="body" sz="quarter" idx="13" hasCustomPrompt="1"/>
          </p:nvPr>
        </p:nvSpPr>
        <p:spPr>
          <a:xfrm>
            <a:off x="1169153" y="990561"/>
            <a:ext cx="6805751" cy="1866749"/>
          </a:xfrm>
        </p:spPr>
        <p:txBody>
          <a:bodyPr anchor="ctr">
            <a:noAutofit/>
          </a:bodyPr>
          <a:lstStyle>
            <a:lvl1pPr marL="0" indent="0" algn="ctr">
              <a:buFontTx/>
              <a:buNone/>
              <a:defRPr sz="12000">
                <a:solidFill>
                  <a:schemeClr val="accent3"/>
                </a:solidFill>
              </a:defRPr>
            </a:lvl1pPr>
            <a:lvl2pPr marL="342635" indent="0" algn="ctr">
              <a:buFontTx/>
              <a:buNone/>
              <a:defRPr/>
            </a:lvl2pPr>
            <a:lvl3pPr marL="685295" indent="0" algn="ctr">
              <a:buFontTx/>
              <a:buNone/>
              <a:defRPr/>
            </a:lvl3pPr>
            <a:lvl4pPr marL="1027943" indent="0" algn="ctr">
              <a:buFontTx/>
              <a:buNone/>
              <a:defRPr/>
            </a:lvl4pPr>
            <a:lvl5pPr marL="1370591" indent="0" algn="ctr">
              <a:buFontTx/>
              <a:buNone/>
              <a:defRPr/>
            </a:lvl5pPr>
          </a:lstStyle>
          <a:p>
            <a:pPr lvl="0"/>
            <a:r>
              <a:rPr lang="en-US" dirty="0" smtClean="0"/>
              <a:t>XXX</a:t>
            </a:r>
            <a:endParaRPr lang="en-US" dirty="0"/>
          </a:p>
        </p:txBody>
      </p:sp>
      <p:sp>
        <p:nvSpPr>
          <p:cNvPr id="7" name="Text Placeholder 6"/>
          <p:cNvSpPr>
            <a:spLocks noGrp="1"/>
          </p:cNvSpPr>
          <p:nvPr>
            <p:ph type="body" sz="quarter" idx="14" hasCustomPrompt="1"/>
          </p:nvPr>
        </p:nvSpPr>
        <p:spPr>
          <a:xfrm>
            <a:off x="1165829" y="2860470"/>
            <a:ext cx="6812349" cy="546497"/>
          </a:xfrm>
        </p:spPr>
        <p:txBody>
          <a:bodyPr>
            <a:normAutofit/>
          </a:bodyPr>
          <a:lstStyle>
            <a:lvl1pPr marL="0" indent="0" algn="ctr">
              <a:buFontTx/>
              <a:buNone/>
              <a:defRPr sz="2600" baseline="0">
                <a:solidFill>
                  <a:schemeClr val="tx2"/>
                </a:solidFill>
              </a:defRPr>
            </a:lvl1pPr>
            <a:lvl2pPr marL="342635" indent="0">
              <a:buFontTx/>
              <a:buNone/>
              <a:defRPr/>
            </a:lvl2pPr>
            <a:lvl3pPr marL="685295" indent="0">
              <a:buFontTx/>
              <a:buNone/>
              <a:defRPr/>
            </a:lvl3pPr>
            <a:lvl4pPr marL="1027943" indent="0">
              <a:buFontTx/>
              <a:buNone/>
              <a:defRPr/>
            </a:lvl4pPr>
            <a:lvl5pPr marL="1370591" indent="0">
              <a:buFontTx/>
              <a:buNone/>
              <a:defRPr/>
            </a:lvl5pPr>
          </a:lstStyle>
          <a:p>
            <a:pPr lvl="0"/>
            <a:r>
              <a:rPr lang="en-US" dirty="0" smtClean="0"/>
              <a:t>Brief descriptive label</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40159" y="278019"/>
            <a:ext cx="659235" cy="251363"/>
          </a:xfrm>
          <a:prstGeom prst="rect">
            <a:avLst/>
          </a:prstGeom>
        </p:spPr>
      </p:pic>
      <p:sp>
        <p:nvSpPr>
          <p:cNvPr id="9" name="Footer Placeholder 4"/>
          <p:cNvSpPr txBox="1">
            <a:spLocks/>
          </p:cNvSpPr>
          <p:nvPr userDrawn="1"/>
        </p:nvSpPr>
        <p:spPr>
          <a:xfrm>
            <a:off x="157166"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10" name="Footer Placeholder 4"/>
          <p:cNvSpPr txBox="1">
            <a:spLocks/>
          </p:cNvSpPr>
          <p:nvPr userDrawn="1"/>
        </p:nvSpPr>
        <p:spPr>
          <a:xfrm>
            <a:off x="7217534"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solidFill>
              </a:rPr>
              <a:t>Cisco Confidential</a:t>
            </a:r>
            <a:endParaRPr lang="en-US" dirty="0">
              <a:solidFill>
                <a:srgbClr val="FFFFFF"/>
              </a:solidFill>
            </a:endParaRPr>
          </a:p>
        </p:txBody>
      </p:sp>
    </p:spTree>
    <p:extLst>
      <p:ext uri="{BB962C8B-B14F-4D97-AF65-F5344CB8AC3E}">
        <p14:creationId xmlns:p14="http://schemas.microsoft.com/office/powerpoint/2010/main" val="1711683093"/>
      </p:ext>
    </p:extLst>
  </p:cSld>
  <p:clrMapOvr>
    <a:masterClrMapping/>
  </p:clrMapOvr>
  <p:transition spd="slow">
    <p:fade/>
  </p:transition>
  <p:timing>
    <p:tnLst>
      <p:par>
        <p:cTn id="1" dur="indefinite" restart="never" nodeType="tmRoot"/>
      </p:par>
    </p:tnLst>
  </p:timing>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3_Big Statement">
    <p:spTree>
      <p:nvGrpSpPr>
        <p:cNvPr id="1" name=""/>
        <p:cNvGrpSpPr/>
        <p:nvPr/>
      </p:nvGrpSpPr>
      <p:grpSpPr>
        <a:xfrm>
          <a:off x="0" y="0"/>
          <a:ext cx="0" cy="0"/>
          <a:chOff x="0" y="0"/>
          <a:chExt cx="0" cy="0"/>
        </a:xfrm>
      </p:grpSpPr>
      <p:sp>
        <p:nvSpPr>
          <p:cNvPr id="16" name="Rectangle 15"/>
          <p:cNvSpPr/>
          <p:nvPr userDrawn="1"/>
        </p:nvSpPr>
        <p:spPr>
          <a:xfrm>
            <a:off x="-85747" y="-76199"/>
            <a:ext cx="9317876" cy="5495925"/>
          </a:xfrm>
          <a:prstGeom prst="rect">
            <a:avLst/>
          </a:prstGeom>
          <a:gradFill flip="none" rotWithShape="1">
            <a:gsLst>
              <a:gs pos="0">
                <a:srgbClr val="28ABE2"/>
              </a:gs>
              <a:gs pos="100000">
                <a:srgbClr val="2C2B70"/>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rtlCol="0" anchor="ctr"/>
          <a:lstStyle/>
          <a:p>
            <a:pPr algn="ctr" defTabSz="456944" fontAlgn="auto">
              <a:spcBef>
                <a:spcPts val="0"/>
              </a:spcBef>
              <a:spcAft>
                <a:spcPts val="0"/>
              </a:spcAft>
            </a:pPr>
            <a:endParaRPr lang="en-US" dirty="0" smtClean="0">
              <a:solidFill>
                <a:srgbClr val="FFFFFF"/>
              </a:solidFill>
            </a:endParaRPr>
          </a:p>
        </p:txBody>
      </p:sp>
      <p:sp>
        <p:nvSpPr>
          <p:cNvPr id="21" name="Title 1"/>
          <p:cNvSpPr>
            <a:spLocks noGrp="1"/>
          </p:cNvSpPr>
          <p:nvPr>
            <p:ph type="title" hasCustomPrompt="1"/>
          </p:nvPr>
        </p:nvSpPr>
        <p:spPr>
          <a:xfrm>
            <a:off x="237744" y="363478"/>
            <a:ext cx="8755128" cy="3279098"/>
          </a:xfrm>
          <a:prstGeom prst="rect">
            <a:avLst/>
          </a:prstGeom>
        </p:spPr>
        <p:txBody>
          <a:bodyPr anchor="b" anchorCtr="0"/>
          <a:lstStyle>
            <a:lvl1pPr marL="171410" indent="-171410">
              <a:buFont typeface="Arial" pitchFamily="34" charset="0"/>
              <a:buChar char="“"/>
              <a:defRPr sz="4500" spc="0" baseline="0">
                <a:solidFill>
                  <a:schemeClr val="bg1"/>
                </a:solidFill>
                <a:latin typeface="+mj-lt"/>
              </a:defRPr>
            </a:lvl1pPr>
          </a:lstStyle>
          <a:p>
            <a:r>
              <a:rPr lang="en-US" dirty="0" smtClean="0"/>
              <a:t>Click to edit Master title style”</a:t>
            </a:r>
            <a:endParaRPr lang="en-US" dirty="0"/>
          </a:p>
        </p:txBody>
      </p:sp>
      <p:sp>
        <p:nvSpPr>
          <p:cNvPr id="22" name="Rectangle 5"/>
          <p:cNvSpPr>
            <a:spLocks noChangeArrowheads="1"/>
          </p:cNvSpPr>
          <p:nvPr userDrawn="1"/>
        </p:nvSpPr>
        <p:spPr bwMode="ltGray">
          <a:xfrm>
            <a:off x="7762661" y="4926848"/>
            <a:ext cx="812991" cy="142983"/>
          </a:xfrm>
          <a:prstGeom prst="rect">
            <a:avLst/>
          </a:prstGeom>
          <a:noFill/>
          <a:ln w="9525">
            <a:noFill/>
            <a:miter lim="800000"/>
            <a:headEnd/>
            <a:tailEnd/>
          </a:ln>
          <a:effectLst/>
        </p:spPr>
        <p:txBody>
          <a:bodyPr wrap="square" lIns="61579" tIns="30794" rIns="61579" bIns="30794" anchor="b">
            <a:spAutoFit/>
          </a:bodyPr>
          <a:lstStyle/>
          <a:p>
            <a:pPr algn="r" defTabSz="610641" fontAlgn="auto">
              <a:spcBef>
                <a:spcPts val="0"/>
              </a:spcBef>
              <a:spcAft>
                <a:spcPts val="0"/>
              </a:spcAft>
            </a:pPr>
            <a:r>
              <a:rPr lang="en-US" sz="500" dirty="0">
                <a:solidFill>
                  <a:srgbClr val="FFFFFF"/>
                </a:solidFill>
                <a:latin typeface="CiscoSansTT ExtraLight"/>
                <a:ea typeface="+mn-ea"/>
              </a:rPr>
              <a:t>Cisco Confidential</a:t>
            </a:r>
          </a:p>
        </p:txBody>
      </p:sp>
      <p:sp>
        <p:nvSpPr>
          <p:cNvPr id="24" name="Rectangle 5"/>
          <p:cNvSpPr>
            <a:spLocks noChangeArrowheads="1"/>
          </p:cNvSpPr>
          <p:nvPr userDrawn="1"/>
        </p:nvSpPr>
        <p:spPr bwMode="ltGray">
          <a:xfrm>
            <a:off x="7762661" y="4926848"/>
            <a:ext cx="812991" cy="142983"/>
          </a:xfrm>
          <a:prstGeom prst="rect">
            <a:avLst/>
          </a:prstGeom>
          <a:noFill/>
          <a:ln w="9525">
            <a:noFill/>
            <a:miter lim="800000"/>
            <a:headEnd/>
            <a:tailEnd/>
          </a:ln>
          <a:effectLst/>
        </p:spPr>
        <p:txBody>
          <a:bodyPr wrap="square" lIns="61579" tIns="30794" rIns="61579" bIns="30794" anchor="b">
            <a:spAutoFit/>
          </a:bodyPr>
          <a:lstStyle/>
          <a:p>
            <a:pPr algn="r" defTabSz="610641" fontAlgn="auto">
              <a:spcBef>
                <a:spcPts val="0"/>
              </a:spcBef>
              <a:spcAft>
                <a:spcPts val="0"/>
              </a:spcAft>
            </a:pPr>
            <a:r>
              <a:rPr lang="en-US" sz="500" dirty="0">
                <a:solidFill>
                  <a:srgbClr val="FFFFFF"/>
                </a:solidFill>
                <a:latin typeface="CiscoSansTT ExtraLight"/>
                <a:ea typeface="+mn-ea"/>
              </a:rPr>
              <a:t>Cisco Confidential</a:t>
            </a:r>
          </a:p>
        </p:txBody>
      </p:sp>
      <p:sp>
        <p:nvSpPr>
          <p:cNvPr id="25" name="Text Placeholder 4"/>
          <p:cNvSpPr>
            <a:spLocks noGrp="1"/>
          </p:cNvSpPr>
          <p:nvPr>
            <p:ph type="body" sz="quarter" idx="11" hasCustomPrompt="1"/>
          </p:nvPr>
        </p:nvSpPr>
        <p:spPr>
          <a:xfrm>
            <a:off x="401196" y="4019179"/>
            <a:ext cx="8574685" cy="460772"/>
          </a:xfrm>
          <a:prstGeom prst="rect">
            <a:avLst/>
          </a:prstGeom>
        </p:spPr>
        <p:txBody>
          <a:bodyPr vert="horz" lIns="68565" tIns="34289" rIns="68565" bIns="34289" rtlCol="0">
            <a:noAutofit/>
          </a:bodyPr>
          <a:lstStyle>
            <a:lvl1pPr marL="0" indent="0">
              <a:buNone/>
              <a:defRPr lang="en-US" sz="1800" kern="1200" dirty="0" smtClean="0">
                <a:solidFill>
                  <a:schemeClr val="bg1"/>
                </a:solidFill>
                <a:latin typeface="+mj-lt"/>
                <a:ea typeface="+mn-ea"/>
                <a:cs typeface="+mn-cs"/>
              </a:defRPr>
            </a:lvl1pPr>
          </a:lstStyle>
          <a:p>
            <a:pPr marL="0" lvl="0" indent="0" algn="l" defTabSz="685630" rtl="0" eaLnBrk="1" latinLnBrk="0" hangingPunct="1">
              <a:lnSpc>
                <a:spcPct val="95000"/>
              </a:lnSpc>
              <a:spcBef>
                <a:spcPts val="1080"/>
              </a:spcBef>
              <a:buClr>
                <a:srgbClr val="92D050"/>
              </a:buClr>
              <a:buSzPct val="90000"/>
              <a:buFont typeface="Arial" pitchFamily="34" charset="0"/>
              <a:buNone/>
              <a:tabLst/>
            </a:pPr>
            <a:r>
              <a:rPr lang="en-US" dirty="0" smtClean="0"/>
              <a:t>Source</a:t>
            </a:r>
            <a:endParaRPr lang="en-US" dirty="0"/>
          </a:p>
        </p:txBody>
      </p:sp>
      <p:sp>
        <p:nvSpPr>
          <p:cNvPr id="26" name="Rectangle 4"/>
          <p:cNvSpPr>
            <a:spLocks noChangeArrowheads="1"/>
          </p:cNvSpPr>
          <p:nvPr userDrawn="1"/>
        </p:nvSpPr>
        <p:spPr bwMode="ltGray">
          <a:xfrm>
            <a:off x="265677" y="4928147"/>
            <a:ext cx="3420515" cy="142983"/>
          </a:xfrm>
          <a:prstGeom prst="rect">
            <a:avLst/>
          </a:prstGeom>
          <a:noFill/>
          <a:ln w="9525">
            <a:noFill/>
            <a:miter lim="800000"/>
            <a:headEnd/>
            <a:tailEnd/>
          </a:ln>
          <a:effectLst/>
        </p:spPr>
        <p:txBody>
          <a:bodyPr wrap="square" lIns="61579" tIns="30794" rIns="61579" bIns="30794" anchor="b" anchorCtr="0">
            <a:spAutoFit/>
          </a:bodyPr>
          <a:lstStyle/>
          <a:p>
            <a:pPr defTabSz="610641" fontAlgn="auto">
              <a:spcBef>
                <a:spcPts val="0"/>
              </a:spcBef>
              <a:spcAft>
                <a:spcPts val="0"/>
              </a:spcAft>
            </a:pPr>
            <a:r>
              <a:rPr lang="en-US" sz="500" dirty="0" smtClean="0">
                <a:solidFill>
                  <a:srgbClr val="FFFFFF"/>
                </a:solidFill>
                <a:latin typeface="CiscoSansTT ExtraLight"/>
                <a:ea typeface="+mn-ea"/>
              </a:rPr>
              <a:t>© 2011 Cisco and/or its affiliates. All rights reserved.</a:t>
            </a:r>
            <a:endParaRPr lang="en-US" sz="500" dirty="0">
              <a:solidFill>
                <a:srgbClr val="FFFFFF"/>
              </a:solidFill>
              <a:latin typeface="CiscoSansTT ExtraLight"/>
              <a:ea typeface="+mn-ea"/>
            </a:endParaRPr>
          </a:p>
        </p:txBody>
      </p:sp>
      <p:sp>
        <p:nvSpPr>
          <p:cNvPr id="27" name="Rectangle 7"/>
          <p:cNvSpPr>
            <a:spLocks noChangeArrowheads="1"/>
          </p:cNvSpPr>
          <p:nvPr userDrawn="1"/>
        </p:nvSpPr>
        <p:spPr bwMode="ltGray">
          <a:xfrm>
            <a:off x="8674028" y="4923770"/>
            <a:ext cx="207342" cy="142983"/>
          </a:xfrm>
          <a:prstGeom prst="rect">
            <a:avLst/>
          </a:prstGeom>
          <a:noFill/>
          <a:ln w="9525" algn="ctr">
            <a:noFill/>
            <a:miter lim="800000"/>
            <a:headEnd/>
            <a:tailEnd/>
          </a:ln>
          <a:effectLst/>
        </p:spPr>
        <p:txBody>
          <a:bodyPr wrap="none" lIns="61579" tIns="30794" rIns="61579" bIns="30794" anchor="b">
            <a:spAutoFit/>
          </a:bodyPr>
          <a:lstStyle/>
          <a:p>
            <a:pPr algn="r" defTabSz="610641" fontAlgn="auto">
              <a:spcBef>
                <a:spcPts val="0"/>
              </a:spcBef>
              <a:spcAft>
                <a:spcPts val="0"/>
              </a:spcAft>
            </a:pPr>
            <a:fld id="{DFCF27A5-1A5B-48D3-A060-2758FFBB1ADD}" type="slidenum">
              <a:rPr lang="en-US" sz="500">
                <a:solidFill>
                  <a:srgbClr val="FFFFFF"/>
                </a:solidFill>
                <a:latin typeface="CiscoSansTT ExtraLight"/>
                <a:ea typeface="+mn-ea"/>
              </a:rPr>
              <a:pPr algn="r" defTabSz="610641" fontAlgn="auto">
                <a:spcBef>
                  <a:spcPts val="0"/>
                </a:spcBef>
                <a:spcAft>
                  <a:spcPts val="0"/>
                </a:spcAft>
              </a:pPr>
              <a:t>‹#›</a:t>
            </a:fld>
            <a:endParaRPr lang="en-US" sz="500" dirty="0">
              <a:solidFill>
                <a:srgbClr val="FFFFFF"/>
              </a:solidFill>
              <a:latin typeface="CiscoSansTT ExtraLight"/>
              <a:ea typeface="+mn-ea"/>
            </a:endParaRPr>
          </a:p>
        </p:txBody>
      </p:sp>
    </p:spTree>
    <p:extLst>
      <p:ext uri="{BB962C8B-B14F-4D97-AF65-F5344CB8AC3E}">
        <p14:creationId xmlns:p14="http://schemas.microsoft.com/office/powerpoint/2010/main" val="423291404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Effect transition="in" filter="fade">
                                      <p:cBhvr>
                                        <p:cTn id="11" dur="10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build="p">
        <p:tmplLst>
          <p:tmpl lvl="1">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childTnLst>
                </p:cTn>
              </p:par>
            </p:tnLst>
          </p:tmpl>
        </p:tmplLst>
      </p:bldP>
    </p:bldLst>
  </p:timing>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itle" preserve="1">
  <p:cSld name="Title 0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2" y="228600"/>
            <a:ext cx="7972425" cy="1190136"/>
          </a:xfrm>
          <a:effectLst/>
        </p:spPr>
        <p:txBody>
          <a:bodyPr anchor="b">
            <a:noAutofit/>
          </a:bodyPr>
          <a:lstStyle>
            <a:lvl1pPr algn="l">
              <a:defRPr sz="3300" b="0" i="0">
                <a:solidFill>
                  <a:schemeClr val="tx2"/>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1418744"/>
            <a:ext cx="7900988" cy="522137"/>
          </a:xfrm>
        </p:spPr>
        <p:txBody>
          <a:bodyPr anchor="t">
            <a:noAutofit/>
          </a:bodyPr>
          <a:lstStyle>
            <a:lvl1pPr marL="0" indent="0" algn="l">
              <a:lnSpc>
                <a:spcPct val="100000"/>
              </a:lnSpc>
              <a:buNone/>
              <a:defRPr sz="1800" b="0" i="0">
                <a:solidFill>
                  <a:schemeClr val="bg1">
                    <a:lumMod val="50000"/>
                  </a:schemeClr>
                </a:solidFill>
                <a:latin typeface="+mj-lt"/>
                <a:cs typeface="CiscoSansTT Thin"/>
              </a:defRPr>
            </a:lvl1pPr>
            <a:lvl2pPr marL="342839" indent="0" algn="ctr">
              <a:buNone/>
              <a:defRPr sz="1500"/>
            </a:lvl2pPr>
            <a:lvl3pPr marL="685681" indent="0" algn="ctr">
              <a:buNone/>
              <a:defRPr sz="1400"/>
            </a:lvl3pPr>
            <a:lvl4pPr marL="1028522" indent="0" algn="ctr">
              <a:buNone/>
              <a:defRPr sz="1200"/>
            </a:lvl4pPr>
            <a:lvl5pPr marL="1371362" indent="0" algn="ctr">
              <a:buNone/>
              <a:defRPr sz="1200"/>
            </a:lvl5pPr>
            <a:lvl6pPr marL="1714205" indent="0" algn="ctr">
              <a:buNone/>
              <a:defRPr sz="1200"/>
            </a:lvl6pPr>
            <a:lvl7pPr marL="2057042" indent="0" algn="ctr">
              <a:buNone/>
              <a:defRPr sz="1200"/>
            </a:lvl7pPr>
            <a:lvl8pPr marL="2399880" indent="0" algn="ctr">
              <a:buNone/>
              <a:defRPr sz="1200"/>
            </a:lvl8pPr>
            <a:lvl9pPr marL="2742719"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259882348"/>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userDrawn="1">
          <p15:clr>
            <a:srgbClr val="FBAE40"/>
          </p15:clr>
        </p15:guide>
        <p15:guide id="2" pos="72" userDrawn="1">
          <p15:clr>
            <a:srgbClr val="FBAE40"/>
          </p15:clr>
        </p15:guide>
      </p15:sldGuideLst>
    </p:ext>
  </p:extLst>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itle" preserve="1">
  <p:cSld name="Title 02">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2" name="Title 1"/>
          <p:cNvSpPr>
            <a:spLocks noGrp="1"/>
          </p:cNvSpPr>
          <p:nvPr>
            <p:ph type="ctrTitle"/>
          </p:nvPr>
        </p:nvSpPr>
        <p:spPr>
          <a:xfrm>
            <a:off x="742952" y="228600"/>
            <a:ext cx="7972425" cy="1190136"/>
          </a:xfrm>
          <a:effectLst/>
        </p:spPr>
        <p:txBody>
          <a:bodyPr anchor="b">
            <a:noAutofit/>
          </a:bodyPr>
          <a:lstStyle>
            <a:lvl1pPr algn="l">
              <a:defRPr sz="3300" b="0" i="0">
                <a:solidFill>
                  <a:schemeClr val="bg2"/>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1418744"/>
            <a:ext cx="7900988" cy="522137"/>
          </a:xfrm>
        </p:spPr>
        <p:txBody>
          <a:bodyPr anchor="t">
            <a:noAutofit/>
          </a:bodyPr>
          <a:lstStyle>
            <a:lvl1pPr marL="0" indent="0" algn="l">
              <a:lnSpc>
                <a:spcPct val="100000"/>
              </a:lnSpc>
              <a:buNone/>
              <a:defRPr sz="1800" b="0" i="0">
                <a:solidFill>
                  <a:schemeClr val="accent3"/>
                </a:solidFill>
                <a:latin typeface="+mj-lt"/>
                <a:cs typeface="CiscoSansTT Thin"/>
              </a:defRPr>
            </a:lvl1pPr>
            <a:lvl2pPr marL="342839" indent="0" algn="ctr">
              <a:buNone/>
              <a:defRPr sz="1500"/>
            </a:lvl2pPr>
            <a:lvl3pPr marL="685681" indent="0" algn="ctr">
              <a:buNone/>
              <a:defRPr sz="1400"/>
            </a:lvl3pPr>
            <a:lvl4pPr marL="1028522" indent="0" algn="ctr">
              <a:buNone/>
              <a:defRPr sz="1200"/>
            </a:lvl4pPr>
            <a:lvl5pPr marL="1371362" indent="0" algn="ctr">
              <a:buNone/>
              <a:defRPr sz="1200"/>
            </a:lvl5pPr>
            <a:lvl6pPr marL="1714205" indent="0" algn="ctr">
              <a:buNone/>
              <a:defRPr sz="1200"/>
            </a:lvl6pPr>
            <a:lvl7pPr marL="2057042" indent="0" algn="ctr">
              <a:buNone/>
              <a:defRPr sz="1200"/>
            </a:lvl7pPr>
            <a:lvl8pPr marL="2399880" indent="0" algn="ctr">
              <a:buNone/>
              <a:defRPr sz="1200"/>
            </a:lvl8pPr>
            <a:lvl9pPr marL="2742719"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40163" y="4632730"/>
            <a:ext cx="659237" cy="251363"/>
          </a:xfrm>
          <a:prstGeom prst="rect">
            <a:avLst/>
          </a:prstGeom>
          <a:effectLst>
            <a:outerShdw blurRad="381000" algn="ctr" rotWithShape="0">
              <a:prstClr val="black">
                <a:alpha val="50000"/>
              </a:prstClr>
            </a:outerShdw>
          </a:effectLst>
        </p:spPr>
      </p:pic>
      <p:sp>
        <p:nvSpPr>
          <p:cNvPr id="8"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2747810553"/>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p15:clr>
            <a:srgbClr val="FBAE40"/>
          </p15:clr>
        </p15:guide>
        <p15:guide id="2" pos="72">
          <p15:clr>
            <a:srgbClr val="FBAE40"/>
          </p15:clr>
        </p15:guide>
      </p15:sldGuideLst>
    </p:ext>
  </p:extLst>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itle" preserve="1">
  <p:cSld name="Title 0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2" y="1381614"/>
            <a:ext cx="4600575" cy="1190136"/>
          </a:xfrm>
          <a:effectLst/>
        </p:spPr>
        <p:txBody>
          <a:bodyPr anchor="b">
            <a:noAutofit/>
          </a:bodyPr>
          <a:lstStyle>
            <a:lvl1pPr algn="l">
              <a:defRPr sz="3300" b="0" i="0">
                <a:solidFill>
                  <a:schemeClr val="accent3"/>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2571758"/>
            <a:ext cx="4529138" cy="522137"/>
          </a:xfrm>
        </p:spPr>
        <p:txBody>
          <a:bodyPr anchor="t">
            <a:noAutofit/>
          </a:bodyPr>
          <a:lstStyle>
            <a:lvl1pPr marL="0" indent="0" algn="l">
              <a:lnSpc>
                <a:spcPct val="100000"/>
              </a:lnSpc>
              <a:buNone/>
              <a:defRPr sz="1800" b="0" i="0">
                <a:solidFill>
                  <a:schemeClr val="bg1">
                    <a:lumMod val="50000"/>
                  </a:schemeClr>
                </a:solidFill>
                <a:latin typeface="+mj-lt"/>
                <a:cs typeface="CiscoSansTT Thin"/>
              </a:defRPr>
            </a:lvl1pPr>
            <a:lvl2pPr marL="342839" indent="0" algn="ctr">
              <a:buNone/>
              <a:defRPr sz="1500"/>
            </a:lvl2pPr>
            <a:lvl3pPr marL="685681" indent="0" algn="ctr">
              <a:buNone/>
              <a:defRPr sz="1400"/>
            </a:lvl3pPr>
            <a:lvl4pPr marL="1028522" indent="0" algn="ctr">
              <a:buNone/>
              <a:defRPr sz="1200"/>
            </a:lvl4pPr>
            <a:lvl5pPr marL="1371362" indent="0" algn="ctr">
              <a:buNone/>
              <a:defRPr sz="1200"/>
            </a:lvl5pPr>
            <a:lvl6pPr marL="1714205" indent="0" algn="ctr">
              <a:buNone/>
              <a:defRPr sz="1200"/>
            </a:lvl6pPr>
            <a:lvl7pPr marL="2057042" indent="0" algn="ctr">
              <a:buNone/>
              <a:defRPr sz="1200"/>
            </a:lvl7pPr>
            <a:lvl8pPr marL="2399880" indent="0" algn="ctr">
              <a:buNone/>
              <a:defRPr sz="1200"/>
            </a:lvl8pPr>
            <a:lvl9pPr marL="2742719"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2902851293"/>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p15:clr>
            <a:srgbClr val="FBAE40"/>
          </p15:clr>
        </p15:guide>
        <p15:guide id="2" pos="72">
          <p15:clr>
            <a:srgbClr val="FBAE40"/>
          </p15:clr>
        </p15:guide>
      </p15:sldGuideLst>
    </p:ext>
  </p:extLst>
</p:sldLayout>
</file>

<file path=ppt/slideLayouts/slideLayout4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2" y="236812"/>
            <a:ext cx="8315325" cy="714374"/>
          </a:xfrm>
        </p:spPr>
        <p:txBody>
          <a:bodyPr anchor="t">
            <a:no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57132" indent="-257132">
              <a:buClr>
                <a:schemeClr val="accent3"/>
              </a:buClr>
              <a:defRPr/>
            </a:lvl1pPr>
            <a:lvl2pPr marL="514265" indent="-171422">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8360578"/>
      </p:ext>
    </p:extLst>
  </p:cSld>
  <p:clrMapOvr>
    <a:masterClrMapping/>
  </p:clrMapOvr>
  <p:transition spd="slow">
    <p:fade/>
  </p:transition>
  <p:timing>
    <p:tnLst>
      <p:par>
        <p:cTn id="1" dur="indefinite" restart="never" nodeType="tmRoot"/>
      </p:par>
    </p:tnLst>
  </p:timing>
</p:sldLayout>
</file>

<file path=ppt/slideLayouts/slideLayout495.xml><?xml version="1.0" encoding="utf-8"?>
<p:sldLayout xmlns:a="http://schemas.openxmlformats.org/drawingml/2006/main" xmlns:r="http://schemas.openxmlformats.org/officeDocument/2006/relationships" xmlns:p="http://schemas.openxmlformats.org/presentationml/2006/main" type="obj" preserve="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400052" y="236812"/>
            <a:ext cx="8315325" cy="714374"/>
          </a:xfrm>
        </p:spPr>
        <p:txBody>
          <a:bodyPr anchor="t">
            <a:norm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400050" y="1085858"/>
            <a:ext cx="8321040" cy="3128963"/>
          </a:xfrm>
        </p:spPr>
        <p:txBody>
          <a:bodyPr/>
          <a:lstStyle>
            <a:lvl1pPr marL="257132" indent="-257132">
              <a:buClr>
                <a:schemeClr val="accent3"/>
              </a:buClr>
              <a:defRPr/>
            </a:lvl1pPr>
            <a:lvl2pPr marL="514265" indent="-171422">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92154290"/>
      </p:ext>
    </p:extLst>
  </p:cSld>
  <p:clrMapOvr>
    <a:masterClrMapping/>
  </p:clrMapOvr>
  <p:transition spd="slow">
    <p:fade/>
  </p:transition>
  <p:timing>
    <p:tnLst>
      <p:par>
        <p:cTn id="1" dur="indefinite" restart="never" nodeType="tmRoot"/>
      </p:par>
    </p:tnLst>
  </p:timing>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2" name="Rectangle 11"/>
          <p:cNvSpPr/>
          <p:nvPr userDrawn="1"/>
        </p:nvSpPr>
        <p:spPr>
          <a:xfrm>
            <a:off x="310753"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fontAlgn="auto">
              <a:spcBef>
                <a:spcPts val="0"/>
              </a:spcBef>
              <a:spcAft>
                <a:spcPts val="0"/>
              </a:spcAft>
            </a:pPr>
            <a:endParaRPr lang="en-US" sz="1400" dirty="0">
              <a:solidFill>
                <a:srgbClr val="FFFFFF"/>
              </a:solidFill>
            </a:endParaRPr>
          </a:p>
        </p:txBody>
      </p:sp>
      <p:sp>
        <p:nvSpPr>
          <p:cNvPr id="13" name="Rectangle 12"/>
          <p:cNvSpPr/>
          <p:nvPr userDrawn="1"/>
        </p:nvSpPr>
        <p:spPr>
          <a:xfrm>
            <a:off x="3323630"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fontAlgn="auto">
              <a:spcBef>
                <a:spcPts val="0"/>
              </a:spcBef>
              <a:spcAft>
                <a:spcPts val="0"/>
              </a:spcAft>
            </a:pPr>
            <a:endParaRPr lang="en-US" sz="1400" dirty="0">
              <a:solidFill>
                <a:srgbClr val="FFFFFF"/>
              </a:solidFill>
            </a:endParaRPr>
          </a:p>
        </p:txBody>
      </p:sp>
      <p:sp>
        <p:nvSpPr>
          <p:cNvPr id="14" name="Rectangle 13"/>
          <p:cNvSpPr/>
          <p:nvPr userDrawn="1"/>
        </p:nvSpPr>
        <p:spPr>
          <a:xfrm>
            <a:off x="6336506"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fontAlgn="auto">
              <a:spcBef>
                <a:spcPts val="0"/>
              </a:spcBef>
              <a:spcAft>
                <a:spcPts val="0"/>
              </a:spcAft>
            </a:pPr>
            <a:endParaRPr lang="en-US" sz="1400" dirty="0">
              <a:solidFill>
                <a:srgbClr val="FFFFFF"/>
              </a:solidFill>
            </a:endParaRPr>
          </a:p>
        </p:txBody>
      </p:sp>
      <p:sp>
        <p:nvSpPr>
          <p:cNvPr id="2" name="Title 1"/>
          <p:cNvSpPr>
            <a:spLocks noGrp="1"/>
          </p:cNvSpPr>
          <p:nvPr>
            <p:ph type="title"/>
          </p:nvPr>
        </p:nvSpPr>
        <p:spPr>
          <a:xfrm>
            <a:off x="400052" y="236812"/>
            <a:ext cx="8315325" cy="714374"/>
          </a:xfrm>
        </p:spPr>
        <p:txBody>
          <a:bodyPr anchor="t">
            <a:norm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400058" y="1507331"/>
            <a:ext cx="2307431" cy="3125391"/>
          </a:xfrm>
        </p:spPr>
        <p:txBody>
          <a:bodyPr/>
          <a:lstStyle>
            <a:lvl1pPr marL="257132" indent="-257132">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idx="10"/>
          </p:nvPr>
        </p:nvSpPr>
        <p:spPr>
          <a:xfrm>
            <a:off x="3421863" y="1507333"/>
            <a:ext cx="2307431" cy="3125390"/>
          </a:xfrm>
        </p:spPr>
        <p:txBody>
          <a:bodyPr/>
          <a:lstStyle>
            <a:lvl1pPr marL="257132" indent="-257132">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1"/>
          </p:nvPr>
        </p:nvSpPr>
        <p:spPr>
          <a:xfrm>
            <a:off x="6407951" y="1507331"/>
            <a:ext cx="2307431" cy="3125391"/>
          </a:xfrm>
        </p:spPr>
        <p:txBody>
          <a:bodyPr/>
          <a:lstStyle>
            <a:lvl1pPr marL="257132" indent="-257132">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392906"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One</a:t>
            </a:r>
            <a:endParaRPr lang="en-US" dirty="0"/>
          </a:p>
        </p:txBody>
      </p:sp>
      <p:sp>
        <p:nvSpPr>
          <p:cNvPr id="10" name="Text Placeholder 8"/>
          <p:cNvSpPr>
            <a:spLocks noGrp="1"/>
          </p:cNvSpPr>
          <p:nvPr>
            <p:ph type="body" sz="quarter" idx="13" hasCustomPrompt="1"/>
          </p:nvPr>
        </p:nvSpPr>
        <p:spPr>
          <a:xfrm>
            <a:off x="3414713"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Two</a:t>
            </a:r>
            <a:endParaRPr lang="en-US" dirty="0"/>
          </a:p>
        </p:txBody>
      </p:sp>
      <p:sp>
        <p:nvSpPr>
          <p:cNvPr id="11" name="Text Placeholder 8"/>
          <p:cNvSpPr>
            <a:spLocks noGrp="1"/>
          </p:cNvSpPr>
          <p:nvPr>
            <p:ph type="body" sz="quarter" idx="14" hasCustomPrompt="1"/>
          </p:nvPr>
        </p:nvSpPr>
        <p:spPr>
          <a:xfrm>
            <a:off x="6407945"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Three</a:t>
            </a:r>
            <a:endParaRPr lang="en-US" dirty="0"/>
          </a:p>
        </p:txBody>
      </p:sp>
    </p:spTree>
    <p:extLst>
      <p:ext uri="{BB962C8B-B14F-4D97-AF65-F5344CB8AC3E}">
        <p14:creationId xmlns:p14="http://schemas.microsoft.com/office/powerpoint/2010/main" val="2804226215"/>
      </p:ext>
    </p:extLst>
  </p:cSld>
  <p:clrMapOvr>
    <a:masterClrMapping/>
  </p:clrMapOvr>
  <p:transition spd="slow">
    <p:fade/>
  </p:transition>
  <p:timing>
    <p:tnLst>
      <p:par>
        <p:cTn id="1" dur="indefinite" restart="never" nodeType="tmRoot"/>
      </p:par>
    </p:tnLst>
  </p:timing>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Splash">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292000"/>
      </p:ext>
    </p:extLst>
  </p:cSld>
  <p:clrMapOvr>
    <a:masterClrMapping/>
  </p:clrMapOvr>
  <p:transition spd="slow">
    <p:fade/>
  </p:transition>
  <p:timing>
    <p:tnLst>
      <p:par>
        <p:cTn id="1" dur="indefinite" restart="never" nodeType="tmRoot"/>
      </p:par>
    </p:tnLst>
  </p:timing>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bg2"/>
        </a:solidFill>
        <a:effectLst/>
      </p:bgPr>
    </p:bg>
    <p:spTree>
      <p:nvGrpSpPr>
        <p:cNvPr id="1" name=""/>
        <p:cNvGrpSpPr/>
        <p:nvPr/>
      </p:nvGrpSpPr>
      <p:grpSpPr>
        <a:xfrm>
          <a:off x="0" y="0"/>
          <a:ext cx="0" cy="0"/>
          <a:chOff x="0" y="0"/>
          <a:chExt cx="0" cy="0"/>
        </a:xfrm>
      </p:grpSpPr>
      <p:sp>
        <p:nvSpPr>
          <p:cNvPr id="4"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2439686056"/>
      </p:ext>
    </p:extLst>
  </p:cSld>
  <p:clrMapOvr>
    <a:masterClrMapping/>
  </p:clrMapOvr>
  <p:transition spd="slow">
    <p:fade/>
  </p:transition>
  <p:timing>
    <p:tnLst>
      <p:par>
        <p:cTn id="1" dur="indefinite" restart="never" nodeType="tmRoot"/>
      </p:par>
    </p:tnLst>
  </p:timing>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4"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5"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3194006985"/>
      </p:ext>
    </p:extLst>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4" y="1347788"/>
            <a:ext cx="8277344" cy="3168210"/>
          </a:xfrm>
          <a:prstGeom prst="rect">
            <a:avLst/>
          </a:prstGeom>
        </p:spPr>
        <p:txBody>
          <a:bodyPr lIns="91360" tIns="45680" rIns="91360" bIns="45680">
            <a:noAutofit/>
          </a:bodyPr>
          <a:lstStyle>
            <a:lvl1pPr marL="280720" indent="-223616">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536" indent="-215678">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020" indent="-171296">
              <a:buClr>
                <a:schemeClr val="tx1"/>
              </a:buClr>
              <a:buSzPct val="80000"/>
              <a:buFont typeface="Arial"/>
              <a:buChar char="•"/>
              <a:defRPr sz="1600" b="0" i="0">
                <a:solidFill>
                  <a:srgbClr val="676767"/>
                </a:solidFill>
                <a:latin typeface="+mn-lt"/>
                <a:cs typeface="CiscoSans ExtraLight"/>
              </a:defRPr>
            </a:lvl3pPr>
            <a:lvl4pPr marL="910367" indent="-171296">
              <a:buClr>
                <a:schemeClr val="tx1"/>
              </a:buClr>
              <a:buSzPct val="80000"/>
              <a:buFont typeface="Arial"/>
              <a:buChar char="•"/>
              <a:defRPr sz="1400" b="0" i="0">
                <a:solidFill>
                  <a:srgbClr val="676767"/>
                </a:solidFill>
                <a:latin typeface="+mn-lt"/>
                <a:cs typeface="CiscoSans ExtraLight"/>
              </a:defRPr>
            </a:lvl4pPr>
            <a:lvl5pPr marL="1081649" indent="-168121">
              <a:buClr>
                <a:schemeClr val="tx1"/>
              </a:buClr>
              <a:buSzPct val="80000"/>
              <a:buFont typeface="Arial"/>
              <a:buChar char="•"/>
              <a:defRPr sz="1200" b="0" i="0">
                <a:solidFill>
                  <a:srgbClr val="676767"/>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Placeholder 5"/>
          <p:cNvSpPr>
            <a:spLocks noGrp="1"/>
          </p:cNvSpPr>
          <p:nvPr>
            <p:ph type="title"/>
          </p:nvPr>
        </p:nvSpPr>
        <p:spPr bwMode="auto">
          <a:xfrm>
            <a:off x="437766" y="341342"/>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en-US" smtClean="0"/>
              <a:t>Click to edit Master title style</a:t>
            </a:r>
            <a:endParaRPr lang="en-GB" dirty="0"/>
          </a:p>
        </p:txBody>
      </p:sp>
    </p:spTree>
    <p:extLst>
      <p:ext uri="{BB962C8B-B14F-4D97-AF65-F5344CB8AC3E}">
        <p14:creationId xmlns:p14="http://schemas.microsoft.com/office/powerpoint/2010/main" val="1174363969"/>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800699" y="1030940"/>
            <a:ext cx="7547390" cy="2319069"/>
          </a:xfrm>
        </p:spPr>
        <p:txBody>
          <a:bodyPr anchor="ctr">
            <a:normAutofit/>
          </a:bodyPr>
          <a:lstStyle>
            <a:lvl1pPr marL="172522" indent="-172522">
              <a:lnSpc>
                <a:spcPct val="100000"/>
              </a:lnSpc>
              <a:buFontTx/>
              <a:buNone/>
              <a:defRPr sz="3300"/>
            </a:lvl1pPr>
            <a:lvl2pPr marL="342635" indent="0">
              <a:buFontTx/>
              <a:buNone/>
              <a:defRPr/>
            </a:lvl2pPr>
            <a:lvl3pPr marL="685295" indent="0">
              <a:buFontTx/>
              <a:buNone/>
              <a:defRPr/>
            </a:lvl3pPr>
            <a:lvl4pPr marL="1027943" indent="0">
              <a:buFontTx/>
              <a:buNone/>
              <a:defRPr/>
            </a:lvl4pPr>
            <a:lvl5pPr marL="1370591"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001773" y="3687888"/>
            <a:ext cx="7346318" cy="413147"/>
          </a:xfrm>
        </p:spPr>
        <p:txBody>
          <a:bodyPr/>
          <a:lstStyle>
            <a:lvl1pPr marL="0" indent="0">
              <a:buFontTx/>
              <a:buNone/>
              <a:defRPr>
                <a:solidFill>
                  <a:schemeClr val="accent3"/>
                </a:solidFill>
                <a:latin typeface="CiscoSans" panose="020B0503020201020303" pitchFamily="34" charset="0"/>
              </a:defRPr>
            </a:lvl1pPr>
            <a:lvl2pPr marL="342635" indent="0">
              <a:buFontTx/>
              <a:buNone/>
              <a:defRPr>
                <a:solidFill>
                  <a:srgbClr val="01929A"/>
                </a:solidFill>
                <a:latin typeface="CiscoSans" panose="020B0503020201020303" pitchFamily="34" charset="0"/>
              </a:defRPr>
            </a:lvl2pPr>
            <a:lvl3pPr marL="685295" indent="0">
              <a:buFontTx/>
              <a:buNone/>
              <a:defRPr>
                <a:solidFill>
                  <a:srgbClr val="01929A"/>
                </a:solidFill>
                <a:latin typeface="CiscoSans" panose="020B0503020201020303" pitchFamily="34" charset="0"/>
              </a:defRPr>
            </a:lvl3pPr>
            <a:lvl4pPr marL="1027943" indent="0">
              <a:buFontTx/>
              <a:buNone/>
              <a:defRPr>
                <a:solidFill>
                  <a:srgbClr val="01929A"/>
                </a:solidFill>
                <a:latin typeface="CiscoSans" panose="020B0503020201020303" pitchFamily="34" charset="0"/>
              </a:defRPr>
            </a:lvl4pPr>
            <a:lvl5pPr marL="1370591"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Tree>
    <p:extLst>
      <p:ext uri="{BB962C8B-B14F-4D97-AF65-F5344CB8AC3E}">
        <p14:creationId xmlns:p14="http://schemas.microsoft.com/office/powerpoint/2010/main" val="531957379"/>
      </p:ext>
    </p:extLst>
  </p:cSld>
  <p:clrMapOvr>
    <a:masterClrMapping/>
  </p:clrMapOvr>
  <p:transition spd="slow">
    <p:fade/>
  </p:transition>
  <p:timing>
    <p:tnLst>
      <p:par>
        <p:cTn id="1" dur="indefinite" restart="never" nodeType="tmRoot"/>
      </p:par>
    </p:tnLst>
  </p:timing>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Only" preserve="1">
  <p:cSld name="Blank Headlin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5"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7"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3216942046"/>
      </p:ext>
    </p:extLst>
  </p:cSld>
  <p:clrMapOvr>
    <a:masterClrMapping/>
  </p:clrMapOvr>
  <p:transition spd="slow">
    <p:fade/>
  </p:transition>
  <p:timing>
    <p:tnLst>
      <p:par>
        <p:cTn id="1" dur="indefinite" restart="never" nodeType="tmRoot"/>
      </p:par>
    </p:tnLst>
  </p:timing>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970166168"/>
      </p:ext>
    </p:extLst>
  </p:cSld>
  <p:clrMapOvr>
    <a:masterClrMapping/>
  </p:clrMapOvr>
  <p:transition spd="slow">
    <p:fade/>
  </p:transition>
  <p:timing>
    <p:tnLst>
      <p:par>
        <p:cTn id="1" dur="indefinite" restart="never" nodeType="tmRoot"/>
      </p:par>
    </p:tnLst>
  </p:timing>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preserve="1" userDrawn="1">
  <p:cSld name="Significant Number">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169132" y="990539"/>
            <a:ext cx="6805751" cy="1866749"/>
          </a:xfrm>
        </p:spPr>
        <p:txBody>
          <a:bodyPr anchor="ctr">
            <a:noAutofit/>
          </a:bodyPr>
          <a:lstStyle>
            <a:lvl1pPr marL="0" indent="0" algn="ctr">
              <a:buFontTx/>
              <a:buNone/>
              <a:defRPr sz="12000">
                <a:solidFill>
                  <a:schemeClr val="accent3"/>
                </a:solidFill>
              </a:defRPr>
            </a:lvl1pPr>
            <a:lvl2pPr marL="342839" indent="0" algn="ctr">
              <a:buFontTx/>
              <a:buNone/>
              <a:defRPr/>
            </a:lvl2pPr>
            <a:lvl3pPr marL="685681" indent="0" algn="ctr">
              <a:buFontTx/>
              <a:buNone/>
              <a:defRPr/>
            </a:lvl3pPr>
            <a:lvl4pPr marL="1028522" indent="0" algn="ctr">
              <a:buFontTx/>
              <a:buNone/>
              <a:defRPr/>
            </a:lvl4pPr>
            <a:lvl5pPr marL="1371362" indent="0" algn="ctr">
              <a:buFontTx/>
              <a:buNone/>
              <a:defRPr/>
            </a:lvl5pPr>
          </a:lstStyle>
          <a:p>
            <a:pPr lvl="0"/>
            <a:r>
              <a:rPr lang="en-US" dirty="0" smtClean="0"/>
              <a:t>XXX</a:t>
            </a:r>
            <a:endParaRPr lang="en-US" dirty="0"/>
          </a:p>
        </p:txBody>
      </p:sp>
      <p:sp>
        <p:nvSpPr>
          <p:cNvPr id="7" name="Text Placeholder 6"/>
          <p:cNvSpPr>
            <a:spLocks noGrp="1"/>
          </p:cNvSpPr>
          <p:nvPr>
            <p:ph type="body" sz="quarter" idx="14" hasCustomPrompt="1"/>
          </p:nvPr>
        </p:nvSpPr>
        <p:spPr>
          <a:xfrm>
            <a:off x="1165826" y="2860448"/>
            <a:ext cx="6812349" cy="546497"/>
          </a:xfrm>
        </p:spPr>
        <p:txBody>
          <a:bodyPr>
            <a:normAutofit/>
          </a:bodyPr>
          <a:lstStyle>
            <a:lvl1pPr marL="0" indent="0" algn="ctr">
              <a:buFontTx/>
              <a:buNone/>
              <a:defRPr sz="2600" baseline="0">
                <a:solidFill>
                  <a:schemeClr val="tx2"/>
                </a:solidFill>
              </a:defRPr>
            </a:lvl1pPr>
            <a:lvl2pPr marL="342839" indent="0">
              <a:buFontTx/>
              <a:buNone/>
              <a:defRPr/>
            </a:lvl2pPr>
            <a:lvl3pPr marL="685681" indent="0">
              <a:buFontTx/>
              <a:buNone/>
              <a:defRPr/>
            </a:lvl3pPr>
            <a:lvl4pPr marL="1028522" indent="0">
              <a:buFontTx/>
              <a:buNone/>
              <a:defRPr/>
            </a:lvl4pPr>
            <a:lvl5pPr marL="1371362" indent="0">
              <a:buFontTx/>
              <a:buNone/>
              <a:defRPr/>
            </a:lvl5pPr>
          </a:lstStyle>
          <a:p>
            <a:pPr lvl="0"/>
            <a:r>
              <a:rPr lang="en-US" dirty="0" smtClean="0"/>
              <a:t>Brief descriptive label</a:t>
            </a:r>
          </a:p>
        </p:txBody>
      </p:sp>
      <p:sp>
        <p:nvSpPr>
          <p:cNvPr id="9"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10"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solidFill>
              </a:rPr>
              <a:t>Cisco Confidential</a:t>
            </a:r>
            <a:endParaRPr lang="en-US" dirty="0">
              <a:solidFill>
                <a:srgbClr val="FFFFFF"/>
              </a:solidFill>
            </a:endParaRPr>
          </a:p>
        </p:txBody>
      </p:sp>
    </p:spTree>
    <p:extLst>
      <p:ext uri="{BB962C8B-B14F-4D97-AF65-F5344CB8AC3E}">
        <p14:creationId xmlns:p14="http://schemas.microsoft.com/office/powerpoint/2010/main" val="1279414757"/>
      </p:ext>
    </p:extLst>
  </p:cSld>
  <p:clrMapOvr>
    <a:masterClrMapping/>
  </p:clrMapOvr>
  <p:transition spd="slow">
    <p:fade/>
  </p:transition>
  <p:timing>
    <p:tnLst>
      <p:par>
        <p:cTn id="1" dur="indefinite" restart="never" nodeType="tmRoot"/>
      </p:par>
    </p:tn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800699" y="1030940"/>
            <a:ext cx="7547390" cy="2319069"/>
          </a:xfrm>
        </p:spPr>
        <p:txBody>
          <a:bodyPr anchor="ctr">
            <a:normAutofit/>
          </a:bodyPr>
          <a:lstStyle>
            <a:lvl1pPr marL="172613" indent="-172613">
              <a:lnSpc>
                <a:spcPct val="100000"/>
              </a:lnSpc>
              <a:buFontTx/>
              <a:buNone/>
              <a:defRPr sz="3300"/>
            </a:lvl1pPr>
            <a:lvl2pPr marL="342839" indent="0">
              <a:buFontTx/>
              <a:buNone/>
              <a:defRPr/>
            </a:lvl2pPr>
            <a:lvl3pPr marL="685681" indent="0">
              <a:buFontTx/>
              <a:buNone/>
              <a:defRPr/>
            </a:lvl3pPr>
            <a:lvl4pPr marL="1028522" indent="0">
              <a:buFontTx/>
              <a:buNone/>
              <a:defRPr/>
            </a:lvl4pPr>
            <a:lvl5pPr marL="1371362"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001773" y="3687866"/>
            <a:ext cx="7346318" cy="413147"/>
          </a:xfrm>
        </p:spPr>
        <p:txBody>
          <a:bodyPr/>
          <a:lstStyle>
            <a:lvl1pPr marL="0" indent="0">
              <a:buFontTx/>
              <a:buNone/>
              <a:defRPr>
                <a:solidFill>
                  <a:schemeClr val="accent3"/>
                </a:solidFill>
                <a:latin typeface="CiscoSans" panose="020B0503020201020303" pitchFamily="34" charset="0"/>
              </a:defRPr>
            </a:lvl1pPr>
            <a:lvl2pPr marL="342839" indent="0">
              <a:buFontTx/>
              <a:buNone/>
              <a:defRPr>
                <a:solidFill>
                  <a:srgbClr val="01929A"/>
                </a:solidFill>
                <a:latin typeface="CiscoSans" panose="020B0503020201020303" pitchFamily="34" charset="0"/>
              </a:defRPr>
            </a:lvl2pPr>
            <a:lvl3pPr marL="685681" indent="0">
              <a:buFontTx/>
              <a:buNone/>
              <a:defRPr>
                <a:solidFill>
                  <a:srgbClr val="01929A"/>
                </a:solidFill>
                <a:latin typeface="CiscoSans" panose="020B0503020201020303" pitchFamily="34" charset="0"/>
              </a:defRPr>
            </a:lvl3pPr>
            <a:lvl4pPr marL="1028522" indent="0">
              <a:buFontTx/>
              <a:buNone/>
              <a:defRPr>
                <a:solidFill>
                  <a:srgbClr val="01929A"/>
                </a:solidFill>
                <a:latin typeface="CiscoSans" panose="020B0503020201020303" pitchFamily="34" charset="0"/>
              </a:defRPr>
            </a:lvl4pPr>
            <a:lvl5pPr marL="1371362"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Tree>
    <p:extLst>
      <p:ext uri="{BB962C8B-B14F-4D97-AF65-F5344CB8AC3E}">
        <p14:creationId xmlns:p14="http://schemas.microsoft.com/office/powerpoint/2010/main" val="813582278"/>
      </p:ext>
    </p:extLst>
  </p:cSld>
  <p:clrMapOvr>
    <a:masterClrMapping/>
  </p:clrMapOvr>
  <p:transition spd="slow">
    <p:fade/>
  </p:transition>
  <p:timing>
    <p:tnLst>
      <p:par>
        <p:cTn id="1" dur="indefinite" restart="never" nodeType="tmRoot"/>
      </p:par>
    </p:tnLst>
  </p:timing>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preserve="1" userDrawn="1">
  <p:cSld name="Theme 01">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4006" y="785068"/>
            <a:ext cx="4076700" cy="764381"/>
          </a:xfrm>
          <a:prstGeom prst="rect">
            <a:avLst/>
          </a:prstGeom>
        </p:spPr>
      </p:pic>
      <p:sp>
        <p:nvSpPr>
          <p:cNvPr id="14"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108632415"/>
      </p:ext>
    </p:extLst>
  </p:cSld>
  <p:clrMapOvr>
    <a:masterClrMapping/>
  </p:clrMapOvr>
  <p:transition spd="slow">
    <p:fade/>
  </p:transition>
  <p:timing>
    <p:tnLst>
      <p:par>
        <p:cTn id="1" dur="indefinite" restart="never" nodeType="tmRoot"/>
      </p:par>
    </p:tnLst>
  </p:timing>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preserve="1" userDrawn="1">
  <p:cSld name="Theme 02">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7"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2950" y="861523"/>
            <a:ext cx="4648200" cy="871538"/>
          </a:xfrm>
          <a:prstGeom prst="rect">
            <a:avLst/>
          </a:prstGeom>
        </p:spPr>
      </p:pic>
      <p:sp>
        <p:nvSpPr>
          <p:cNvPr id="8"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4253821266"/>
      </p:ext>
    </p:extLst>
  </p:cSld>
  <p:clrMapOvr>
    <a:masterClrMapping/>
  </p:clrMapOvr>
  <p:transition spd="slow">
    <p:fade/>
  </p:transition>
  <p:timing>
    <p:tnLst>
      <p:par>
        <p:cTn id="1" dur="indefinite" restart="never" nodeType="tmRoot"/>
      </p:par>
    </p:tnLst>
  </p:timing>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preserve="1" userDrawn="1">
  <p:cSld name="Theme 03">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51435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5806" y="2064544"/>
            <a:ext cx="4648200" cy="871538"/>
          </a:xfrm>
          <a:prstGeom prst="rect">
            <a:avLst/>
          </a:prstGeom>
        </p:spPr>
      </p:pic>
      <p:sp>
        <p:nvSpPr>
          <p:cNvPr id="11"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6"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1093395873"/>
      </p:ext>
    </p:extLst>
  </p:cSld>
  <p:clrMapOvr>
    <a:masterClrMapping/>
  </p:clrMapOvr>
  <p:transition spd="slow">
    <p:fade/>
  </p:transition>
  <p:timing>
    <p:tnLst>
      <p:par>
        <p:cTn id="1" dur="indefinite" restart="never" nodeType="tmRoot"/>
      </p:par>
    </p:tnLst>
  </p:timing>
</p:sldLayout>
</file>

<file path=ppt/slideLayouts/slideLayout507.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7" y="205978"/>
            <a:ext cx="8229601" cy="857250"/>
          </a:xfrm>
          <a:prstGeom prst="rect">
            <a:avLst/>
          </a:prstGeom>
        </p:spPr>
        <p:txBody>
          <a:bodyPr lIns="68555" tIns="68555" rIns="68555" bIns="6855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body" idx="1"/>
          </p:nvPr>
        </p:nvSpPr>
        <p:spPr>
          <a:xfrm>
            <a:off x="457200" y="1200152"/>
            <a:ext cx="3994500" cy="3725775"/>
          </a:xfrm>
          <a:prstGeom prst="rect">
            <a:avLst/>
          </a:prstGeom>
        </p:spPr>
        <p:txBody>
          <a:bodyPr lIns="68555" tIns="68555" rIns="68555" bIns="6855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6" name="Shape 16"/>
          <p:cNvSpPr txBox="1">
            <a:spLocks noGrp="1"/>
          </p:cNvSpPr>
          <p:nvPr>
            <p:ph type="body" idx="2"/>
          </p:nvPr>
        </p:nvSpPr>
        <p:spPr>
          <a:xfrm>
            <a:off x="4692275" y="1200152"/>
            <a:ext cx="3994500" cy="3725775"/>
          </a:xfrm>
          <a:prstGeom prst="rect">
            <a:avLst/>
          </a:prstGeom>
        </p:spPr>
        <p:txBody>
          <a:bodyPr lIns="68555" tIns="68555" rIns="68555" bIns="6855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3254786775"/>
      </p:ext>
    </p:extLst>
  </p:cSld>
  <p:clrMapOvr>
    <a:masterClrMapping/>
  </p:clrMapOvr>
  <p:transition spd="slow">
    <p:fade/>
  </p:transition>
  <p:timing>
    <p:tnLst>
      <p:par>
        <p:cTn id="1" dur="indefinite" restart="never" nodeType="tmRoot"/>
      </p:par>
    </p:tnLst>
  </p:timing>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userDrawn="1">
  <p:cSld name="2_Segue">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57" y="562609"/>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cxnSp>
        <p:nvCxnSpPr>
          <p:cNvPr id="7" name="Straight Connector 6"/>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3" name="Rectangle 5"/>
          <p:cNvSpPr>
            <a:spLocks noChangeArrowheads="1"/>
          </p:cNvSpPr>
          <p:nvPr userDrawn="1"/>
        </p:nvSpPr>
        <p:spPr bwMode="ltGray">
          <a:xfrm>
            <a:off x="7828589" y="4984738"/>
            <a:ext cx="747063" cy="154481"/>
          </a:xfrm>
          <a:prstGeom prst="rect">
            <a:avLst/>
          </a:prstGeom>
          <a:noFill/>
          <a:ln w="9525">
            <a:noFill/>
            <a:miter lim="800000"/>
            <a:headEnd/>
            <a:tailEnd/>
          </a:ln>
          <a:effectLst/>
        </p:spPr>
        <p:txBody>
          <a:bodyPr wrap="none" lIns="61537" tIns="30773" rIns="61537" bIns="30773" anchor="b">
            <a:spAutoFit/>
          </a:bodyPr>
          <a:lstStyle/>
          <a:p>
            <a:pPr algn="r" defTabSz="610293" fontAlgn="auto">
              <a:spcBef>
                <a:spcPts val="0"/>
              </a:spcBef>
              <a:spcAft>
                <a:spcPts val="0"/>
              </a:spcAft>
            </a:pPr>
            <a:r>
              <a:rPr lang="en-US" sz="600" dirty="0">
                <a:solidFill>
                  <a:srgbClr val="FFFFFF"/>
                </a:solidFill>
                <a:latin typeface="Arial" pitchFamily="34" charset="0"/>
                <a:ea typeface="+mn-ea"/>
                <a:cs typeface="Arial" pitchFamily="34" charset="0"/>
              </a:rPr>
              <a:t>Cisco </a:t>
            </a:r>
            <a:r>
              <a:rPr lang="en-US" sz="600" dirty="0" smtClean="0">
                <a:solidFill>
                  <a:srgbClr val="FFFFFF"/>
                </a:solidFill>
                <a:latin typeface="Arial" pitchFamily="34" charset="0"/>
                <a:ea typeface="+mn-ea"/>
                <a:cs typeface="Arial" pitchFamily="34" charset="0"/>
              </a:rPr>
              <a:t>Confidential</a:t>
            </a:r>
            <a:endParaRPr lang="en-US" sz="600" dirty="0">
              <a:solidFill>
                <a:srgbClr val="FFFFFF"/>
              </a:solidFill>
              <a:latin typeface="Arial" pitchFamily="34" charset="0"/>
              <a:ea typeface="+mn-ea"/>
              <a:cs typeface="Arial" pitchFamily="34" charset="0"/>
            </a:endParaRPr>
          </a:p>
        </p:txBody>
      </p:sp>
      <p:sp>
        <p:nvSpPr>
          <p:cNvPr id="14" name="Rectangle 7"/>
          <p:cNvSpPr>
            <a:spLocks noChangeArrowheads="1"/>
          </p:cNvSpPr>
          <p:nvPr userDrawn="1"/>
        </p:nvSpPr>
        <p:spPr bwMode="ltGray">
          <a:xfrm>
            <a:off x="8660929" y="4981661"/>
            <a:ext cx="220459" cy="154479"/>
          </a:xfrm>
          <a:prstGeom prst="rect">
            <a:avLst/>
          </a:prstGeom>
          <a:noFill/>
          <a:ln w="9525" algn="ctr">
            <a:noFill/>
            <a:miter lim="800000"/>
            <a:headEnd/>
            <a:tailEnd/>
          </a:ln>
          <a:effectLst/>
        </p:spPr>
        <p:txBody>
          <a:bodyPr wrap="none" lIns="61537" tIns="30773" rIns="61537" bIns="30773" anchor="b">
            <a:spAutoFit/>
          </a:bodyPr>
          <a:lstStyle/>
          <a:p>
            <a:pPr algn="r" defTabSz="610293" fontAlgn="auto">
              <a:spcBef>
                <a:spcPts val="0"/>
              </a:spcBef>
              <a:spcAft>
                <a:spcPts val="0"/>
              </a:spcAft>
            </a:pPr>
            <a:fld id="{DFCF27A5-1A5B-48D3-A060-2758FFBB1ADD}" type="slidenum">
              <a:rPr lang="en-US" sz="600">
                <a:solidFill>
                  <a:srgbClr val="FFFFFF"/>
                </a:solidFill>
                <a:latin typeface="Arial" pitchFamily="34" charset="0"/>
                <a:ea typeface="+mn-ea"/>
                <a:cs typeface="Arial" pitchFamily="34" charset="0"/>
              </a:rPr>
              <a:pPr algn="r" defTabSz="610293" fontAlgn="auto">
                <a:spcBef>
                  <a:spcPts val="0"/>
                </a:spcBef>
                <a:spcAft>
                  <a:spcPts val="0"/>
                </a:spcAft>
              </a:pPr>
              <a:t>‹#›</a:t>
            </a:fld>
            <a:endParaRPr lang="en-US" sz="600" dirty="0">
              <a:solidFill>
                <a:srgbClr val="FFFFFF"/>
              </a:solidFill>
              <a:latin typeface="Arial" pitchFamily="34" charset="0"/>
              <a:ea typeface="+mn-ea"/>
              <a:cs typeface="Arial" pitchFamily="34" charset="0"/>
            </a:endParaRPr>
          </a:p>
        </p:txBody>
      </p:sp>
      <p:sp>
        <p:nvSpPr>
          <p:cNvPr id="15" name="Rectangle 4"/>
          <p:cNvSpPr>
            <a:spLocks noChangeArrowheads="1"/>
          </p:cNvSpPr>
          <p:nvPr userDrawn="1"/>
        </p:nvSpPr>
        <p:spPr bwMode="ltGray">
          <a:xfrm>
            <a:off x="292068" y="4986038"/>
            <a:ext cx="3420515" cy="154481"/>
          </a:xfrm>
          <a:prstGeom prst="rect">
            <a:avLst/>
          </a:prstGeom>
          <a:noFill/>
          <a:ln w="9525">
            <a:noFill/>
            <a:miter lim="800000"/>
            <a:headEnd/>
            <a:tailEnd/>
          </a:ln>
          <a:effectLst/>
        </p:spPr>
        <p:txBody>
          <a:bodyPr wrap="square" lIns="61537" tIns="30773" rIns="61537" bIns="30773" anchor="b" anchorCtr="0">
            <a:spAutoFit/>
          </a:bodyPr>
          <a:lstStyle/>
          <a:p>
            <a:pPr defTabSz="610293" fontAlgn="auto">
              <a:spcBef>
                <a:spcPts val="0"/>
              </a:spcBef>
              <a:spcAft>
                <a:spcPts val="0"/>
              </a:spcAft>
            </a:pPr>
            <a:r>
              <a:rPr lang="en-US" sz="600" dirty="0" smtClean="0">
                <a:solidFill>
                  <a:srgbClr val="FFFFFF"/>
                </a:solidFill>
                <a:latin typeface="Arial" pitchFamily="34" charset="0"/>
                <a:ea typeface="+mn-ea"/>
                <a:cs typeface="Arial" pitchFamily="34" charset="0"/>
              </a:rPr>
              <a:t>© 2014  Cisco and/or its affiliates. All rights reserved.</a:t>
            </a:r>
          </a:p>
        </p:txBody>
      </p:sp>
    </p:spTree>
    <p:extLst>
      <p:ext uri="{BB962C8B-B14F-4D97-AF65-F5344CB8AC3E}">
        <p14:creationId xmlns:p14="http://schemas.microsoft.com/office/powerpoint/2010/main" val="56989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title" preserve="1">
  <p:cSld name="Title 01">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742952" y="228600"/>
            <a:ext cx="7972425" cy="1190136"/>
          </a:xfrm>
          <a:effectLst/>
        </p:spPr>
        <p:txBody>
          <a:bodyPr anchor="b">
            <a:noAutofit/>
          </a:bodyPr>
          <a:lstStyle>
            <a:lvl1pPr algn="l">
              <a:defRPr sz="3300" b="0" i="0">
                <a:solidFill>
                  <a:schemeClr val="tx2"/>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1418744"/>
            <a:ext cx="7900988" cy="522137"/>
          </a:xfrm>
        </p:spPr>
        <p:txBody>
          <a:bodyPr anchor="t">
            <a:noAutofit/>
          </a:bodyPr>
          <a:lstStyle>
            <a:lvl1pPr marL="0" indent="0" algn="l">
              <a:lnSpc>
                <a:spcPct val="100000"/>
              </a:lnSpc>
              <a:buNone/>
              <a:defRPr sz="1800" b="0" i="0">
                <a:solidFill>
                  <a:schemeClr val="bg1">
                    <a:lumMod val="50000"/>
                  </a:schemeClr>
                </a:solidFill>
                <a:latin typeface="+mj-lt"/>
                <a:cs typeface="CiscoSansTT Thin"/>
              </a:defRPr>
            </a:lvl1pPr>
            <a:lvl2pPr marL="342839" indent="0" algn="ctr">
              <a:buNone/>
              <a:defRPr sz="1500"/>
            </a:lvl2pPr>
            <a:lvl3pPr marL="685681" indent="0" algn="ctr">
              <a:buNone/>
              <a:defRPr sz="1400"/>
            </a:lvl3pPr>
            <a:lvl4pPr marL="1028522" indent="0" algn="ctr">
              <a:buNone/>
              <a:defRPr sz="1200"/>
            </a:lvl4pPr>
            <a:lvl5pPr marL="1371362" indent="0" algn="ctr">
              <a:buNone/>
              <a:defRPr sz="1200"/>
            </a:lvl5pPr>
            <a:lvl6pPr marL="1714205" indent="0" algn="ctr">
              <a:buNone/>
              <a:defRPr sz="1200"/>
            </a:lvl6pPr>
            <a:lvl7pPr marL="2057042" indent="0" algn="ctr">
              <a:buNone/>
              <a:defRPr sz="1200"/>
            </a:lvl7pPr>
            <a:lvl8pPr marL="2399880" indent="0" algn="ctr">
              <a:buNone/>
              <a:defRPr sz="1200"/>
            </a:lvl8pPr>
            <a:lvl9pPr marL="2742719"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1593482990"/>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userDrawn="1">
          <p15:clr>
            <a:srgbClr val="FBAE40"/>
          </p15:clr>
        </p15:guide>
        <p15:guide id="2" pos="72"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heme 01">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4006" y="785090"/>
            <a:ext cx="4076700" cy="764381"/>
          </a:xfrm>
          <a:prstGeom prst="rect">
            <a:avLst/>
          </a:prstGeom>
        </p:spPr>
      </p:pic>
      <p:sp>
        <p:nvSpPr>
          <p:cNvPr id="14" name="Footer Placeholder 4"/>
          <p:cNvSpPr txBox="1">
            <a:spLocks/>
          </p:cNvSpPr>
          <p:nvPr userDrawn="1"/>
        </p:nvSpPr>
        <p:spPr>
          <a:xfrm>
            <a:off x="157166"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4"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4224713916"/>
      </p:ext>
    </p:extLst>
  </p:cSld>
  <p:clrMapOvr>
    <a:masterClrMapping/>
  </p:clrMapOvr>
  <p:transition spd="slow">
    <p:fade/>
  </p:transition>
  <p:timing>
    <p:tnLst>
      <p:par>
        <p:cTn id="1" dur="indefinite" restart="never" nodeType="tmRoot"/>
      </p:par>
    </p:tnLst>
  </p:timing>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title" preserve="1">
  <p:cSld name="Title 02">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2" name="Title 1"/>
          <p:cNvSpPr>
            <a:spLocks noGrp="1"/>
          </p:cNvSpPr>
          <p:nvPr>
            <p:ph type="ctrTitle"/>
          </p:nvPr>
        </p:nvSpPr>
        <p:spPr>
          <a:xfrm>
            <a:off x="742952" y="228600"/>
            <a:ext cx="7972425" cy="1190136"/>
          </a:xfrm>
          <a:effectLst/>
        </p:spPr>
        <p:txBody>
          <a:bodyPr anchor="b">
            <a:noAutofit/>
          </a:bodyPr>
          <a:lstStyle>
            <a:lvl1pPr algn="l">
              <a:defRPr sz="3300" b="0" i="0">
                <a:solidFill>
                  <a:schemeClr val="bg2"/>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1418744"/>
            <a:ext cx="7900988" cy="522137"/>
          </a:xfrm>
        </p:spPr>
        <p:txBody>
          <a:bodyPr anchor="t">
            <a:noAutofit/>
          </a:bodyPr>
          <a:lstStyle>
            <a:lvl1pPr marL="0" indent="0" algn="l">
              <a:lnSpc>
                <a:spcPct val="100000"/>
              </a:lnSpc>
              <a:buNone/>
              <a:defRPr sz="1800" b="0" i="0">
                <a:solidFill>
                  <a:schemeClr val="accent3"/>
                </a:solidFill>
                <a:latin typeface="+mj-lt"/>
                <a:cs typeface="CiscoSansTT Thin"/>
              </a:defRPr>
            </a:lvl1pPr>
            <a:lvl2pPr marL="342839" indent="0" algn="ctr">
              <a:buNone/>
              <a:defRPr sz="1500"/>
            </a:lvl2pPr>
            <a:lvl3pPr marL="685681" indent="0" algn="ctr">
              <a:buNone/>
              <a:defRPr sz="1400"/>
            </a:lvl3pPr>
            <a:lvl4pPr marL="1028522" indent="0" algn="ctr">
              <a:buNone/>
              <a:defRPr sz="1200"/>
            </a:lvl4pPr>
            <a:lvl5pPr marL="1371362" indent="0" algn="ctr">
              <a:buNone/>
              <a:defRPr sz="1200"/>
            </a:lvl5pPr>
            <a:lvl6pPr marL="1714205" indent="0" algn="ctr">
              <a:buNone/>
              <a:defRPr sz="1200"/>
            </a:lvl6pPr>
            <a:lvl7pPr marL="2057042" indent="0" algn="ctr">
              <a:buNone/>
              <a:defRPr sz="1200"/>
            </a:lvl7pPr>
            <a:lvl8pPr marL="2399880" indent="0" algn="ctr">
              <a:buNone/>
              <a:defRPr sz="1200"/>
            </a:lvl8pPr>
            <a:lvl9pPr marL="2742719"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40163" y="4632730"/>
            <a:ext cx="659237" cy="251363"/>
          </a:xfrm>
          <a:prstGeom prst="rect">
            <a:avLst/>
          </a:prstGeom>
          <a:effectLst>
            <a:outerShdw blurRad="381000" algn="ctr" rotWithShape="0">
              <a:prstClr val="black">
                <a:alpha val="50000"/>
              </a:prstClr>
            </a:outerShdw>
          </a:effectLst>
        </p:spPr>
      </p:pic>
      <p:sp>
        <p:nvSpPr>
          <p:cNvPr id="8"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2089024741"/>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p15:clr>
            <a:srgbClr val="FBAE40"/>
          </p15:clr>
        </p15:guide>
        <p15:guide id="2" pos="72">
          <p15:clr>
            <a:srgbClr val="FBAE40"/>
          </p15:clr>
        </p15:guide>
      </p15:sldGuideLst>
    </p:ext>
  </p:extLst>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03">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2" name="Title 1"/>
          <p:cNvSpPr>
            <a:spLocks noGrp="1"/>
          </p:cNvSpPr>
          <p:nvPr>
            <p:ph type="ctrTitle"/>
          </p:nvPr>
        </p:nvSpPr>
        <p:spPr>
          <a:xfrm>
            <a:off x="742952" y="1381614"/>
            <a:ext cx="4600575" cy="1190136"/>
          </a:xfrm>
          <a:effectLst/>
        </p:spPr>
        <p:txBody>
          <a:bodyPr anchor="b">
            <a:noAutofit/>
          </a:bodyPr>
          <a:lstStyle>
            <a:lvl1pPr algn="l">
              <a:defRPr sz="3300" b="0" i="0">
                <a:solidFill>
                  <a:schemeClr val="accent3"/>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2571758"/>
            <a:ext cx="4529138" cy="522137"/>
          </a:xfrm>
        </p:spPr>
        <p:txBody>
          <a:bodyPr anchor="t">
            <a:noAutofit/>
          </a:bodyPr>
          <a:lstStyle>
            <a:lvl1pPr marL="0" indent="0" algn="l">
              <a:lnSpc>
                <a:spcPct val="100000"/>
              </a:lnSpc>
              <a:buNone/>
              <a:defRPr sz="1800" b="0" i="0">
                <a:solidFill>
                  <a:schemeClr val="bg1">
                    <a:lumMod val="50000"/>
                  </a:schemeClr>
                </a:solidFill>
                <a:latin typeface="+mj-lt"/>
                <a:cs typeface="CiscoSansTT Thin"/>
              </a:defRPr>
            </a:lvl1pPr>
            <a:lvl2pPr marL="342839" indent="0" algn="ctr">
              <a:buNone/>
              <a:defRPr sz="1500"/>
            </a:lvl2pPr>
            <a:lvl3pPr marL="685681" indent="0" algn="ctr">
              <a:buNone/>
              <a:defRPr sz="1400"/>
            </a:lvl3pPr>
            <a:lvl4pPr marL="1028522" indent="0" algn="ctr">
              <a:buNone/>
              <a:defRPr sz="1200"/>
            </a:lvl4pPr>
            <a:lvl5pPr marL="1371362" indent="0" algn="ctr">
              <a:buNone/>
              <a:defRPr sz="1200"/>
            </a:lvl5pPr>
            <a:lvl6pPr marL="1714205" indent="0" algn="ctr">
              <a:buNone/>
              <a:defRPr sz="1200"/>
            </a:lvl6pPr>
            <a:lvl7pPr marL="2057042" indent="0" algn="ctr">
              <a:buNone/>
              <a:defRPr sz="1200"/>
            </a:lvl7pPr>
            <a:lvl8pPr marL="2399880" indent="0" algn="ctr">
              <a:buNone/>
              <a:defRPr sz="1200"/>
            </a:lvl8pPr>
            <a:lvl9pPr marL="2742719"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40156" y="4632730"/>
            <a:ext cx="659235" cy="251363"/>
          </a:xfrm>
          <a:prstGeom prst="rect">
            <a:avLst/>
          </a:prstGeom>
        </p:spPr>
      </p:pic>
      <p:sp>
        <p:nvSpPr>
          <p:cNvPr id="8"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4220303594"/>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p15:clr>
            <a:srgbClr val="FBAE40"/>
          </p15:clr>
        </p15:guide>
        <p15:guide id="2" pos="72">
          <p15:clr>
            <a:srgbClr val="FBAE40"/>
          </p15:clr>
        </p15:guide>
      </p15:sldGuideLst>
    </p:ext>
  </p:extLst>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2" y="236812"/>
            <a:ext cx="8315325" cy="714374"/>
          </a:xfrm>
        </p:spPr>
        <p:txBody>
          <a:bodyPr anchor="t">
            <a:no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57132" indent="-257132">
              <a:buClr>
                <a:schemeClr val="accent3"/>
              </a:buClr>
              <a:defRPr/>
            </a:lvl1pPr>
            <a:lvl2pPr marL="514265" indent="-171422">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98013581"/>
      </p:ext>
    </p:extLst>
  </p:cSld>
  <p:clrMapOvr>
    <a:masterClrMapping/>
  </p:clrMapOvr>
  <p:transition spd="slow">
    <p:fade/>
  </p:transition>
  <p:timing>
    <p:tnLst>
      <p:par>
        <p:cTn id="1" dur="indefinite" restart="never" nodeType="tmRoot"/>
      </p:par>
    </p:tnLst>
  </p:timing>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400052" y="236812"/>
            <a:ext cx="8315325" cy="714374"/>
          </a:xfrm>
        </p:spPr>
        <p:txBody>
          <a:bodyPr anchor="t">
            <a:norm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400050" y="1085858"/>
            <a:ext cx="8321040" cy="3128963"/>
          </a:xfrm>
        </p:spPr>
        <p:txBody>
          <a:bodyPr/>
          <a:lstStyle>
            <a:lvl1pPr marL="257132" indent="-257132">
              <a:buClr>
                <a:schemeClr val="accent3"/>
              </a:buClr>
              <a:defRPr/>
            </a:lvl1pPr>
            <a:lvl2pPr marL="514265" indent="-171422">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8136738"/>
      </p:ext>
    </p:extLst>
  </p:cSld>
  <p:clrMapOvr>
    <a:masterClrMapping/>
  </p:clrMapOvr>
  <p:transition spd="slow">
    <p:fade/>
  </p:transition>
  <p:timing>
    <p:tnLst>
      <p:par>
        <p:cTn id="1" dur="indefinite" restart="never" nodeType="tmRoot"/>
      </p:par>
    </p:tnLst>
  </p:timing>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2" name="Rectangle 11"/>
          <p:cNvSpPr/>
          <p:nvPr userDrawn="1"/>
        </p:nvSpPr>
        <p:spPr>
          <a:xfrm>
            <a:off x="310753"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fontAlgn="auto">
              <a:spcBef>
                <a:spcPts val="0"/>
              </a:spcBef>
              <a:spcAft>
                <a:spcPts val="0"/>
              </a:spcAft>
            </a:pPr>
            <a:endParaRPr lang="en-US" sz="1400" dirty="0">
              <a:solidFill>
                <a:srgbClr val="FFFFFF"/>
              </a:solidFill>
            </a:endParaRPr>
          </a:p>
        </p:txBody>
      </p:sp>
      <p:sp>
        <p:nvSpPr>
          <p:cNvPr id="13" name="Rectangle 12"/>
          <p:cNvSpPr/>
          <p:nvPr userDrawn="1"/>
        </p:nvSpPr>
        <p:spPr>
          <a:xfrm>
            <a:off x="3323630"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fontAlgn="auto">
              <a:spcBef>
                <a:spcPts val="0"/>
              </a:spcBef>
              <a:spcAft>
                <a:spcPts val="0"/>
              </a:spcAft>
            </a:pPr>
            <a:endParaRPr lang="en-US" sz="1400" dirty="0">
              <a:solidFill>
                <a:srgbClr val="FFFFFF"/>
              </a:solidFill>
            </a:endParaRPr>
          </a:p>
        </p:txBody>
      </p:sp>
      <p:sp>
        <p:nvSpPr>
          <p:cNvPr id="14" name="Rectangle 13"/>
          <p:cNvSpPr/>
          <p:nvPr userDrawn="1"/>
        </p:nvSpPr>
        <p:spPr>
          <a:xfrm>
            <a:off x="6336506"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fontAlgn="auto">
              <a:spcBef>
                <a:spcPts val="0"/>
              </a:spcBef>
              <a:spcAft>
                <a:spcPts val="0"/>
              </a:spcAft>
            </a:pPr>
            <a:endParaRPr lang="en-US" sz="1400" dirty="0">
              <a:solidFill>
                <a:srgbClr val="FFFFFF"/>
              </a:solidFill>
            </a:endParaRPr>
          </a:p>
        </p:txBody>
      </p:sp>
      <p:sp>
        <p:nvSpPr>
          <p:cNvPr id="2" name="Title 1"/>
          <p:cNvSpPr>
            <a:spLocks noGrp="1"/>
          </p:cNvSpPr>
          <p:nvPr>
            <p:ph type="title"/>
          </p:nvPr>
        </p:nvSpPr>
        <p:spPr>
          <a:xfrm>
            <a:off x="400052" y="236812"/>
            <a:ext cx="8315325" cy="714374"/>
          </a:xfrm>
        </p:spPr>
        <p:txBody>
          <a:bodyPr anchor="t">
            <a:norm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400058" y="1507331"/>
            <a:ext cx="2307431" cy="3125391"/>
          </a:xfrm>
        </p:spPr>
        <p:txBody>
          <a:bodyPr/>
          <a:lstStyle>
            <a:lvl1pPr marL="257132" indent="-257132">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idx="10"/>
          </p:nvPr>
        </p:nvSpPr>
        <p:spPr>
          <a:xfrm>
            <a:off x="3421863" y="1507333"/>
            <a:ext cx="2307431" cy="3125390"/>
          </a:xfrm>
        </p:spPr>
        <p:txBody>
          <a:bodyPr/>
          <a:lstStyle>
            <a:lvl1pPr marL="257132" indent="-257132">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1"/>
          </p:nvPr>
        </p:nvSpPr>
        <p:spPr>
          <a:xfrm>
            <a:off x="6407951" y="1507331"/>
            <a:ext cx="2307431" cy="3125391"/>
          </a:xfrm>
        </p:spPr>
        <p:txBody>
          <a:bodyPr/>
          <a:lstStyle>
            <a:lvl1pPr marL="257132" indent="-257132">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392906"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One</a:t>
            </a:r>
            <a:endParaRPr lang="en-US" dirty="0"/>
          </a:p>
        </p:txBody>
      </p:sp>
      <p:sp>
        <p:nvSpPr>
          <p:cNvPr id="10" name="Text Placeholder 8"/>
          <p:cNvSpPr>
            <a:spLocks noGrp="1"/>
          </p:cNvSpPr>
          <p:nvPr>
            <p:ph type="body" sz="quarter" idx="13" hasCustomPrompt="1"/>
          </p:nvPr>
        </p:nvSpPr>
        <p:spPr>
          <a:xfrm>
            <a:off x="3414713"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Two</a:t>
            </a:r>
            <a:endParaRPr lang="en-US" dirty="0"/>
          </a:p>
        </p:txBody>
      </p:sp>
      <p:sp>
        <p:nvSpPr>
          <p:cNvPr id="11" name="Text Placeholder 8"/>
          <p:cNvSpPr>
            <a:spLocks noGrp="1"/>
          </p:cNvSpPr>
          <p:nvPr>
            <p:ph type="body" sz="quarter" idx="14" hasCustomPrompt="1"/>
          </p:nvPr>
        </p:nvSpPr>
        <p:spPr>
          <a:xfrm>
            <a:off x="6407945"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Three</a:t>
            </a:r>
            <a:endParaRPr lang="en-US" dirty="0"/>
          </a:p>
        </p:txBody>
      </p:sp>
    </p:spTree>
    <p:extLst>
      <p:ext uri="{BB962C8B-B14F-4D97-AF65-F5344CB8AC3E}">
        <p14:creationId xmlns:p14="http://schemas.microsoft.com/office/powerpoint/2010/main" val="3669145731"/>
      </p:ext>
    </p:extLst>
  </p:cSld>
  <p:clrMapOvr>
    <a:masterClrMapping/>
  </p:clrMapOvr>
  <p:transition spd="slow">
    <p:fade/>
  </p:transition>
  <p:timing>
    <p:tnLst>
      <p:par>
        <p:cTn id="1" dur="indefinite" restart="never" nodeType="tmRoot"/>
      </p:par>
    </p:tnLst>
  </p:timing>
</p:sldLayout>
</file>

<file path=ppt/slideLayouts/slideLayout515.xml><?xml version="1.0" encoding="utf-8"?>
<p:sldLayout xmlns:a="http://schemas.openxmlformats.org/drawingml/2006/main" xmlns:r="http://schemas.openxmlformats.org/officeDocument/2006/relationships" xmlns:p="http://schemas.openxmlformats.org/presentationml/2006/main" type="blank" preserve="1">
  <p:cSld name="Blank Splash">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206329"/>
      </p:ext>
    </p:extLst>
  </p:cSld>
  <p:clrMapOvr>
    <a:masterClrMapping/>
  </p:clrMapOvr>
  <p:transition spd="slow">
    <p:fade/>
  </p:transition>
  <p:timing>
    <p:tnLst>
      <p:par>
        <p:cTn id="1" dur="indefinite" restart="never" nodeType="tmRoot"/>
      </p:par>
    </p:tnLst>
  </p:timing>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bg2"/>
        </a:solidFill>
        <a:effectLst/>
      </p:bgPr>
    </p:bg>
    <p:spTree>
      <p:nvGrpSpPr>
        <p:cNvPr id="1" name=""/>
        <p:cNvGrpSpPr/>
        <p:nvPr/>
      </p:nvGrpSpPr>
      <p:grpSpPr>
        <a:xfrm>
          <a:off x="0" y="0"/>
          <a:ext cx="0" cy="0"/>
          <a:chOff x="0" y="0"/>
          <a:chExt cx="0" cy="0"/>
        </a:xfrm>
      </p:grpSpPr>
      <p:sp>
        <p:nvSpPr>
          <p:cNvPr id="4"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3361295933"/>
      </p:ext>
    </p:extLst>
  </p:cSld>
  <p:clrMapOvr>
    <a:masterClrMapping/>
  </p:clrMapOvr>
  <p:transition spd="slow">
    <p:fade/>
  </p:transition>
  <p:timing>
    <p:tnLst>
      <p:par>
        <p:cTn id="1" dur="indefinite" restart="never" nodeType="tmRoot"/>
      </p:par>
    </p:tnLst>
  </p:timing>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4"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5"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3443947594"/>
      </p:ext>
    </p:extLst>
  </p:cSld>
  <p:clrMapOvr>
    <a:masterClrMapping/>
  </p:clrMapOvr>
  <p:transition spd="slow">
    <p:fade/>
  </p:transition>
  <p:timing>
    <p:tnLst>
      <p:par>
        <p:cTn id="1" dur="indefinite" restart="never" nodeType="tmRoot"/>
      </p:par>
    </p:tnLst>
  </p:timing>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type="titleOnly" preserve="1">
  <p:cSld name="Blank Headlin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5"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7"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1150600683"/>
      </p:ext>
    </p:extLst>
  </p:cSld>
  <p:clrMapOvr>
    <a:masterClrMapping/>
  </p:clrMapOvr>
  <p:transition spd="slow">
    <p:fade/>
  </p:transition>
  <p:timing>
    <p:tnLst>
      <p:par>
        <p:cTn id="1" dur="indefinite" restart="never" nodeType="tmRoot"/>
      </p:par>
    </p:tnLst>
  </p:timing>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524700663"/>
      </p:ext>
    </p:extLst>
  </p:cSld>
  <p:clrMapOvr>
    <a:masterClrMapping/>
  </p:clrMapOvr>
  <p:transition spd="slow">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eme 02">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7" name="Footer Placeholder 4"/>
          <p:cNvSpPr txBox="1">
            <a:spLocks/>
          </p:cNvSpPr>
          <p:nvPr userDrawn="1"/>
        </p:nvSpPr>
        <p:spPr>
          <a:xfrm>
            <a:off x="157166"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2950" y="861523"/>
            <a:ext cx="4648200" cy="871538"/>
          </a:xfrm>
          <a:prstGeom prst="rect">
            <a:avLst/>
          </a:prstGeom>
        </p:spPr>
      </p:pic>
      <p:sp>
        <p:nvSpPr>
          <p:cNvPr id="8" name="Footer Placeholder 4"/>
          <p:cNvSpPr txBox="1">
            <a:spLocks/>
          </p:cNvSpPr>
          <p:nvPr userDrawn="1"/>
        </p:nvSpPr>
        <p:spPr>
          <a:xfrm>
            <a:off x="7217534"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2374079450"/>
      </p:ext>
    </p:extLst>
  </p:cSld>
  <p:clrMapOvr>
    <a:masterClrMapping/>
  </p:clrMapOvr>
  <p:transition spd="slow">
    <p:fade/>
  </p:transition>
  <p:timing>
    <p:tnLst>
      <p:par>
        <p:cTn id="1" dur="indefinite" restart="never" nodeType="tmRoot"/>
      </p:par>
    </p:tnLst>
  </p:timing>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preserve="1" userDrawn="1">
  <p:cSld name="Significant Number">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ext Placeholder 4"/>
          <p:cNvSpPr>
            <a:spLocks noGrp="1"/>
          </p:cNvSpPr>
          <p:nvPr>
            <p:ph type="body" sz="quarter" idx="13" hasCustomPrompt="1"/>
          </p:nvPr>
        </p:nvSpPr>
        <p:spPr>
          <a:xfrm>
            <a:off x="1169132" y="990539"/>
            <a:ext cx="6805751" cy="1866749"/>
          </a:xfrm>
        </p:spPr>
        <p:txBody>
          <a:bodyPr anchor="ctr">
            <a:noAutofit/>
          </a:bodyPr>
          <a:lstStyle>
            <a:lvl1pPr marL="0" indent="0" algn="ctr">
              <a:buFontTx/>
              <a:buNone/>
              <a:defRPr sz="12000">
                <a:solidFill>
                  <a:schemeClr val="accent3"/>
                </a:solidFill>
              </a:defRPr>
            </a:lvl1pPr>
            <a:lvl2pPr marL="342839" indent="0" algn="ctr">
              <a:buFontTx/>
              <a:buNone/>
              <a:defRPr/>
            </a:lvl2pPr>
            <a:lvl3pPr marL="685681" indent="0" algn="ctr">
              <a:buFontTx/>
              <a:buNone/>
              <a:defRPr/>
            </a:lvl3pPr>
            <a:lvl4pPr marL="1028522" indent="0" algn="ctr">
              <a:buFontTx/>
              <a:buNone/>
              <a:defRPr/>
            </a:lvl4pPr>
            <a:lvl5pPr marL="1371362" indent="0" algn="ctr">
              <a:buFontTx/>
              <a:buNone/>
              <a:defRPr/>
            </a:lvl5pPr>
          </a:lstStyle>
          <a:p>
            <a:pPr lvl="0"/>
            <a:r>
              <a:rPr lang="en-US" dirty="0" smtClean="0"/>
              <a:t>XXX</a:t>
            </a:r>
            <a:endParaRPr lang="en-US" dirty="0"/>
          </a:p>
        </p:txBody>
      </p:sp>
      <p:sp>
        <p:nvSpPr>
          <p:cNvPr id="7" name="Text Placeholder 6"/>
          <p:cNvSpPr>
            <a:spLocks noGrp="1"/>
          </p:cNvSpPr>
          <p:nvPr>
            <p:ph type="body" sz="quarter" idx="14" hasCustomPrompt="1"/>
          </p:nvPr>
        </p:nvSpPr>
        <p:spPr>
          <a:xfrm>
            <a:off x="1165826" y="2860448"/>
            <a:ext cx="6812349" cy="546497"/>
          </a:xfrm>
        </p:spPr>
        <p:txBody>
          <a:bodyPr>
            <a:normAutofit/>
          </a:bodyPr>
          <a:lstStyle>
            <a:lvl1pPr marL="0" indent="0" algn="ctr">
              <a:buFontTx/>
              <a:buNone/>
              <a:defRPr sz="2600" baseline="0">
                <a:solidFill>
                  <a:schemeClr val="tx2"/>
                </a:solidFill>
              </a:defRPr>
            </a:lvl1pPr>
            <a:lvl2pPr marL="342839" indent="0">
              <a:buFontTx/>
              <a:buNone/>
              <a:defRPr/>
            </a:lvl2pPr>
            <a:lvl3pPr marL="685681" indent="0">
              <a:buFontTx/>
              <a:buNone/>
              <a:defRPr/>
            </a:lvl3pPr>
            <a:lvl4pPr marL="1028522" indent="0">
              <a:buFontTx/>
              <a:buNone/>
              <a:defRPr/>
            </a:lvl4pPr>
            <a:lvl5pPr marL="1371362" indent="0">
              <a:buFontTx/>
              <a:buNone/>
              <a:defRPr/>
            </a:lvl5pPr>
          </a:lstStyle>
          <a:p>
            <a:pPr lvl="0"/>
            <a:r>
              <a:rPr lang="en-US" dirty="0" smtClean="0"/>
              <a:t>Brief descriptive label</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40156" y="277997"/>
            <a:ext cx="659235" cy="251363"/>
          </a:xfrm>
          <a:prstGeom prst="rect">
            <a:avLst/>
          </a:prstGeom>
        </p:spPr>
      </p:pic>
      <p:sp>
        <p:nvSpPr>
          <p:cNvPr id="9"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10"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solidFill>
              </a:rPr>
              <a:t>Cisco Confidential</a:t>
            </a:r>
            <a:endParaRPr lang="en-US" dirty="0">
              <a:solidFill>
                <a:srgbClr val="FFFFFF"/>
              </a:solidFill>
            </a:endParaRPr>
          </a:p>
        </p:txBody>
      </p:sp>
    </p:spTree>
    <p:extLst>
      <p:ext uri="{BB962C8B-B14F-4D97-AF65-F5344CB8AC3E}">
        <p14:creationId xmlns:p14="http://schemas.microsoft.com/office/powerpoint/2010/main" val="2140201949"/>
      </p:ext>
    </p:extLst>
  </p:cSld>
  <p:clrMapOvr>
    <a:masterClrMapping/>
  </p:clrMapOvr>
  <p:transition spd="slow">
    <p:fade/>
  </p:transition>
  <p:timing>
    <p:tnLst>
      <p:par>
        <p:cTn id="1" dur="indefinite" restart="never" nodeType="tmRoot"/>
      </p:par>
    </p:tnLst>
  </p:timing>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800699" y="1030940"/>
            <a:ext cx="7547390" cy="2319069"/>
          </a:xfrm>
        </p:spPr>
        <p:txBody>
          <a:bodyPr anchor="ctr">
            <a:normAutofit/>
          </a:bodyPr>
          <a:lstStyle>
            <a:lvl1pPr marL="172613" indent="-172613">
              <a:lnSpc>
                <a:spcPct val="100000"/>
              </a:lnSpc>
              <a:buFontTx/>
              <a:buNone/>
              <a:defRPr sz="3300"/>
            </a:lvl1pPr>
            <a:lvl2pPr marL="342839" indent="0">
              <a:buFontTx/>
              <a:buNone/>
              <a:defRPr/>
            </a:lvl2pPr>
            <a:lvl3pPr marL="685681" indent="0">
              <a:buFontTx/>
              <a:buNone/>
              <a:defRPr/>
            </a:lvl3pPr>
            <a:lvl4pPr marL="1028522" indent="0">
              <a:buFontTx/>
              <a:buNone/>
              <a:defRPr/>
            </a:lvl4pPr>
            <a:lvl5pPr marL="1371362"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001773" y="3687866"/>
            <a:ext cx="7346318" cy="413147"/>
          </a:xfrm>
        </p:spPr>
        <p:txBody>
          <a:bodyPr/>
          <a:lstStyle>
            <a:lvl1pPr marL="0" indent="0">
              <a:buFontTx/>
              <a:buNone/>
              <a:defRPr>
                <a:solidFill>
                  <a:schemeClr val="accent3"/>
                </a:solidFill>
                <a:latin typeface="CiscoSans" panose="020B0503020201020303" pitchFamily="34" charset="0"/>
              </a:defRPr>
            </a:lvl1pPr>
            <a:lvl2pPr marL="342839" indent="0">
              <a:buFontTx/>
              <a:buNone/>
              <a:defRPr>
                <a:solidFill>
                  <a:srgbClr val="01929A"/>
                </a:solidFill>
                <a:latin typeface="CiscoSans" panose="020B0503020201020303" pitchFamily="34" charset="0"/>
              </a:defRPr>
            </a:lvl2pPr>
            <a:lvl3pPr marL="685681" indent="0">
              <a:buFontTx/>
              <a:buNone/>
              <a:defRPr>
                <a:solidFill>
                  <a:srgbClr val="01929A"/>
                </a:solidFill>
                <a:latin typeface="CiscoSans" panose="020B0503020201020303" pitchFamily="34" charset="0"/>
              </a:defRPr>
            </a:lvl3pPr>
            <a:lvl4pPr marL="1028522" indent="0">
              <a:buFontTx/>
              <a:buNone/>
              <a:defRPr>
                <a:solidFill>
                  <a:srgbClr val="01929A"/>
                </a:solidFill>
                <a:latin typeface="CiscoSans" panose="020B0503020201020303" pitchFamily="34" charset="0"/>
              </a:defRPr>
            </a:lvl4pPr>
            <a:lvl5pPr marL="1371362"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Tree>
    <p:extLst>
      <p:ext uri="{BB962C8B-B14F-4D97-AF65-F5344CB8AC3E}">
        <p14:creationId xmlns:p14="http://schemas.microsoft.com/office/powerpoint/2010/main" val="2881174919"/>
      </p:ext>
    </p:extLst>
  </p:cSld>
  <p:clrMapOvr>
    <a:masterClrMapping/>
  </p:clrMapOvr>
  <p:transition spd="slow">
    <p:fade/>
  </p:transition>
  <p:timing>
    <p:tnLst>
      <p:par>
        <p:cTn id="1" dur="indefinite" restart="never" nodeType="tmRoot"/>
      </p:par>
    </p:tnLst>
  </p:timing>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preserve="1" userDrawn="1">
  <p:cSld name="Theme 01">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4006" y="785068"/>
            <a:ext cx="4076700" cy="764381"/>
          </a:xfrm>
          <a:prstGeom prst="rect">
            <a:avLst/>
          </a:prstGeom>
        </p:spPr>
      </p:pic>
      <p:sp>
        <p:nvSpPr>
          <p:cNvPr id="14"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713870384"/>
      </p:ext>
    </p:extLst>
  </p:cSld>
  <p:clrMapOvr>
    <a:masterClrMapping/>
  </p:clrMapOvr>
  <p:transition spd="slow">
    <p:fade/>
  </p:transition>
  <p:timing>
    <p:tnLst>
      <p:par>
        <p:cTn id="1" dur="indefinite" restart="never" nodeType="tmRoot"/>
      </p:par>
    </p:tnLst>
  </p:timing>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preserve="1" userDrawn="1">
  <p:cSld name="Theme 02">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7"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2950" y="861523"/>
            <a:ext cx="4648200" cy="871538"/>
          </a:xfrm>
          <a:prstGeom prst="rect">
            <a:avLst/>
          </a:prstGeom>
        </p:spPr>
      </p:pic>
      <p:sp>
        <p:nvSpPr>
          <p:cNvPr id="8"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14539739"/>
      </p:ext>
    </p:extLst>
  </p:cSld>
  <p:clrMapOvr>
    <a:masterClrMapping/>
  </p:clrMapOvr>
  <p:transition spd="slow">
    <p:fade/>
  </p:transition>
  <p:timing>
    <p:tnLst>
      <p:par>
        <p:cTn id="1" dur="indefinite" restart="never" nodeType="tmRoot"/>
      </p:par>
    </p:tn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preserve="1" userDrawn="1">
  <p:cSld name="Theme 03">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51435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5806" y="2064544"/>
            <a:ext cx="4648200" cy="871538"/>
          </a:xfrm>
          <a:prstGeom prst="rect">
            <a:avLst/>
          </a:prstGeom>
        </p:spPr>
      </p:pic>
      <p:sp>
        <p:nvSpPr>
          <p:cNvPr id="11"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6"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2248369157"/>
      </p:ext>
    </p:extLst>
  </p:cSld>
  <p:clrMapOvr>
    <a:masterClrMapping/>
  </p:clrMapOvr>
  <p:transition spd="slow">
    <p:fade/>
  </p:transition>
  <p:timing>
    <p:tnLst>
      <p:par>
        <p:cT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7" y="205978"/>
            <a:ext cx="8229601" cy="857250"/>
          </a:xfrm>
          <a:prstGeom prst="rect">
            <a:avLst/>
          </a:prstGeom>
        </p:spPr>
        <p:txBody>
          <a:bodyPr lIns="68555" tIns="68555" rIns="68555" bIns="6855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body" idx="1"/>
          </p:nvPr>
        </p:nvSpPr>
        <p:spPr>
          <a:xfrm>
            <a:off x="457200" y="1200152"/>
            <a:ext cx="3994500" cy="3725775"/>
          </a:xfrm>
          <a:prstGeom prst="rect">
            <a:avLst/>
          </a:prstGeom>
        </p:spPr>
        <p:txBody>
          <a:bodyPr lIns="68555" tIns="68555" rIns="68555" bIns="6855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6" name="Shape 16"/>
          <p:cNvSpPr txBox="1">
            <a:spLocks noGrp="1"/>
          </p:cNvSpPr>
          <p:nvPr>
            <p:ph type="body" idx="2"/>
          </p:nvPr>
        </p:nvSpPr>
        <p:spPr>
          <a:xfrm>
            <a:off x="4692275" y="1200152"/>
            <a:ext cx="3994500" cy="3725775"/>
          </a:xfrm>
          <a:prstGeom prst="rect">
            <a:avLst/>
          </a:prstGeom>
        </p:spPr>
        <p:txBody>
          <a:bodyPr lIns="68555" tIns="68555" rIns="68555" bIns="6855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4033318624"/>
      </p:ext>
    </p:extLst>
  </p:cSld>
  <p:clrMapOvr>
    <a:masterClrMapping/>
  </p:clrMapOvr>
  <p:transition spd="slow">
    <p:fade/>
  </p:transition>
  <p:timing>
    <p:tnLst>
      <p:par>
        <p:cT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preserve="1" userDrawn="1">
  <p:cSld name="1_Title Slide-animated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6382" cy="5143500"/>
          </a:xfrm>
          <a:prstGeom prst="rect">
            <a:avLst/>
          </a:prstGeom>
        </p:spPr>
      </p:pic>
      <p:sp>
        <p:nvSpPr>
          <p:cNvPr id="28" name="Rectangle 27"/>
          <p:cNvSpPr/>
          <p:nvPr userDrawn="1"/>
        </p:nvSpPr>
        <p:spPr>
          <a:xfrm flipH="1">
            <a:off x="1" y="2931343"/>
            <a:ext cx="9144000" cy="1881398"/>
          </a:xfrm>
          <a:prstGeom prst="rect">
            <a:avLst/>
          </a:prstGeom>
          <a:gradFill>
            <a:gsLst>
              <a:gs pos="54000">
                <a:schemeClr val="accent6">
                  <a:lumMod val="75000"/>
                  <a:alpha val="50000"/>
                </a:schemeClr>
              </a:gs>
              <a:gs pos="32000">
                <a:schemeClr val="accent6">
                  <a:lumMod val="60000"/>
                  <a:lumOff val="40000"/>
                  <a:alpha val="0"/>
                </a:schemeClr>
              </a:gs>
              <a:gs pos="100000">
                <a:schemeClr val="accent6">
                  <a:lumMod val="50000"/>
                  <a:alpha val="75000"/>
                </a:schemeClr>
              </a:gs>
            </a:gsLst>
            <a:lin ang="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1" tIns="34289" rIns="68571" bIns="34289" rtlCol="0" anchor="ctr"/>
          <a:lstStyle/>
          <a:p>
            <a:pPr algn="ctr" defTabSz="456992" fontAlgn="auto">
              <a:spcBef>
                <a:spcPts val="0"/>
              </a:spcBef>
              <a:spcAft>
                <a:spcPts val="0"/>
              </a:spcAft>
            </a:pPr>
            <a:endParaRPr lang="en-US" dirty="0" smtClean="0">
              <a:solidFill>
                <a:srgbClr val="FFFFFF"/>
              </a:solidFill>
            </a:endParaRPr>
          </a:p>
        </p:txBody>
      </p:sp>
      <p:sp>
        <p:nvSpPr>
          <p:cNvPr id="23" name="Title 1"/>
          <p:cNvSpPr>
            <a:spLocks noGrp="1"/>
          </p:cNvSpPr>
          <p:nvPr userDrawn="1">
            <p:ph type="ctrTitle" hasCustomPrompt="1"/>
          </p:nvPr>
        </p:nvSpPr>
        <p:spPr>
          <a:xfrm>
            <a:off x="221400" y="3043478"/>
            <a:ext cx="8301719"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260447" y="4138753"/>
            <a:ext cx="8112126" cy="288131"/>
          </a:xfrm>
          <a:prstGeom prst="rect">
            <a:avLst/>
          </a:prstGeom>
        </p:spPr>
        <p:txBody>
          <a:bodyPr lIns="91400" tIns="45700" rIns="91400" bIns="45700" anchor="b" anchorCtr="0">
            <a:noAutofit/>
          </a:bodyPr>
          <a:lstStyle>
            <a:lvl1pPr marL="0" indent="0" algn="l">
              <a:buNone/>
              <a:defRPr sz="1200" b="0" i="0">
                <a:solidFill>
                  <a:schemeClr val="bg1"/>
                </a:solidFill>
                <a:latin typeface="+mn-lt"/>
                <a:cs typeface="CiscoSansTT ExtraLight" panose="020B0303020201020303" pitchFamily="34" charset="0"/>
              </a:defRPr>
            </a:lvl1pPr>
            <a:lvl2pPr marL="342773" indent="0" algn="ctr">
              <a:buNone/>
              <a:defRPr>
                <a:solidFill>
                  <a:schemeClr val="tx1">
                    <a:tint val="75000"/>
                  </a:schemeClr>
                </a:solidFill>
              </a:defRPr>
            </a:lvl2pPr>
            <a:lvl3pPr marL="685555" indent="0" algn="ctr">
              <a:buNone/>
              <a:defRPr>
                <a:solidFill>
                  <a:schemeClr val="tx1">
                    <a:tint val="75000"/>
                  </a:schemeClr>
                </a:solidFill>
              </a:defRPr>
            </a:lvl3pPr>
            <a:lvl4pPr marL="1028331" indent="0" algn="ctr">
              <a:buNone/>
              <a:defRPr>
                <a:solidFill>
                  <a:schemeClr val="tx1">
                    <a:tint val="75000"/>
                  </a:schemeClr>
                </a:solidFill>
              </a:defRPr>
            </a:lvl4pPr>
            <a:lvl5pPr marL="1371111" indent="0" algn="ctr">
              <a:buNone/>
              <a:defRPr>
                <a:solidFill>
                  <a:schemeClr val="tx1">
                    <a:tint val="75000"/>
                  </a:schemeClr>
                </a:solidFill>
              </a:defRPr>
            </a:lvl5pPr>
            <a:lvl6pPr marL="1713887" indent="0" algn="ctr">
              <a:buNone/>
              <a:defRPr>
                <a:solidFill>
                  <a:schemeClr val="tx1">
                    <a:tint val="75000"/>
                  </a:schemeClr>
                </a:solidFill>
              </a:defRPr>
            </a:lvl6pPr>
            <a:lvl7pPr marL="2056666" indent="0" algn="ctr">
              <a:buNone/>
              <a:defRPr>
                <a:solidFill>
                  <a:schemeClr val="tx1">
                    <a:tint val="75000"/>
                  </a:schemeClr>
                </a:solidFill>
              </a:defRPr>
            </a:lvl7pPr>
            <a:lvl8pPr marL="2399440" indent="0" algn="ctr">
              <a:buNone/>
              <a:defRPr>
                <a:solidFill>
                  <a:schemeClr val="tx1">
                    <a:tint val="75000"/>
                  </a:schemeClr>
                </a:solidFill>
              </a:defRPr>
            </a:lvl8pPr>
            <a:lvl9pPr marL="2742218"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259870" y="4391416"/>
            <a:ext cx="8112650" cy="288131"/>
          </a:xfrm>
          <a:prstGeom prst="rect">
            <a:avLst/>
          </a:prstGeom>
        </p:spPr>
        <p:txBody>
          <a:bodyPr lIns="91400" tIns="45700" rIns="91400" bIns="45700"/>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3" name="Text Placeholder 2"/>
          <p:cNvSpPr>
            <a:spLocks noGrp="1"/>
          </p:cNvSpPr>
          <p:nvPr userDrawn="1">
            <p:ph type="body" sz="quarter" idx="13" hasCustomPrompt="1"/>
          </p:nvPr>
        </p:nvSpPr>
        <p:spPr>
          <a:xfrm>
            <a:off x="252578" y="3557105"/>
            <a:ext cx="8302625" cy="299001"/>
          </a:xfrm>
          <a:prstGeom prst="rect">
            <a:avLst/>
          </a:prstGeom>
        </p:spPr>
        <p:txBody>
          <a:bodyPr lIns="91400" tIns="45700" rIns="91400" bIns="45700"/>
          <a:lstStyle>
            <a:lvl1pPr marL="0" indent="0">
              <a:buFont typeface="Arial" panose="020B0604020202020204" pitchFamily="34" charset="0"/>
              <a:buNone/>
              <a:defRPr sz="1800" baseline="0">
                <a:solidFill>
                  <a:schemeClr val="bg1"/>
                </a:solidFill>
                <a:latin typeface="+mj-lt"/>
              </a:defRPr>
            </a:lvl1pPr>
            <a:lvl2pPr marL="304708" indent="0">
              <a:buNone/>
              <a:defRPr/>
            </a:lvl2pPr>
            <a:lvl3pPr marL="427299" indent="0">
              <a:buNone/>
              <a:defRPr/>
            </a:lvl3pPr>
            <a:lvl4pPr marL="516568" indent="0">
              <a:buNone/>
              <a:defRPr/>
            </a:lvl4pPr>
            <a:lvl5pPr marL="601076" indent="0">
              <a:buNone/>
              <a:defRPr/>
            </a:lvl5pPr>
          </a:lstStyle>
          <a:p>
            <a:pPr lvl="0"/>
            <a:r>
              <a:rPr lang="en-GB" dirty="0" smtClean="0"/>
              <a:t>Subhead goes here</a:t>
            </a:r>
            <a:endParaRPr lang="en-GB" dirty="0"/>
          </a:p>
        </p:txBody>
      </p:sp>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50647" y="434986"/>
            <a:ext cx="2612097" cy="291314"/>
          </a:xfrm>
          <a:prstGeom prst="rect">
            <a:avLst/>
          </a:prstGeom>
          <a:noFill/>
          <a:ln>
            <a:noFill/>
          </a:ln>
        </p:spPr>
      </p:pic>
      <p:grpSp>
        <p:nvGrpSpPr>
          <p:cNvPr id="26" name="Group 67"/>
          <p:cNvGrpSpPr/>
          <p:nvPr userDrawn="1"/>
        </p:nvGrpSpPr>
        <p:grpSpPr>
          <a:xfrm>
            <a:off x="285172" y="307879"/>
            <a:ext cx="862739" cy="459830"/>
            <a:chOff x="609606" y="528528"/>
            <a:chExt cx="1444732" cy="763787"/>
          </a:xfrm>
          <a:solidFill>
            <a:schemeClr val="bg1"/>
          </a:solidFill>
        </p:grpSpPr>
        <p:sp>
          <p:nvSpPr>
            <p:cNvPr id="27" name="Rectangle 26"/>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29" name="Freeform 28"/>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30" name="Freeform 29"/>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31" name="Freeform 30"/>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32" name="Freeform 31"/>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33" name="Freeform 32"/>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34" name="Freeform 33"/>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35" name="Freeform 34"/>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36" name="Freeform 35"/>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37" name="Freeform 36"/>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38" name="Freeform 37"/>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39" name="Freeform 38"/>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40" name="Freeform 39"/>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41" name="Freeform 40"/>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grpSp>
    </p:spTree>
    <p:extLst>
      <p:ext uri="{BB962C8B-B14F-4D97-AF65-F5344CB8AC3E}">
        <p14:creationId xmlns:p14="http://schemas.microsoft.com/office/powerpoint/2010/main" val="2244384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6382" cy="5143500"/>
          </a:xfrm>
          <a:prstGeom prst="rect">
            <a:avLst/>
          </a:prstGeom>
        </p:spPr>
      </p:pic>
      <p:sp>
        <p:nvSpPr>
          <p:cNvPr id="28" name="Rectangle 27"/>
          <p:cNvSpPr/>
          <p:nvPr userDrawn="1"/>
        </p:nvSpPr>
        <p:spPr>
          <a:xfrm flipH="1">
            <a:off x="0" y="2931343"/>
            <a:ext cx="9146382" cy="1881398"/>
          </a:xfrm>
          <a:prstGeom prst="rect">
            <a:avLst/>
          </a:prstGeom>
          <a:gradFill>
            <a:gsLst>
              <a:gs pos="54000">
                <a:srgbClr val="0070C0">
                  <a:alpha val="70000"/>
                </a:srgbClr>
              </a:gs>
              <a:gs pos="32000">
                <a:srgbClr val="0070C0">
                  <a:alpha val="25000"/>
                </a:srgbClr>
              </a:gs>
              <a:gs pos="100000">
                <a:srgbClr val="0070C0">
                  <a:alpha val="75000"/>
                </a:srgbClr>
              </a:gs>
            </a:gsLst>
            <a:lin ang="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1" tIns="34289" rIns="68571" bIns="34289" rtlCol="0" anchor="ctr"/>
          <a:lstStyle/>
          <a:p>
            <a:pPr algn="ctr" defTabSz="456992" fontAlgn="auto">
              <a:spcBef>
                <a:spcPts val="0"/>
              </a:spcBef>
              <a:spcAft>
                <a:spcPts val="0"/>
              </a:spcAft>
            </a:pPr>
            <a:endParaRPr lang="en-US" dirty="0" smtClean="0">
              <a:solidFill>
                <a:srgbClr val="FFFFFF"/>
              </a:solidFill>
            </a:endParaRPr>
          </a:p>
        </p:txBody>
      </p:sp>
      <p:sp>
        <p:nvSpPr>
          <p:cNvPr id="23" name="Title 1"/>
          <p:cNvSpPr>
            <a:spLocks noGrp="1"/>
          </p:cNvSpPr>
          <p:nvPr userDrawn="1">
            <p:ph type="ctrTitle" hasCustomPrompt="1"/>
          </p:nvPr>
        </p:nvSpPr>
        <p:spPr>
          <a:xfrm>
            <a:off x="221400" y="3043478"/>
            <a:ext cx="8301719"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260447" y="4138753"/>
            <a:ext cx="8112126" cy="288131"/>
          </a:xfrm>
          <a:prstGeom prst="rect">
            <a:avLst/>
          </a:prstGeom>
        </p:spPr>
        <p:txBody>
          <a:bodyPr lIns="91400" tIns="45700" rIns="91400" bIns="45700" anchor="b" anchorCtr="0">
            <a:noAutofit/>
          </a:bodyPr>
          <a:lstStyle>
            <a:lvl1pPr marL="0" indent="0" algn="l">
              <a:buNone/>
              <a:defRPr sz="1200" b="0" i="0">
                <a:solidFill>
                  <a:schemeClr val="bg1"/>
                </a:solidFill>
                <a:latin typeface="+mn-lt"/>
                <a:cs typeface="CiscoSansTT ExtraLight" panose="020B0303020201020303" pitchFamily="34" charset="0"/>
              </a:defRPr>
            </a:lvl1pPr>
            <a:lvl2pPr marL="342773" indent="0" algn="ctr">
              <a:buNone/>
              <a:defRPr>
                <a:solidFill>
                  <a:schemeClr val="tx1">
                    <a:tint val="75000"/>
                  </a:schemeClr>
                </a:solidFill>
              </a:defRPr>
            </a:lvl2pPr>
            <a:lvl3pPr marL="685555" indent="0" algn="ctr">
              <a:buNone/>
              <a:defRPr>
                <a:solidFill>
                  <a:schemeClr val="tx1">
                    <a:tint val="75000"/>
                  </a:schemeClr>
                </a:solidFill>
              </a:defRPr>
            </a:lvl3pPr>
            <a:lvl4pPr marL="1028331" indent="0" algn="ctr">
              <a:buNone/>
              <a:defRPr>
                <a:solidFill>
                  <a:schemeClr val="tx1">
                    <a:tint val="75000"/>
                  </a:schemeClr>
                </a:solidFill>
              </a:defRPr>
            </a:lvl4pPr>
            <a:lvl5pPr marL="1371111" indent="0" algn="ctr">
              <a:buNone/>
              <a:defRPr>
                <a:solidFill>
                  <a:schemeClr val="tx1">
                    <a:tint val="75000"/>
                  </a:schemeClr>
                </a:solidFill>
              </a:defRPr>
            </a:lvl5pPr>
            <a:lvl6pPr marL="1713887" indent="0" algn="ctr">
              <a:buNone/>
              <a:defRPr>
                <a:solidFill>
                  <a:schemeClr val="tx1">
                    <a:tint val="75000"/>
                  </a:schemeClr>
                </a:solidFill>
              </a:defRPr>
            </a:lvl6pPr>
            <a:lvl7pPr marL="2056666" indent="0" algn="ctr">
              <a:buNone/>
              <a:defRPr>
                <a:solidFill>
                  <a:schemeClr val="tx1">
                    <a:tint val="75000"/>
                  </a:schemeClr>
                </a:solidFill>
              </a:defRPr>
            </a:lvl7pPr>
            <a:lvl8pPr marL="2399440" indent="0" algn="ctr">
              <a:buNone/>
              <a:defRPr>
                <a:solidFill>
                  <a:schemeClr val="tx1">
                    <a:tint val="75000"/>
                  </a:schemeClr>
                </a:solidFill>
              </a:defRPr>
            </a:lvl8pPr>
            <a:lvl9pPr marL="2742218"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259870" y="4391416"/>
            <a:ext cx="8112650" cy="288131"/>
          </a:xfrm>
          <a:prstGeom prst="rect">
            <a:avLst/>
          </a:prstGeom>
        </p:spPr>
        <p:txBody>
          <a:bodyPr lIns="91400" tIns="45700" rIns="91400" bIns="45700"/>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3" name="Text Placeholder 2"/>
          <p:cNvSpPr>
            <a:spLocks noGrp="1"/>
          </p:cNvSpPr>
          <p:nvPr userDrawn="1">
            <p:ph type="body" sz="quarter" idx="13" hasCustomPrompt="1"/>
          </p:nvPr>
        </p:nvSpPr>
        <p:spPr>
          <a:xfrm>
            <a:off x="252578" y="3557105"/>
            <a:ext cx="8302625" cy="299001"/>
          </a:xfrm>
          <a:prstGeom prst="rect">
            <a:avLst/>
          </a:prstGeom>
        </p:spPr>
        <p:txBody>
          <a:bodyPr lIns="91400" tIns="45700" rIns="91400" bIns="45700"/>
          <a:lstStyle>
            <a:lvl1pPr marL="0" indent="0">
              <a:buFont typeface="Arial" panose="020B0604020202020204" pitchFamily="34" charset="0"/>
              <a:buNone/>
              <a:defRPr sz="1800" baseline="0">
                <a:solidFill>
                  <a:schemeClr val="bg1"/>
                </a:solidFill>
                <a:latin typeface="+mj-lt"/>
              </a:defRPr>
            </a:lvl1pPr>
            <a:lvl2pPr marL="304708" indent="0">
              <a:buNone/>
              <a:defRPr/>
            </a:lvl2pPr>
            <a:lvl3pPr marL="427299" indent="0">
              <a:buNone/>
              <a:defRPr/>
            </a:lvl3pPr>
            <a:lvl4pPr marL="516568" indent="0">
              <a:buNone/>
              <a:defRPr/>
            </a:lvl4pPr>
            <a:lvl5pPr marL="601076" indent="0">
              <a:buNone/>
              <a:defRPr/>
            </a:lvl5pPr>
          </a:lstStyle>
          <a:p>
            <a:pPr lvl="0"/>
            <a:r>
              <a:rPr lang="en-GB" dirty="0" smtClean="0"/>
              <a:t>Subhead goes here</a:t>
            </a:r>
            <a:endParaRPr lang="en-GB" dirty="0"/>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50647" y="434986"/>
            <a:ext cx="2612097" cy="291314"/>
          </a:xfrm>
          <a:prstGeom prst="rect">
            <a:avLst/>
          </a:prstGeom>
          <a:noFill/>
          <a:ln>
            <a:noFill/>
          </a:ln>
        </p:spPr>
      </p:pic>
      <p:grpSp>
        <p:nvGrpSpPr>
          <p:cNvPr id="27" name="Group 67"/>
          <p:cNvGrpSpPr/>
          <p:nvPr userDrawn="1"/>
        </p:nvGrpSpPr>
        <p:grpSpPr>
          <a:xfrm>
            <a:off x="285172" y="307879"/>
            <a:ext cx="862739" cy="459830"/>
            <a:chOff x="609606" y="528528"/>
            <a:chExt cx="1444732" cy="763787"/>
          </a:xfrm>
          <a:solidFill>
            <a:schemeClr val="bg1"/>
          </a:solidFill>
        </p:grpSpPr>
        <p:sp>
          <p:nvSpPr>
            <p:cNvPr id="29" name="Rectangle 28"/>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30" name="Freeform 29"/>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31" name="Freeform 30"/>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32" name="Freeform 31"/>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33" name="Freeform 32"/>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34" name="Freeform 33"/>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35" name="Freeform 34"/>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36" name="Freeform 35"/>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37" name="Freeform 36"/>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38" name="Freeform 37"/>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39" name="Freeform 38"/>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40" name="Freeform 39"/>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41" name="Freeform 40"/>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42" name="Freeform 41"/>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grpSp>
    </p:spTree>
    <p:extLst>
      <p:ext uri="{BB962C8B-B14F-4D97-AF65-F5344CB8AC3E}">
        <p14:creationId xmlns:p14="http://schemas.microsoft.com/office/powerpoint/2010/main" val="370447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6382" cy="5143500"/>
          </a:xfrm>
          <a:prstGeom prst="rect">
            <a:avLst/>
          </a:prstGeom>
        </p:spPr>
      </p:pic>
      <p:sp>
        <p:nvSpPr>
          <p:cNvPr id="26" name="Rectangle 25"/>
          <p:cNvSpPr/>
          <p:nvPr userDrawn="1"/>
        </p:nvSpPr>
        <p:spPr>
          <a:xfrm flipH="1">
            <a:off x="0" y="2931343"/>
            <a:ext cx="9146382" cy="1881398"/>
          </a:xfrm>
          <a:prstGeom prst="rect">
            <a:avLst/>
          </a:prstGeom>
          <a:gradFill>
            <a:gsLst>
              <a:gs pos="54000">
                <a:srgbClr val="7030A0">
                  <a:alpha val="70000"/>
                </a:srgbClr>
              </a:gs>
              <a:gs pos="32000">
                <a:srgbClr val="7030A0">
                  <a:alpha val="0"/>
                </a:srgbClr>
              </a:gs>
              <a:gs pos="100000">
                <a:srgbClr val="7030A0">
                  <a:alpha val="70000"/>
                </a:srgbClr>
              </a:gs>
            </a:gsLst>
            <a:lin ang="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1" tIns="34289" rIns="68571" bIns="34289" rtlCol="0" anchor="ctr"/>
          <a:lstStyle/>
          <a:p>
            <a:pPr algn="ctr" defTabSz="456992" fontAlgn="auto">
              <a:spcBef>
                <a:spcPts val="0"/>
              </a:spcBef>
              <a:spcAft>
                <a:spcPts val="0"/>
              </a:spcAft>
            </a:pPr>
            <a:endParaRPr lang="en-US" dirty="0" smtClean="0">
              <a:solidFill>
                <a:srgbClr val="FFFFFF"/>
              </a:solidFill>
            </a:endParaRPr>
          </a:p>
        </p:txBody>
      </p:sp>
      <p:sp>
        <p:nvSpPr>
          <p:cNvPr id="23" name="Title 1"/>
          <p:cNvSpPr>
            <a:spLocks noGrp="1"/>
          </p:cNvSpPr>
          <p:nvPr userDrawn="1">
            <p:ph type="ctrTitle" hasCustomPrompt="1"/>
          </p:nvPr>
        </p:nvSpPr>
        <p:spPr>
          <a:xfrm>
            <a:off x="221400" y="3043478"/>
            <a:ext cx="8301719"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260447" y="4138753"/>
            <a:ext cx="8112126" cy="288131"/>
          </a:xfrm>
          <a:prstGeom prst="rect">
            <a:avLst/>
          </a:prstGeom>
        </p:spPr>
        <p:txBody>
          <a:bodyPr lIns="91400" tIns="45700" rIns="91400" bIns="45700" anchor="b" anchorCtr="0">
            <a:noAutofit/>
          </a:bodyPr>
          <a:lstStyle>
            <a:lvl1pPr marL="0" indent="0" algn="l">
              <a:buNone/>
              <a:defRPr sz="1200" b="0" i="0">
                <a:solidFill>
                  <a:schemeClr val="bg1"/>
                </a:solidFill>
                <a:latin typeface="+mn-lt"/>
                <a:cs typeface="CiscoSansTT ExtraLight" panose="020B0303020201020303" pitchFamily="34" charset="0"/>
              </a:defRPr>
            </a:lvl1pPr>
            <a:lvl2pPr marL="342773" indent="0" algn="ctr">
              <a:buNone/>
              <a:defRPr>
                <a:solidFill>
                  <a:schemeClr val="tx1">
                    <a:tint val="75000"/>
                  </a:schemeClr>
                </a:solidFill>
              </a:defRPr>
            </a:lvl2pPr>
            <a:lvl3pPr marL="685555" indent="0" algn="ctr">
              <a:buNone/>
              <a:defRPr>
                <a:solidFill>
                  <a:schemeClr val="tx1">
                    <a:tint val="75000"/>
                  </a:schemeClr>
                </a:solidFill>
              </a:defRPr>
            </a:lvl3pPr>
            <a:lvl4pPr marL="1028331" indent="0" algn="ctr">
              <a:buNone/>
              <a:defRPr>
                <a:solidFill>
                  <a:schemeClr val="tx1">
                    <a:tint val="75000"/>
                  </a:schemeClr>
                </a:solidFill>
              </a:defRPr>
            </a:lvl4pPr>
            <a:lvl5pPr marL="1371111" indent="0" algn="ctr">
              <a:buNone/>
              <a:defRPr>
                <a:solidFill>
                  <a:schemeClr val="tx1">
                    <a:tint val="75000"/>
                  </a:schemeClr>
                </a:solidFill>
              </a:defRPr>
            </a:lvl5pPr>
            <a:lvl6pPr marL="1713887" indent="0" algn="ctr">
              <a:buNone/>
              <a:defRPr>
                <a:solidFill>
                  <a:schemeClr val="tx1">
                    <a:tint val="75000"/>
                  </a:schemeClr>
                </a:solidFill>
              </a:defRPr>
            </a:lvl6pPr>
            <a:lvl7pPr marL="2056666" indent="0" algn="ctr">
              <a:buNone/>
              <a:defRPr>
                <a:solidFill>
                  <a:schemeClr val="tx1">
                    <a:tint val="75000"/>
                  </a:schemeClr>
                </a:solidFill>
              </a:defRPr>
            </a:lvl7pPr>
            <a:lvl8pPr marL="2399440" indent="0" algn="ctr">
              <a:buNone/>
              <a:defRPr>
                <a:solidFill>
                  <a:schemeClr val="tx1">
                    <a:tint val="75000"/>
                  </a:schemeClr>
                </a:solidFill>
              </a:defRPr>
            </a:lvl8pPr>
            <a:lvl9pPr marL="2742218"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259870" y="4391416"/>
            <a:ext cx="8112650" cy="288131"/>
          </a:xfrm>
          <a:prstGeom prst="rect">
            <a:avLst/>
          </a:prstGeom>
        </p:spPr>
        <p:txBody>
          <a:bodyPr lIns="91400" tIns="45700" rIns="91400" bIns="45700"/>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3" name="Text Placeholder 2"/>
          <p:cNvSpPr>
            <a:spLocks noGrp="1"/>
          </p:cNvSpPr>
          <p:nvPr userDrawn="1">
            <p:ph type="body" sz="quarter" idx="13" hasCustomPrompt="1"/>
          </p:nvPr>
        </p:nvSpPr>
        <p:spPr>
          <a:xfrm>
            <a:off x="252578" y="3557105"/>
            <a:ext cx="8302625" cy="299001"/>
          </a:xfrm>
          <a:prstGeom prst="rect">
            <a:avLst/>
          </a:prstGeom>
        </p:spPr>
        <p:txBody>
          <a:bodyPr lIns="91400" tIns="45700" rIns="91400" bIns="45700"/>
          <a:lstStyle>
            <a:lvl1pPr marL="0" indent="0">
              <a:buFont typeface="Arial" panose="020B0604020202020204" pitchFamily="34" charset="0"/>
              <a:buNone/>
              <a:defRPr sz="1800" baseline="0">
                <a:solidFill>
                  <a:schemeClr val="bg1"/>
                </a:solidFill>
                <a:latin typeface="+mj-lt"/>
              </a:defRPr>
            </a:lvl1pPr>
            <a:lvl2pPr marL="304708" indent="0">
              <a:buNone/>
              <a:defRPr/>
            </a:lvl2pPr>
            <a:lvl3pPr marL="427299" indent="0">
              <a:buNone/>
              <a:defRPr/>
            </a:lvl3pPr>
            <a:lvl4pPr marL="516568" indent="0">
              <a:buNone/>
              <a:defRPr/>
            </a:lvl4pPr>
            <a:lvl5pPr marL="601076" indent="0">
              <a:buNone/>
              <a:defRPr/>
            </a:lvl5pPr>
          </a:lstStyle>
          <a:p>
            <a:pPr lvl="0"/>
            <a:r>
              <a:rPr lang="en-GB" dirty="0" smtClean="0"/>
              <a:t>Subhead goes here</a:t>
            </a:r>
            <a:endParaRPr lang="en-GB" dirty="0"/>
          </a:p>
        </p:txBody>
      </p:sp>
      <p:pic>
        <p:nvPicPr>
          <p:cNvPr id="28" name="Picture 2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50647" y="434986"/>
            <a:ext cx="2612097" cy="291314"/>
          </a:xfrm>
          <a:prstGeom prst="rect">
            <a:avLst/>
          </a:prstGeom>
          <a:noFill/>
          <a:ln>
            <a:noFill/>
          </a:ln>
        </p:spPr>
      </p:pic>
      <p:grpSp>
        <p:nvGrpSpPr>
          <p:cNvPr id="29" name="Group 67"/>
          <p:cNvGrpSpPr/>
          <p:nvPr userDrawn="1"/>
        </p:nvGrpSpPr>
        <p:grpSpPr>
          <a:xfrm>
            <a:off x="285172" y="307879"/>
            <a:ext cx="862739" cy="459830"/>
            <a:chOff x="609606" y="528528"/>
            <a:chExt cx="1444732" cy="763787"/>
          </a:xfrm>
          <a:solidFill>
            <a:schemeClr val="bg1"/>
          </a:solidFill>
        </p:grpSpPr>
        <p:sp>
          <p:nvSpPr>
            <p:cNvPr id="30" name="Rectangle 29"/>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31" name="Freeform 30"/>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32" name="Freeform 31"/>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33" name="Freeform 32"/>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34" name="Freeform 33"/>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35" name="Freeform 34"/>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36" name="Freeform 35"/>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37" name="Freeform 36"/>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38" name="Freeform 37"/>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39" name="Freeform 38"/>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40" name="Freeform 39"/>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41" name="Freeform 40"/>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42" name="Freeform 41"/>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43" name="Freeform 42"/>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grpSp>
    </p:spTree>
    <p:extLst>
      <p:ext uri="{BB962C8B-B14F-4D97-AF65-F5344CB8AC3E}">
        <p14:creationId xmlns:p14="http://schemas.microsoft.com/office/powerpoint/2010/main" val="408799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21400" y="2108877"/>
            <a:ext cx="8301719"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260447" y="3621024"/>
            <a:ext cx="8112126" cy="288131"/>
          </a:xfrm>
          <a:prstGeom prst="rect">
            <a:avLst/>
          </a:prstGeom>
        </p:spPr>
        <p:txBody>
          <a:bodyPr lIns="91400" tIns="45700" rIns="91400" bIns="45700" anchor="b" anchorCtr="0">
            <a:noAutofit/>
          </a:bodyPr>
          <a:lstStyle>
            <a:lvl1pPr marL="0" indent="0" algn="l">
              <a:buNone/>
              <a:defRPr sz="1200" b="0" i="0">
                <a:solidFill>
                  <a:schemeClr val="tx1"/>
                </a:solidFill>
                <a:latin typeface="+mn-lt"/>
                <a:cs typeface="CiscoSansTT ExtraLight" panose="020B0303020201020303" pitchFamily="34" charset="0"/>
              </a:defRPr>
            </a:lvl1pPr>
            <a:lvl2pPr marL="342773" indent="0" algn="ctr">
              <a:buNone/>
              <a:defRPr>
                <a:solidFill>
                  <a:schemeClr val="tx1">
                    <a:tint val="75000"/>
                  </a:schemeClr>
                </a:solidFill>
              </a:defRPr>
            </a:lvl2pPr>
            <a:lvl3pPr marL="685555" indent="0" algn="ctr">
              <a:buNone/>
              <a:defRPr>
                <a:solidFill>
                  <a:schemeClr val="tx1">
                    <a:tint val="75000"/>
                  </a:schemeClr>
                </a:solidFill>
              </a:defRPr>
            </a:lvl3pPr>
            <a:lvl4pPr marL="1028331" indent="0" algn="ctr">
              <a:buNone/>
              <a:defRPr>
                <a:solidFill>
                  <a:schemeClr val="tx1">
                    <a:tint val="75000"/>
                  </a:schemeClr>
                </a:solidFill>
              </a:defRPr>
            </a:lvl4pPr>
            <a:lvl5pPr marL="1371111" indent="0" algn="ctr">
              <a:buNone/>
              <a:defRPr>
                <a:solidFill>
                  <a:schemeClr val="tx1">
                    <a:tint val="75000"/>
                  </a:schemeClr>
                </a:solidFill>
              </a:defRPr>
            </a:lvl5pPr>
            <a:lvl6pPr marL="1713887" indent="0" algn="ctr">
              <a:buNone/>
              <a:defRPr>
                <a:solidFill>
                  <a:schemeClr val="tx1">
                    <a:tint val="75000"/>
                  </a:schemeClr>
                </a:solidFill>
              </a:defRPr>
            </a:lvl6pPr>
            <a:lvl7pPr marL="2056666" indent="0" algn="ctr">
              <a:buNone/>
              <a:defRPr>
                <a:solidFill>
                  <a:schemeClr val="tx1">
                    <a:tint val="75000"/>
                  </a:schemeClr>
                </a:solidFill>
              </a:defRPr>
            </a:lvl7pPr>
            <a:lvl8pPr marL="2399440" indent="0" algn="ctr">
              <a:buNone/>
              <a:defRPr>
                <a:solidFill>
                  <a:schemeClr val="tx1">
                    <a:tint val="75000"/>
                  </a:schemeClr>
                </a:solidFill>
              </a:defRPr>
            </a:lvl8pPr>
            <a:lvl9pPr marL="2742218"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259870" y="3873688"/>
            <a:ext cx="8112650" cy="288131"/>
          </a:xfrm>
          <a:prstGeom prst="rect">
            <a:avLst/>
          </a:prstGeom>
        </p:spPr>
        <p:txBody>
          <a:bodyPr lIns="91400" tIns="45700" rIns="91400" bIns="45700"/>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251848" y="4453679"/>
            <a:ext cx="8112650" cy="288131"/>
          </a:xfrm>
          <a:prstGeom prst="rect">
            <a:avLst/>
          </a:prstGeom>
        </p:spPr>
        <p:txBody>
          <a:bodyPr lIns="91400" tIns="45700" rIns="91400" bIns="45700"/>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252578" y="2622503"/>
            <a:ext cx="8302625" cy="299001"/>
          </a:xfrm>
          <a:prstGeom prst="rect">
            <a:avLst/>
          </a:prstGeom>
        </p:spPr>
        <p:txBody>
          <a:bodyPr lIns="91400" tIns="45700" rIns="91400" bIns="45700"/>
          <a:lstStyle>
            <a:lvl1pPr marL="0" indent="0">
              <a:buFont typeface="Arial" panose="020B0604020202020204" pitchFamily="34" charset="0"/>
              <a:buNone/>
              <a:defRPr sz="1800" baseline="0">
                <a:solidFill>
                  <a:schemeClr val="tx1"/>
                </a:solidFill>
                <a:latin typeface="+mj-lt"/>
              </a:defRPr>
            </a:lvl1pPr>
            <a:lvl2pPr marL="304708" indent="0">
              <a:buNone/>
              <a:defRPr/>
            </a:lvl2pPr>
            <a:lvl3pPr marL="427299" indent="0">
              <a:buNone/>
              <a:defRPr/>
            </a:lvl3pPr>
            <a:lvl4pPr marL="516568" indent="0">
              <a:buNone/>
              <a:defRPr/>
            </a:lvl4pPr>
            <a:lvl5pPr marL="601076" indent="0">
              <a:buNone/>
              <a:defRPr/>
            </a:lvl5pPr>
          </a:lstStyle>
          <a:p>
            <a:pPr lvl="0"/>
            <a:r>
              <a:rPr lang="en-GB" dirty="0" smtClean="0"/>
              <a:t>Subhead goes here</a:t>
            </a:r>
            <a:endParaRPr lang="en-GB" dirty="0"/>
          </a:p>
        </p:txBody>
      </p:sp>
      <p:cxnSp>
        <p:nvCxnSpPr>
          <p:cNvPr id="27" name="Straight Connector 26"/>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285172" y="307879"/>
            <a:ext cx="862739" cy="459830"/>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grpSp>
    </p:spTree>
    <p:extLst>
      <p:ext uri="{BB962C8B-B14F-4D97-AF65-F5344CB8AC3E}">
        <p14:creationId xmlns:p14="http://schemas.microsoft.com/office/powerpoint/2010/main" val="309795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heme 03">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51435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5806" y="2064544"/>
            <a:ext cx="4648200" cy="871538"/>
          </a:xfrm>
          <a:prstGeom prst="rect">
            <a:avLst/>
          </a:prstGeom>
        </p:spPr>
      </p:pic>
      <p:sp>
        <p:nvSpPr>
          <p:cNvPr id="11" name="Footer Placeholder 4"/>
          <p:cNvSpPr txBox="1">
            <a:spLocks/>
          </p:cNvSpPr>
          <p:nvPr userDrawn="1"/>
        </p:nvSpPr>
        <p:spPr>
          <a:xfrm>
            <a:off x="157166"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6" name="Footer Placeholder 4"/>
          <p:cNvSpPr txBox="1">
            <a:spLocks/>
          </p:cNvSpPr>
          <p:nvPr userDrawn="1"/>
        </p:nvSpPr>
        <p:spPr>
          <a:xfrm>
            <a:off x="7217534"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167525283"/>
      </p:ext>
    </p:extLst>
  </p:cSld>
  <p:clrMapOvr>
    <a:masterClrMapping/>
  </p:clrMapOvr>
  <p:transition spd="slow">
    <p:fade/>
  </p:transition>
  <p:timing>
    <p:tnLst>
      <p:par>
        <p:cTn id="1" dur="indefinite" restart="never" nodeType="tmRoot"/>
      </p:par>
    </p:tnLst>
  </p:timing>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21400" y="2108877"/>
            <a:ext cx="8301719"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260447" y="3621024"/>
            <a:ext cx="8112126" cy="288131"/>
          </a:xfrm>
          <a:prstGeom prst="rect">
            <a:avLst/>
          </a:prstGeom>
        </p:spPr>
        <p:txBody>
          <a:bodyPr lIns="91400" tIns="45700" rIns="91400" bIns="45700" anchor="b" anchorCtr="0">
            <a:noAutofit/>
          </a:bodyPr>
          <a:lstStyle>
            <a:lvl1pPr marL="0" indent="0" algn="l">
              <a:buNone/>
              <a:defRPr sz="1200" b="0" i="0">
                <a:solidFill>
                  <a:schemeClr val="tx1"/>
                </a:solidFill>
                <a:latin typeface="+mn-lt"/>
                <a:cs typeface="CiscoSansTT ExtraLight" panose="020B0303020201020303" pitchFamily="34" charset="0"/>
              </a:defRPr>
            </a:lvl1pPr>
            <a:lvl2pPr marL="342773" indent="0" algn="ctr">
              <a:buNone/>
              <a:defRPr>
                <a:solidFill>
                  <a:schemeClr val="tx1">
                    <a:tint val="75000"/>
                  </a:schemeClr>
                </a:solidFill>
              </a:defRPr>
            </a:lvl2pPr>
            <a:lvl3pPr marL="685555" indent="0" algn="ctr">
              <a:buNone/>
              <a:defRPr>
                <a:solidFill>
                  <a:schemeClr val="tx1">
                    <a:tint val="75000"/>
                  </a:schemeClr>
                </a:solidFill>
              </a:defRPr>
            </a:lvl3pPr>
            <a:lvl4pPr marL="1028331" indent="0" algn="ctr">
              <a:buNone/>
              <a:defRPr>
                <a:solidFill>
                  <a:schemeClr val="tx1">
                    <a:tint val="75000"/>
                  </a:schemeClr>
                </a:solidFill>
              </a:defRPr>
            </a:lvl4pPr>
            <a:lvl5pPr marL="1371111" indent="0" algn="ctr">
              <a:buNone/>
              <a:defRPr>
                <a:solidFill>
                  <a:schemeClr val="tx1">
                    <a:tint val="75000"/>
                  </a:schemeClr>
                </a:solidFill>
              </a:defRPr>
            </a:lvl5pPr>
            <a:lvl6pPr marL="1713887" indent="0" algn="ctr">
              <a:buNone/>
              <a:defRPr>
                <a:solidFill>
                  <a:schemeClr val="tx1">
                    <a:tint val="75000"/>
                  </a:schemeClr>
                </a:solidFill>
              </a:defRPr>
            </a:lvl6pPr>
            <a:lvl7pPr marL="2056666" indent="0" algn="ctr">
              <a:buNone/>
              <a:defRPr>
                <a:solidFill>
                  <a:schemeClr val="tx1">
                    <a:tint val="75000"/>
                  </a:schemeClr>
                </a:solidFill>
              </a:defRPr>
            </a:lvl7pPr>
            <a:lvl8pPr marL="2399440" indent="0" algn="ctr">
              <a:buNone/>
              <a:defRPr>
                <a:solidFill>
                  <a:schemeClr val="tx1">
                    <a:tint val="75000"/>
                  </a:schemeClr>
                </a:solidFill>
              </a:defRPr>
            </a:lvl8pPr>
            <a:lvl9pPr marL="2742218"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259870" y="3873688"/>
            <a:ext cx="8112650" cy="288131"/>
          </a:xfrm>
          <a:prstGeom prst="rect">
            <a:avLst/>
          </a:prstGeom>
        </p:spPr>
        <p:txBody>
          <a:bodyPr lIns="91400" tIns="45700" rIns="91400" bIns="45700"/>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251848" y="4453679"/>
            <a:ext cx="8112650" cy="288131"/>
          </a:xfrm>
          <a:prstGeom prst="rect">
            <a:avLst/>
          </a:prstGeom>
        </p:spPr>
        <p:txBody>
          <a:bodyPr lIns="91400" tIns="45700" rIns="91400" bIns="45700"/>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252578" y="2622503"/>
            <a:ext cx="8302625" cy="299001"/>
          </a:xfrm>
          <a:prstGeom prst="rect">
            <a:avLst/>
          </a:prstGeom>
        </p:spPr>
        <p:txBody>
          <a:bodyPr lIns="91400" tIns="45700" rIns="91400" bIns="45700"/>
          <a:lstStyle>
            <a:lvl1pPr marL="0" indent="0">
              <a:buFont typeface="Arial" panose="020B0604020202020204" pitchFamily="34" charset="0"/>
              <a:buNone/>
              <a:defRPr sz="1800" baseline="0">
                <a:solidFill>
                  <a:schemeClr val="tx1"/>
                </a:solidFill>
                <a:latin typeface="+mj-lt"/>
              </a:defRPr>
            </a:lvl1pPr>
            <a:lvl2pPr marL="304708" indent="0">
              <a:buNone/>
              <a:defRPr/>
            </a:lvl2pPr>
            <a:lvl3pPr marL="427299" indent="0">
              <a:buNone/>
              <a:defRPr/>
            </a:lvl3pPr>
            <a:lvl4pPr marL="516568" indent="0">
              <a:buNone/>
              <a:defRPr/>
            </a:lvl4pPr>
            <a:lvl5pPr marL="601076" indent="0">
              <a:buNone/>
              <a:defRPr/>
            </a:lvl5pPr>
          </a:lstStyle>
          <a:p>
            <a:pPr lvl="0"/>
            <a:r>
              <a:rPr lang="en-GB" dirty="0" smtClean="0"/>
              <a:t>Subhead goes here</a:t>
            </a:r>
            <a:endParaRPr lang="en-GB" dirty="0"/>
          </a:p>
        </p:txBody>
      </p:sp>
      <p:cxnSp>
        <p:nvCxnSpPr>
          <p:cNvPr id="27" name="Straight Connector 26"/>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285172" y="307879"/>
            <a:ext cx="862739" cy="459830"/>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grpSp>
    </p:spTree>
    <p:extLst>
      <p:ext uri="{BB962C8B-B14F-4D97-AF65-F5344CB8AC3E}">
        <p14:creationId xmlns:p14="http://schemas.microsoft.com/office/powerpoint/2010/main" val="318753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400" y="2108877"/>
            <a:ext cx="8301719"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2425" y="3621024"/>
            <a:ext cx="8112126" cy="288131"/>
          </a:xfrm>
          <a:prstGeom prst="rect">
            <a:avLst/>
          </a:prstGeom>
        </p:spPr>
        <p:txBody>
          <a:bodyPr lIns="91400" tIns="45700" rIns="91400" bIns="45700" anchor="b" anchorCtr="0">
            <a:noAutofit/>
          </a:bodyPr>
          <a:lstStyle>
            <a:lvl1pPr marL="0" indent="0" algn="l">
              <a:buNone/>
              <a:defRPr sz="1200" b="0" i="0">
                <a:solidFill>
                  <a:schemeClr val="bg1"/>
                </a:solidFill>
                <a:latin typeface="+mn-lt"/>
                <a:cs typeface="CiscoSans"/>
              </a:defRPr>
            </a:lvl1pPr>
            <a:lvl2pPr marL="342773" indent="0" algn="ctr">
              <a:buNone/>
              <a:defRPr>
                <a:solidFill>
                  <a:schemeClr val="tx1">
                    <a:tint val="75000"/>
                  </a:schemeClr>
                </a:solidFill>
              </a:defRPr>
            </a:lvl2pPr>
            <a:lvl3pPr marL="685555" indent="0" algn="ctr">
              <a:buNone/>
              <a:defRPr>
                <a:solidFill>
                  <a:schemeClr val="tx1">
                    <a:tint val="75000"/>
                  </a:schemeClr>
                </a:solidFill>
              </a:defRPr>
            </a:lvl3pPr>
            <a:lvl4pPr marL="1028331" indent="0" algn="ctr">
              <a:buNone/>
              <a:defRPr>
                <a:solidFill>
                  <a:schemeClr val="tx1">
                    <a:tint val="75000"/>
                  </a:schemeClr>
                </a:solidFill>
              </a:defRPr>
            </a:lvl4pPr>
            <a:lvl5pPr marL="1371111" indent="0" algn="ctr">
              <a:buNone/>
              <a:defRPr>
                <a:solidFill>
                  <a:schemeClr val="tx1">
                    <a:tint val="75000"/>
                  </a:schemeClr>
                </a:solidFill>
              </a:defRPr>
            </a:lvl5pPr>
            <a:lvl6pPr marL="1713887" indent="0" algn="ctr">
              <a:buNone/>
              <a:defRPr>
                <a:solidFill>
                  <a:schemeClr val="tx1">
                    <a:tint val="75000"/>
                  </a:schemeClr>
                </a:solidFill>
              </a:defRPr>
            </a:lvl6pPr>
            <a:lvl7pPr marL="2056666" indent="0" algn="ctr">
              <a:buNone/>
              <a:defRPr>
                <a:solidFill>
                  <a:schemeClr val="tx1">
                    <a:tint val="75000"/>
                  </a:schemeClr>
                </a:solidFill>
              </a:defRPr>
            </a:lvl7pPr>
            <a:lvl8pPr marL="2399440" indent="0" algn="ctr">
              <a:buNone/>
              <a:defRPr>
                <a:solidFill>
                  <a:schemeClr val="tx1">
                    <a:tint val="75000"/>
                  </a:schemeClr>
                </a:solidFill>
              </a:defRPr>
            </a:lvl8pPr>
            <a:lvl9pPr marL="2742218"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1848" y="3873688"/>
            <a:ext cx="8112650" cy="288131"/>
          </a:xfrm>
          <a:prstGeom prst="rect">
            <a:avLst/>
          </a:prstGeom>
        </p:spPr>
        <p:txBody>
          <a:bodyPr lIns="91400" tIns="45700" rIns="91400" bIns="45700"/>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8" y="4453679"/>
            <a:ext cx="8112650" cy="288131"/>
          </a:xfrm>
          <a:prstGeom prst="rect">
            <a:avLst/>
          </a:prstGeom>
        </p:spPr>
        <p:txBody>
          <a:bodyPr lIns="91400" tIns="45700" rIns="91400" bIns="45700"/>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52578" y="2622503"/>
            <a:ext cx="8302625" cy="299001"/>
          </a:xfrm>
          <a:prstGeom prst="rect">
            <a:avLst/>
          </a:prstGeom>
        </p:spPr>
        <p:txBody>
          <a:bodyPr lIns="91400" tIns="45700" rIns="91400" bIns="45700"/>
          <a:lstStyle>
            <a:lvl1pPr marL="0" indent="0">
              <a:buFont typeface="Arial" panose="020B0604020202020204" pitchFamily="34" charset="0"/>
              <a:buNone/>
              <a:defRPr sz="1800" baseline="0">
                <a:solidFill>
                  <a:schemeClr val="bg1"/>
                </a:solidFill>
                <a:latin typeface="+mj-lt"/>
              </a:defRPr>
            </a:lvl1pPr>
            <a:lvl2pPr marL="304708" indent="0">
              <a:buNone/>
              <a:defRPr/>
            </a:lvl2pPr>
            <a:lvl3pPr marL="427299" indent="0">
              <a:buNone/>
              <a:defRPr/>
            </a:lvl3pPr>
            <a:lvl4pPr marL="516568" indent="0">
              <a:buNone/>
              <a:defRPr/>
            </a:lvl4pPr>
            <a:lvl5pPr marL="601076" indent="0">
              <a:buNone/>
              <a:defRPr/>
            </a:lvl5pPr>
          </a:lstStyle>
          <a:p>
            <a:pPr lvl="0"/>
            <a:r>
              <a:rPr lang="en-GB" dirty="0" smtClean="0"/>
              <a:t>Subhead goes here</a:t>
            </a:r>
            <a:endParaRPr lang="en-GB" dirty="0"/>
          </a:p>
        </p:txBody>
      </p:sp>
      <p:grpSp>
        <p:nvGrpSpPr>
          <p:cNvPr id="28" name="Group 67"/>
          <p:cNvGrpSpPr/>
          <p:nvPr userDrawn="1"/>
        </p:nvGrpSpPr>
        <p:grpSpPr>
          <a:xfrm>
            <a:off x="285172" y="307879"/>
            <a:ext cx="862739" cy="459830"/>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grpSp>
    </p:spTree>
    <p:extLst>
      <p:ext uri="{BB962C8B-B14F-4D97-AF65-F5344CB8AC3E}">
        <p14:creationId xmlns:p14="http://schemas.microsoft.com/office/powerpoint/2010/main" val="285636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preserve="1" userDrawn="1">
  <p:cSld name="4_Title Slide gradient">
    <p:bg>
      <p:bgPr>
        <a:solidFill>
          <a:schemeClr val="accent1"/>
        </a:soli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400" y="2108877"/>
            <a:ext cx="8301719"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2425" y="3621024"/>
            <a:ext cx="8112126" cy="288131"/>
          </a:xfrm>
          <a:prstGeom prst="rect">
            <a:avLst/>
          </a:prstGeom>
        </p:spPr>
        <p:txBody>
          <a:bodyPr lIns="91400" tIns="45700" rIns="91400" bIns="45700" anchor="b" anchorCtr="0">
            <a:noAutofit/>
          </a:bodyPr>
          <a:lstStyle>
            <a:lvl1pPr marL="0" indent="0" algn="l">
              <a:buNone/>
              <a:defRPr sz="1200" b="0" i="0">
                <a:solidFill>
                  <a:schemeClr val="bg1"/>
                </a:solidFill>
                <a:latin typeface="+mn-lt"/>
                <a:cs typeface="CiscoSans"/>
              </a:defRPr>
            </a:lvl1pPr>
            <a:lvl2pPr marL="342773" indent="0" algn="ctr">
              <a:buNone/>
              <a:defRPr>
                <a:solidFill>
                  <a:schemeClr val="tx1">
                    <a:tint val="75000"/>
                  </a:schemeClr>
                </a:solidFill>
              </a:defRPr>
            </a:lvl2pPr>
            <a:lvl3pPr marL="685555" indent="0" algn="ctr">
              <a:buNone/>
              <a:defRPr>
                <a:solidFill>
                  <a:schemeClr val="tx1">
                    <a:tint val="75000"/>
                  </a:schemeClr>
                </a:solidFill>
              </a:defRPr>
            </a:lvl3pPr>
            <a:lvl4pPr marL="1028331" indent="0" algn="ctr">
              <a:buNone/>
              <a:defRPr>
                <a:solidFill>
                  <a:schemeClr val="tx1">
                    <a:tint val="75000"/>
                  </a:schemeClr>
                </a:solidFill>
              </a:defRPr>
            </a:lvl4pPr>
            <a:lvl5pPr marL="1371111" indent="0" algn="ctr">
              <a:buNone/>
              <a:defRPr>
                <a:solidFill>
                  <a:schemeClr val="tx1">
                    <a:tint val="75000"/>
                  </a:schemeClr>
                </a:solidFill>
              </a:defRPr>
            </a:lvl5pPr>
            <a:lvl6pPr marL="1713887" indent="0" algn="ctr">
              <a:buNone/>
              <a:defRPr>
                <a:solidFill>
                  <a:schemeClr val="tx1">
                    <a:tint val="75000"/>
                  </a:schemeClr>
                </a:solidFill>
              </a:defRPr>
            </a:lvl6pPr>
            <a:lvl7pPr marL="2056666" indent="0" algn="ctr">
              <a:buNone/>
              <a:defRPr>
                <a:solidFill>
                  <a:schemeClr val="tx1">
                    <a:tint val="75000"/>
                  </a:schemeClr>
                </a:solidFill>
              </a:defRPr>
            </a:lvl7pPr>
            <a:lvl8pPr marL="2399440" indent="0" algn="ctr">
              <a:buNone/>
              <a:defRPr>
                <a:solidFill>
                  <a:schemeClr val="tx1">
                    <a:tint val="75000"/>
                  </a:schemeClr>
                </a:solidFill>
              </a:defRPr>
            </a:lvl8pPr>
            <a:lvl9pPr marL="2742218"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1848" y="3873688"/>
            <a:ext cx="8112650" cy="288131"/>
          </a:xfrm>
          <a:prstGeom prst="rect">
            <a:avLst/>
          </a:prstGeom>
        </p:spPr>
        <p:txBody>
          <a:bodyPr lIns="91400" tIns="45700" rIns="91400" bIns="45700"/>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8" y="4453679"/>
            <a:ext cx="8112650" cy="288131"/>
          </a:xfrm>
          <a:prstGeom prst="rect">
            <a:avLst/>
          </a:prstGeom>
        </p:spPr>
        <p:txBody>
          <a:bodyPr lIns="91400" tIns="45700" rIns="91400" bIns="45700"/>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52578" y="2622503"/>
            <a:ext cx="8302625" cy="299001"/>
          </a:xfrm>
          <a:prstGeom prst="rect">
            <a:avLst/>
          </a:prstGeom>
        </p:spPr>
        <p:txBody>
          <a:bodyPr lIns="91400" tIns="45700" rIns="91400" bIns="45700"/>
          <a:lstStyle>
            <a:lvl1pPr marL="0" indent="0">
              <a:buFont typeface="Arial" panose="020B0604020202020204" pitchFamily="34" charset="0"/>
              <a:buNone/>
              <a:defRPr sz="1800" baseline="0">
                <a:solidFill>
                  <a:schemeClr val="bg1"/>
                </a:solidFill>
                <a:latin typeface="+mj-lt"/>
              </a:defRPr>
            </a:lvl1pPr>
            <a:lvl2pPr marL="304708" indent="0">
              <a:buNone/>
              <a:defRPr/>
            </a:lvl2pPr>
            <a:lvl3pPr marL="427299" indent="0">
              <a:buNone/>
              <a:defRPr/>
            </a:lvl3pPr>
            <a:lvl4pPr marL="516568" indent="0">
              <a:buNone/>
              <a:defRPr/>
            </a:lvl4pPr>
            <a:lvl5pPr marL="601076" indent="0">
              <a:buNone/>
              <a:defRPr/>
            </a:lvl5pPr>
          </a:lstStyle>
          <a:p>
            <a:pPr lvl="0"/>
            <a:r>
              <a:rPr lang="en-GB" dirty="0" smtClean="0"/>
              <a:t>Subhead goes here</a:t>
            </a:r>
            <a:endParaRPr lang="en-GB" dirty="0"/>
          </a:p>
        </p:txBody>
      </p:sp>
      <p:grpSp>
        <p:nvGrpSpPr>
          <p:cNvPr id="28" name="Group 67"/>
          <p:cNvGrpSpPr/>
          <p:nvPr userDrawn="1"/>
        </p:nvGrpSpPr>
        <p:grpSpPr>
          <a:xfrm>
            <a:off x="285172" y="307879"/>
            <a:ext cx="862739" cy="459830"/>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6992" fontAlgn="auto">
                <a:spcBef>
                  <a:spcPts val="0"/>
                </a:spcBef>
                <a:spcAft>
                  <a:spcPts val="0"/>
                </a:spcAft>
              </a:pPr>
              <a:endParaRPr lang="en-US">
                <a:solidFill>
                  <a:srgbClr val="FFFFFF"/>
                </a:solidFill>
                <a:latin typeface="CiscoSansTT ExtraLight"/>
                <a:ea typeface="+mn-ea"/>
              </a:endParaRPr>
            </a:p>
          </p:txBody>
        </p:sp>
      </p:grpSp>
    </p:spTree>
    <p:extLst>
      <p:ext uri="{BB962C8B-B14F-4D97-AF65-F5344CB8AC3E}">
        <p14:creationId xmlns:p14="http://schemas.microsoft.com/office/powerpoint/2010/main" val="323253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76492" y="3209556"/>
            <a:ext cx="4684868" cy="288131"/>
          </a:xfrm>
          <a:prstGeom prst="rect">
            <a:avLst/>
          </a:prstGeom>
        </p:spPr>
        <p:txBody>
          <a:bodyPr vert="horz" lIns="68559" tIns="34283" rIns="68559" bIns="34283" rtlCol="0">
            <a:noAutofit/>
          </a:bodyPr>
          <a:lstStyle>
            <a:lvl1pPr marL="0" indent="0" algn="l" defTabSz="685583" rtl="0" eaLnBrk="1" latinLnBrk="0" hangingPunct="1">
              <a:lnSpc>
                <a:spcPct val="95000"/>
              </a:lnSpc>
              <a:spcBef>
                <a:spcPts val="1080"/>
              </a:spcBef>
              <a:buClr>
                <a:srgbClr val="92D050"/>
              </a:buClr>
              <a:buSzPct val="90000"/>
              <a:buFont typeface="Arial" pitchFamily="34" charset="0"/>
              <a:buNone/>
              <a:tabLst/>
              <a:defRPr lang="en-US" sz="1800" kern="1200" dirty="0">
                <a:solidFill>
                  <a:schemeClr val="tx2"/>
                </a:solidFill>
                <a:latin typeface="+mj-lt"/>
                <a:ea typeface="+mn-ea"/>
                <a:cs typeface="+mn-cs"/>
              </a:defRPr>
            </a:lvl1pPr>
            <a:lvl2pPr marL="342788" indent="0" algn="ctr">
              <a:buNone/>
              <a:defRPr>
                <a:solidFill>
                  <a:schemeClr val="tx1">
                    <a:tint val="75000"/>
                  </a:schemeClr>
                </a:solidFill>
              </a:defRPr>
            </a:lvl2pPr>
            <a:lvl3pPr marL="685583" indent="0" algn="ctr">
              <a:buNone/>
              <a:defRPr>
                <a:solidFill>
                  <a:schemeClr val="tx1">
                    <a:tint val="75000"/>
                  </a:schemeClr>
                </a:solidFill>
              </a:defRPr>
            </a:lvl3pPr>
            <a:lvl4pPr marL="1028375" indent="0" algn="ctr">
              <a:buNone/>
              <a:defRPr>
                <a:solidFill>
                  <a:schemeClr val="tx1">
                    <a:tint val="75000"/>
                  </a:schemeClr>
                </a:solidFill>
              </a:defRPr>
            </a:lvl4pPr>
            <a:lvl5pPr marL="1371168" indent="0" algn="ctr">
              <a:buNone/>
              <a:defRPr>
                <a:solidFill>
                  <a:schemeClr val="tx1">
                    <a:tint val="75000"/>
                  </a:schemeClr>
                </a:solidFill>
              </a:defRPr>
            </a:lvl5pPr>
            <a:lvl6pPr marL="1713959" indent="0" algn="ctr">
              <a:buNone/>
              <a:defRPr>
                <a:solidFill>
                  <a:schemeClr val="tx1">
                    <a:tint val="75000"/>
                  </a:schemeClr>
                </a:solidFill>
              </a:defRPr>
            </a:lvl6pPr>
            <a:lvl7pPr marL="2056751" indent="0" algn="ctr">
              <a:buNone/>
              <a:defRPr>
                <a:solidFill>
                  <a:schemeClr val="tx1">
                    <a:tint val="75000"/>
                  </a:schemeClr>
                </a:solidFill>
              </a:defRPr>
            </a:lvl7pPr>
            <a:lvl8pPr marL="2399540" indent="0" algn="ctr">
              <a:buNone/>
              <a:defRPr>
                <a:solidFill>
                  <a:schemeClr val="tx1">
                    <a:tint val="75000"/>
                  </a:schemeClr>
                </a:solidFill>
              </a:defRPr>
            </a:lvl8pPr>
            <a:lvl9pPr marL="2742332" indent="0" algn="ctr">
              <a:buNone/>
              <a:defRPr>
                <a:solidFill>
                  <a:schemeClr val="tx1">
                    <a:tint val="75000"/>
                  </a:schemeClr>
                </a:solidFill>
              </a:defRPr>
            </a:lvl9pPr>
          </a:lstStyle>
          <a:p>
            <a:pPr marL="0" lvl="0" indent="0" algn="l" defTabSz="685583" rtl="0" eaLnBrk="1" latinLnBrk="0" hangingPunct="1">
              <a:lnSpc>
                <a:spcPct val="95000"/>
              </a:lnSpc>
              <a:spcBef>
                <a:spcPts val="1080"/>
              </a:spcBef>
              <a:buClr>
                <a:srgbClr val="92D050"/>
              </a:buClr>
              <a:buSzPct val="90000"/>
              <a:buFont typeface="Arial" pitchFamily="34" charset="0"/>
              <a:buNone/>
              <a:tabLst/>
            </a:pPr>
            <a:r>
              <a:rPr lang="en-US" dirty="0" smtClean="0"/>
              <a:t>Presenter Name and Title Go Here</a:t>
            </a:r>
            <a:endParaRPr lang="en-US" dirty="0"/>
          </a:p>
        </p:txBody>
      </p:sp>
      <p:sp>
        <p:nvSpPr>
          <p:cNvPr id="27" name="Rectangle 3"/>
          <p:cNvSpPr>
            <a:spLocks noChangeArrowheads="1"/>
          </p:cNvSpPr>
          <p:nvPr/>
        </p:nvSpPr>
        <p:spPr bwMode="white">
          <a:xfrm>
            <a:off x="1" y="0"/>
            <a:ext cx="9144000" cy="133350"/>
          </a:xfrm>
          <a:prstGeom prst="rect">
            <a:avLst/>
          </a:prstGeom>
          <a:solidFill>
            <a:schemeClr val="bg2"/>
          </a:solidFill>
          <a:ln w="25400" algn="ctr">
            <a:noFill/>
            <a:miter lim="800000"/>
            <a:headEnd/>
            <a:tailEnd/>
          </a:ln>
          <a:effectLst/>
        </p:spPr>
        <p:txBody>
          <a:bodyPr wrap="none" lIns="68559" tIns="34283" rIns="68559" bIns="34283" anchor="ctr"/>
          <a:lstStyle/>
          <a:p>
            <a:pPr defTabSz="456992" fontAlgn="auto">
              <a:spcBef>
                <a:spcPts val="0"/>
              </a:spcBef>
              <a:spcAft>
                <a:spcPts val="0"/>
              </a:spcAft>
            </a:pPr>
            <a:endParaRPr lang="en-US">
              <a:solidFill>
                <a:srgbClr val="000000"/>
              </a:solidFill>
              <a:latin typeface="CiscoSansTT ExtraLight"/>
              <a:ea typeface="+mn-ea"/>
            </a:endParaRPr>
          </a:p>
        </p:txBody>
      </p:sp>
      <p:sp>
        <p:nvSpPr>
          <p:cNvPr id="2" name="Title 1"/>
          <p:cNvSpPr>
            <a:spLocks noGrp="1"/>
          </p:cNvSpPr>
          <p:nvPr>
            <p:ph type="ctrTitle" hasCustomPrompt="1"/>
          </p:nvPr>
        </p:nvSpPr>
        <p:spPr>
          <a:xfrm>
            <a:off x="248809" y="2462028"/>
            <a:ext cx="4712557" cy="766763"/>
          </a:xfrm>
        </p:spPr>
        <p:txBody>
          <a:bodyPr vert="horz" lIns="61702" tIns="34283" rIns="61702" bIns="34283" rtlCol="0" anchor="b" anchorCtr="0">
            <a:noAutofit/>
          </a:bodyPr>
          <a:lstStyle>
            <a:lvl1pPr marL="0" indent="0" algn="l" defTabSz="685583" rtl="0" eaLnBrk="1" latinLnBrk="0" hangingPunct="1">
              <a:lnSpc>
                <a:spcPct val="80000"/>
              </a:lnSpc>
              <a:spcBef>
                <a:spcPct val="0"/>
              </a:spcBef>
              <a:buClr>
                <a:schemeClr val="tx1"/>
              </a:buClr>
              <a:buFont typeface="Ciscolight" pitchFamily="2" charset="0"/>
              <a:buNone/>
              <a:defRPr lang="en-US" sz="4500" b="0" kern="1200" spc="0" baseline="0" dirty="0">
                <a:gradFill>
                  <a:gsLst>
                    <a:gs pos="0">
                      <a:schemeClr val="accent1"/>
                    </a:gs>
                    <a:gs pos="77000">
                      <a:srgbClr val="01BBBB"/>
                    </a:gs>
                    <a:gs pos="100000">
                      <a:schemeClr val="accent6"/>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1" y="0"/>
            <a:ext cx="9144000" cy="133350"/>
          </a:xfrm>
          <a:prstGeom prst="rect">
            <a:avLst/>
          </a:prstGeom>
          <a:solidFill>
            <a:schemeClr val="bg2"/>
          </a:solidFill>
          <a:ln w="25400" algn="ctr">
            <a:noFill/>
            <a:miter lim="800000"/>
            <a:headEnd/>
            <a:tailEnd/>
          </a:ln>
          <a:effectLst/>
        </p:spPr>
        <p:txBody>
          <a:bodyPr wrap="none" lIns="68559" tIns="34283" rIns="68559" bIns="34283" anchor="ctr"/>
          <a:lstStyle/>
          <a:p>
            <a:pPr defTabSz="456992" fontAlgn="auto">
              <a:spcBef>
                <a:spcPts val="0"/>
              </a:spcBef>
              <a:spcAft>
                <a:spcPts val="0"/>
              </a:spcAft>
            </a:pPr>
            <a:endParaRPr lang="en-US">
              <a:solidFill>
                <a:srgbClr val="000000"/>
              </a:solidFill>
              <a:latin typeface="CiscoSansTT ExtraLight"/>
              <a:ea typeface="+mn-ea"/>
            </a:endParaRPr>
          </a:p>
        </p:txBody>
      </p:sp>
      <p:sp>
        <p:nvSpPr>
          <p:cNvPr id="31" name="Picture Placeholder 30"/>
          <p:cNvSpPr>
            <a:spLocks noGrp="1"/>
          </p:cNvSpPr>
          <p:nvPr>
            <p:ph type="pic" sz="quarter" idx="10" hasCustomPrompt="1"/>
          </p:nvPr>
        </p:nvSpPr>
        <p:spPr>
          <a:xfrm>
            <a:off x="5540381" y="1438279"/>
            <a:ext cx="2676525" cy="2166938"/>
          </a:xfrm>
          <a:prstGeom prst="rect">
            <a:avLst/>
          </a:prstGeom>
        </p:spPr>
        <p:txBody>
          <a:bodyPr lIns="91400" tIns="45700" rIns="91400" bIns="45700" anchor="ctr" anchorCtr="1"/>
          <a:lstStyle>
            <a:lvl1pPr marL="0" indent="0" algn="ctr">
              <a:buNone/>
              <a:defRPr>
                <a:solidFill>
                  <a:schemeClr val="tx2"/>
                </a:solidFill>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870781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2" grpId="0"/>
      <p:bldP spid="31" grpId="0"/>
    </p:bldLst>
  </p:timing>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27" name="Rectangle 3"/>
          <p:cNvSpPr>
            <a:spLocks noChangeArrowheads="1"/>
          </p:cNvSpPr>
          <p:nvPr userDrawn="1"/>
        </p:nvSpPr>
        <p:spPr bwMode="white">
          <a:xfrm>
            <a:off x="1" y="0"/>
            <a:ext cx="9144000" cy="133350"/>
          </a:xfrm>
          <a:prstGeom prst="rect">
            <a:avLst/>
          </a:prstGeom>
          <a:solidFill>
            <a:schemeClr val="bg2"/>
          </a:solidFill>
          <a:ln w="25400" algn="ctr">
            <a:noFill/>
            <a:miter lim="800000"/>
            <a:headEnd/>
            <a:tailEnd/>
          </a:ln>
          <a:effectLst/>
        </p:spPr>
        <p:txBody>
          <a:bodyPr wrap="none" lIns="68556" tIns="34283" rIns="68556" bIns="34283" anchor="ctr"/>
          <a:lstStyle/>
          <a:p>
            <a:pPr defTabSz="456992" fontAlgn="auto">
              <a:spcBef>
                <a:spcPts val="0"/>
              </a:spcBef>
              <a:spcAft>
                <a:spcPts val="0"/>
              </a:spcAft>
            </a:pPr>
            <a:endParaRPr lang="en-US">
              <a:solidFill>
                <a:srgbClr val="000000"/>
              </a:solidFill>
              <a:latin typeface="CiscoSansTT ExtraLight"/>
              <a:ea typeface="+mn-ea"/>
            </a:endParaRPr>
          </a:p>
        </p:txBody>
      </p:sp>
      <p:sp>
        <p:nvSpPr>
          <p:cNvPr id="47" name="Rectangle 3"/>
          <p:cNvSpPr>
            <a:spLocks noChangeArrowheads="1"/>
          </p:cNvSpPr>
          <p:nvPr userDrawn="1"/>
        </p:nvSpPr>
        <p:spPr bwMode="hidden">
          <a:xfrm>
            <a:off x="1" y="0"/>
            <a:ext cx="9144000" cy="133350"/>
          </a:xfrm>
          <a:prstGeom prst="rect">
            <a:avLst/>
          </a:prstGeom>
          <a:solidFill>
            <a:schemeClr val="bg2"/>
          </a:solidFill>
          <a:ln w="25400" algn="ctr">
            <a:noFill/>
            <a:miter lim="800000"/>
            <a:headEnd/>
            <a:tailEnd/>
          </a:ln>
          <a:effectLst/>
        </p:spPr>
        <p:txBody>
          <a:bodyPr wrap="none" lIns="68556" tIns="34283" rIns="68556" bIns="34283" anchor="ctr"/>
          <a:lstStyle/>
          <a:p>
            <a:pPr defTabSz="456992" fontAlgn="auto">
              <a:spcBef>
                <a:spcPts val="0"/>
              </a:spcBef>
              <a:spcAft>
                <a:spcPts val="0"/>
              </a:spcAft>
            </a:pPr>
            <a:endParaRPr lang="en-US">
              <a:solidFill>
                <a:srgbClr val="000000"/>
              </a:solidFill>
              <a:latin typeface="CiscoSansTT ExtraLight"/>
              <a:ea typeface="+mn-ea"/>
            </a:endParaRPr>
          </a:p>
        </p:txBody>
      </p:sp>
      <p:sp>
        <p:nvSpPr>
          <p:cNvPr id="5" name="Title 1"/>
          <p:cNvSpPr>
            <a:spLocks noGrp="1"/>
          </p:cNvSpPr>
          <p:nvPr>
            <p:ph type="ctrTitle" hasCustomPrompt="1"/>
          </p:nvPr>
        </p:nvSpPr>
        <p:spPr>
          <a:xfrm>
            <a:off x="245461" y="571579"/>
            <a:ext cx="8301719"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gradFill>
                  <a:gsLst>
                    <a:gs pos="0">
                      <a:schemeClr val="accent1"/>
                    </a:gs>
                    <a:gs pos="100000">
                      <a:srgbClr val="01BBBB"/>
                    </a:gs>
                  </a:gsLst>
                  <a:lin ang="1200000" scaled="0"/>
                </a:gradFill>
                <a:latin typeface="+mj-lt"/>
                <a:cs typeface="CiscoSans Thin"/>
              </a:defRPr>
            </a:lvl1pPr>
          </a:lstStyle>
          <a:p>
            <a:r>
              <a:rPr lang="en-US" dirty="0" smtClean="0"/>
              <a:t>Section Title Goes Here</a:t>
            </a:r>
            <a:endParaRPr lang="en-US" dirty="0"/>
          </a:p>
        </p:txBody>
      </p:sp>
    </p:spTree>
    <p:extLst>
      <p:ext uri="{BB962C8B-B14F-4D97-AF65-F5344CB8AC3E}">
        <p14:creationId xmlns:p14="http://schemas.microsoft.com/office/powerpoint/2010/main" val="408481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preserve="1" userDrawn="1">
  <p:cSld name="2_Segue">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61" y="562612"/>
            <a:ext cx="8301719"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7813263" y="4745973"/>
            <a:ext cx="762395" cy="154530"/>
          </a:xfrm>
          <a:prstGeom prst="rect">
            <a:avLst/>
          </a:prstGeom>
          <a:noFill/>
          <a:ln w="9525">
            <a:noFill/>
            <a:miter lim="800000"/>
            <a:headEnd/>
            <a:tailEnd/>
          </a:ln>
          <a:effectLst/>
        </p:spPr>
        <p:txBody>
          <a:bodyPr wrap="none" lIns="61570" tIns="30788" rIns="61570" bIns="30788" anchor="b">
            <a:spAutoFit/>
          </a:bodyPr>
          <a:lstStyle/>
          <a:p>
            <a:pPr algn="r" defTabSz="61057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userDrawn="1"/>
        </p:nvSpPr>
        <p:spPr bwMode="ltGray">
          <a:xfrm>
            <a:off x="8660831" y="4742920"/>
            <a:ext cx="220539" cy="154511"/>
          </a:xfrm>
          <a:prstGeom prst="rect">
            <a:avLst/>
          </a:prstGeom>
          <a:noFill/>
          <a:ln w="9525" algn="ctr">
            <a:noFill/>
            <a:miter lim="800000"/>
            <a:headEnd/>
            <a:tailEnd/>
          </a:ln>
          <a:effectLst/>
        </p:spPr>
        <p:txBody>
          <a:bodyPr wrap="none" lIns="61570" tIns="30788" rIns="61570" bIns="30788" anchor="b">
            <a:spAutoFit/>
          </a:bodyPr>
          <a:lstStyle/>
          <a:p>
            <a:pPr algn="r" defTabSz="61057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7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0" name="Rectangle 4"/>
          <p:cNvSpPr>
            <a:spLocks noChangeArrowheads="1"/>
          </p:cNvSpPr>
          <p:nvPr userDrawn="1"/>
        </p:nvSpPr>
        <p:spPr bwMode="ltGray">
          <a:xfrm>
            <a:off x="292053" y="4747273"/>
            <a:ext cx="3420515" cy="154530"/>
          </a:xfrm>
          <a:prstGeom prst="rect">
            <a:avLst/>
          </a:prstGeom>
          <a:noFill/>
          <a:ln w="9525">
            <a:noFill/>
            <a:miter lim="800000"/>
            <a:headEnd/>
            <a:tailEnd/>
          </a:ln>
          <a:effectLst/>
        </p:spPr>
        <p:txBody>
          <a:bodyPr wrap="square" lIns="61570" tIns="30788" rIns="61570" bIns="30788" anchor="b" anchorCtr="0">
            <a:spAutoFit/>
          </a:bodyPr>
          <a:lstStyle/>
          <a:p>
            <a:pPr defTabSz="61057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8" name="Straight Connector 7"/>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43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61" y="562612"/>
            <a:ext cx="8301719"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7813263" y="4745973"/>
            <a:ext cx="762395" cy="154530"/>
          </a:xfrm>
          <a:prstGeom prst="rect">
            <a:avLst/>
          </a:prstGeom>
          <a:noFill/>
          <a:ln w="9525">
            <a:noFill/>
            <a:miter lim="800000"/>
            <a:headEnd/>
            <a:tailEnd/>
          </a:ln>
          <a:effectLst/>
        </p:spPr>
        <p:txBody>
          <a:bodyPr wrap="none" lIns="61570" tIns="30788" rIns="61570" bIns="30788" anchor="b">
            <a:spAutoFit/>
          </a:bodyPr>
          <a:lstStyle/>
          <a:p>
            <a:pPr algn="r" defTabSz="61057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userDrawn="1"/>
        </p:nvSpPr>
        <p:spPr bwMode="ltGray">
          <a:xfrm>
            <a:off x="8660831" y="4742920"/>
            <a:ext cx="220539" cy="154511"/>
          </a:xfrm>
          <a:prstGeom prst="rect">
            <a:avLst/>
          </a:prstGeom>
          <a:noFill/>
          <a:ln w="9525" algn="ctr">
            <a:noFill/>
            <a:miter lim="800000"/>
            <a:headEnd/>
            <a:tailEnd/>
          </a:ln>
          <a:effectLst/>
        </p:spPr>
        <p:txBody>
          <a:bodyPr wrap="none" lIns="61570" tIns="30788" rIns="61570" bIns="30788" anchor="b">
            <a:spAutoFit/>
          </a:bodyPr>
          <a:lstStyle/>
          <a:p>
            <a:pPr algn="r" defTabSz="61057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7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0" name="Rectangle 4"/>
          <p:cNvSpPr>
            <a:spLocks noChangeArrowheads="1"/>
          </p:cNvSpPr>
          <p:nvPr userDrawn="1"/>
        </p:nvSpPr>
        <p:spPr bwMode="ltGray">
          <a:xfrm>
            <a:off x="292053" y="4747273"/>
            <a:ext cx="3420515" cy="154530"/>
          </a:xfrm>
          <a:prstGeom prst="rect">
            <a:avLst/>
          </a:prstGeom>
          <a:noFill/>
          <a:ln w="9525">
            <a:noFill/>
            <a:miter lim="800000"/>
            <a:headEnd/>
            <a:tailEnd/>
          </a:ln>
          <a:effectLst/>
        </p:spPr>
        <p:txBody>
          <a:bodyPr wrap="square" lIns="61570" tIns="30788" rIns="61570" bIns="30788" anchor="b" anchorCtr="0">
            <a:spAutoFit/>
          </a:bodyPr>
          <a:lstStyle/>
          <a:p>
            <a:pPr defTabSz="61057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8" name="Straight Connector 7"/>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60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59117"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261499" y="1200160"/>
            <a:ext cx="8659976" cy="3394075"/>
          </a:xfrm>
          <a:prstGeom prst="rect">
            <a:avLst/>
          </a:prstGeom>
        </p:spPr>
        <p:txBody>
          <a:bodyPr lIns="91400" tIns="45700" rIns="91400" bIns="45700">
            <a:noAutofit/>
          </a:bodyPr>
          <a:lstStyle>
            <a:lvl1pPr marL="285622" marR="0" indent="-285622" algn="ctr" defTabSz="456992"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marL="0" marR="0" lvl="0" indent="0" algn="l" defTabSz="456992"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Tree>
    <p:extLst>
      <p:ext uri="{BB962C8B-B14F-4D97-AF65-F5344CB8AC3E}">
        <p14:creationId xmlns:p14="http://schemas.microsoft.com/office/powerpoint/2010/main" val="173690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preserve="1" userDrawn="1">
  <p:cSld name="1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59117" y="303064"/>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261499" y="1200160"/>
            <a:ext cx="8659976" cy="3394075"/>
          </a:xfrm>
          <a:prstGeom prst="rect">
            <a:avLst/>
          </a:prstGeom>
        </p:spPr>
        <p:txBody>
          <a:bodyPr lIns="91400" tIns="45700" rIns="91400" bIns="45700">
            <a:noAutofit/>
          </a:bodyPr>
          <a:lstStyle>
            <a:lvl1pPr marL="285622" marR="0" indent="-285622" algn="l" defTabSz="456992"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marL="0" marR="0" lvl="0" indent="0" algn="l" defTabSz="456992"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
        <p:nvSpPr>
          <p:cNvPr id="8" name="Rectangle 5"/>
          <p:cNvSpPr>
            <a:spLocks noChangeArrowheads="1"/>
          </p:cNvSpPr>
          <p:nvPr userDrawn="1"/>
        </p:nvSpPr>
        <p:spPr bwMode="ltGray">
          <a:xfrm>
            <a:off x="7813263" y="4745973"/>
            <a:ext cx="762395" cy="154530"/>
          </a:xfrm>
          <a:prstGeom prst="rect">
            <a:avLst/>
          </a:prstGeom>
          <a:noFill/>
          <a:ln w="9525">
            <a:noFill/>
            <a:miter lim="800000"/>
            <a:headEnd/>
            <a:tailEnd/>
          </a:ln>
          <a:effectLst/>
        </p:spPr>
        <p:txBody>
          <a:bodyPr wrap="none" lIns="61570" tIns="30788" rIns="61570" bIns="30788" anchor="b">
            <a:spAutoFit/>
          </a:bodyPr>
          <a:lstStyle/>
          <a:p>
            <a:pPr algn="r" defTabSz="61057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9" name="Rectangle 7"/>
          <p:cNvSpPr>
            <a:spLocks noChangeArrowheads="1"/>
          </p:cNvSpPr>
          <p:nvPr userDrawn="1"/>
        </p:nvSpPr>
        <p:spPr bwMode="ltGray">
          <a:xfrm>
            <a:off x="8660831" y="4742920"/>
            <a:ext cx="220539" cy="154511"/>
          </a:xfrm>
          <a:prstGeom prst="rect">
            <a:avLst/>
          </a:prstGeom>
          <a:noFill/>
          <a:ln w="9525" algn="ctr">
            <a:noFill/>
            <a:miter lim="800000"/>
            <a:headEnd/>
            <a:tailEnd/>
          </a:ln>
          <a:effectLst/>
        </p:spPr>
        <p:txBody>
          <a:bodyPr wrap="none" lIns="61570" tIns="30788" rIns="61570" bIns="30788" anchor="b">
            <a:spAutoFit/>
          </a:bodyPr>
          <a:lstStyle/>
          <a:p>
            <a:pPr algn="r" defTabSz="61057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7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0" name="Rectangle 4"/>
          <p:cNvSpPr>
            <a:spLocks noChangeArrowheads="1"/>
          </p:cNvSpPr>
          <p:nvPr userDrawn="1"/>
        </p:nvSpPr>
        <p:spPr bwMode="ltGray">
          <a:xfrm>
            <a:off x="292053" y="4747273"/>
            <a:ext cx="3420515" cy="154530"/>
          </a:xfrm>
          <a:prstGeom prst="rect">
            <a:avLst/>
          </a:prstGeom>
          <a:noFill/>
          <a:ln w="9525">
            <a:noFill/>
            <a:miter lim="800000"/>
            <a:headEnd/>
            <a:tailEnd/>
          </a:ln>
          <a:effectLst/>
        </p:spPr>
        <p:txBody>
          <a:bodyPr wrap="square" lIns="61570" tIns="30788" rIns="61570" bIns="30788" anchor="b" anchorCtr="0">
            <a:spAutoFit/>
          </a:bodyPr>
          <a:lstStyle/>
          <a:p>
            <a:pPr defTabSz="61057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11" name="Straight Connector 10"/>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773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45456" y="1249964"/>
            <a:ext cx="8582751" cy="3266034"/>
          </a:xfrm>
          <a:prstGeom prst="rect">
            <a:avLst/>
          </a:prstGeom>
        </p:spPr>
        <p:txBody>
          <a:bodyPr lIns="91400" tIns="45700" rIns="91400" bIns="45700">
            <a:noAutofit/>
          </a:bodyPr>
          <a:lstStyle>
            <a:lvl1pPr marL="280861" indent="-223736">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07776" indent="-215801">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7380" indent="-171375">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0817" indent="-171375">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1082189" indent="-168200">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100839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28" y="205978"/>
            <a:ext cx="8229601" cy="857250"/>
          </a:xfrm>
          <a:prstGeom prst="rect">
            <a:avLst/>
          </a:prstGeom>
        </p:spPr>
        <p:txBody>
          <a:bodyPr lIns="68520" tIns="68520" rIns="68520" bIns="68520"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body" idx="1"/>
          </p:nvPr>
        </p:nvSpPr>
        <p:spPr>
          <a:xfrm>
            <a:off x="457200" y="1200152"/>
            <a:ext cx="3994500" cy="3725775"/>
          </a:xfrm>
          <a:prstGeom prst="rect">
            <a:avLst/>
          </a:prstGeom>
        </p:spPr>
        <p:txBody>
          <a:bodyPr lIns="68520" tIns="68520" rIns="68520" bIns="68520"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6" name="Shape 16"/>
          <p:cNvSpPr txBox="1">
            <a:spLocks noGrp="1"/>
          </p:cNvSpPr>
          <p:nvPr>
            <p:ph type="body" idx="2"/>
          </p:nvPr>
        </p:nvSpPr>
        <p:spPr>
          <a:xfrm>
            <a:off x="4692275" y="1200152"/>
            <a:ext cx="3994500" cy="3725775"/>
          </a:xfrm>
          <a:prstGeom prst="rect">
            <a:avLst/>
          </a:prstGeom>
        </p:spPr>
        <p:txBody>
          <a:bodyPr lIns="68520" tIns="68520" rIns="68520" bIns="68520"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2952581928"/>
      </p:ext>
    </p:extLst>
  </p:cSld>
  <p:clrMapOvr>
    <a:masterClrMapping/>
  </p:clrMapOvr>
  <p:transition spd="slow">
    <p:fade/>
  </p:transition>
  <p:timing>
    <p:tnLst>
      <p:par>
        <p:cTn id="1" dur="indefinite" restart="never" nodeType="tmRoot"/>
      </p:par>
    </p:tnLst>
  </p:timing>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245457" y="1249964"/>
            <a:ext cx="4169633" cy="3266034"/>
          </a:xfrm>
          <a:prstGeom prst="rect">
            <a:avLst/>
          </a:prstGeom>
        </p:spPr>
        <p:txBody>
          <a:bodyPr lIns="91400" tIns="45700" rIns="91400" bIns="45700">
            <a:noAutofit/>
          </a:bodyPr>
          <a:lstStyle>
            <a:lvl1pPr marL="228497" indent="-171375">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6992" indent="-215801">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370" indent="-171375">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799740" indent="-171375">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114" indent="-171375">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3"/>
          <p:cNvSpPr>
            <a:spLocks noGrp="1"/>
          </p:cNvSpPr>
          <p:nvPr>
            <p:ph type="body" sz="quarter" idx="11"/>
          </p:nvPr>
        </p:nvSpPr>
        <p:spPr>
          <a:xfrm>
            <a:off x="4640999" y="1249964"/>
            <a:ext cx="4169633" cy="3266034"/>
          </a:xfrm>
          <a:prstGeom prst="rect">
            <a:avLst/>
          </a:prstGeom>
        </p:spPr>
        <p:txBody>
          <a:bodyPr lIns="91400" tIns="45700" rIns="91400" bIns="45700">
            <a:noAutofit/>
          </a:bodyPr>
          <a:lstStyle>
            <a:lvl1pPr marL="228497" indent="-171375">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6992" indent="-215801">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370" indent="-171375">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799740" indent="-171375">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114" indent="-171375">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1586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1_Bullet_Heavy Tex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9" name="Text Placeholder 3"/>
          <p:cNvSpPr>
            <a:spLocks noGrp="1"/>
          </p:cNvSpPr>
          <p:nvPr>
            <p:ph type="body" sz="quarter" idx="11" hasCustomPrompt="1"/>
          </p:nvPr>
        </p:nvSpPr>
        <p:spPr>
          <a:xfrm>
            <a:off x="245457" y="1249964"/>
            <a:ext cx="4169633" cy="3266034"/>
          </a:xfrm>
          <a:prstGeom prst="rect">
            <a:avLst/>
          </a:prstGeom>
        </p:spPr>
        <p:txBody>
          <a:bodyPr lIns="91400" tIns="45700" rIns="91400" bIns="45700">
            <a:noAutofit/>
          </a:bodyPr>
          <a:lstStyle>
            <a:lvl1pPr marL="233258" indent="-171375">
              <a:lnSpc>
                <a:spcPct val="95000"/>
              </a:lnSpc>
              <a:spcBef>
                <a:spcPts val="1110"/>
              </a:spcBef>
              <a:buClr>
                <a:schemeClr val="tx2"/>
              </a:buClr>
              <a:buSzPct val="80000"/>
              <a:buFont typeface="Wingdings" panose="05000000000000000000" pitchFamily="2" charset="2"/>
              <a:buChar char="§"/>
              <a:defRPr sz="1400"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1807" indent="-171375">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a:p>
            <a:endParaRPr lang="en-US" dirty="0" smtClean="0"/>
          </a:p>
        </p:txBody>
      </p:sp>
      <p:sp>
        <p:nvSpPr>
          <p:cNvPr id="10" name="Text Placeholder 3"/>
          <p:cNvSpPr>
            <a:spLocks noGrp="1"/>
          </p:cNvSpPr>
          <p:nvPr>
            <p:ph type="body" sz="quarter" idx="12" hasCustomPrompt="1"/>
          </p:nvPr>
        </p:nvSpPr>
        <p:spPr>
          <a:xfrm>
            <a:off x="4640999" y="1249964"/>
            <a:ext cx="4169633" cy="3266034"/>
          </a:xfrm>
          <a:prstGeom prst="rect">
            <a:avLst/>
          </a:prstGeom>
        </p:spPr>
        <p:txBody>
          <a:bodyPr lIns="91400" tIns="45700" rIns="91400" bIns="45700">
            <a:noAutofit/>
          </a:bodyPr>
          <a:lstStyle>
            <a:lvl1pPr marL="223736" indent="-171375">
              <a:lnSpc>
                <a:spcPct val="95000"/>
              </a:lnSpc>
              <a:spcBef>
                <a:spcPts val="1110"/>
              </a:spcBef>
              <a:buClr>
                <a:schemeClr val="tx2"/>
              </a:buClr>
              <a:buSzPct val="80000"/>
              <a:buFont typeface="Wingdings" panose="05000000000000000000" pitchFamily="2" charset="2"/>
              <a:buChar char="§"/>
              <a:defRPr sz="1400"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1807" indent="-171375">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p:txBody>
      </p:sp>
    </p:spTree>
    <p:extLst>
      <p:ext uri="{BB962C8B-B14F-4D97-AF65-F5344CB8AC3E}">
        <p14:creationId xmlns:p14="http://schemas.microsoft.com/office/powerpoint/2010/main" val="18643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10" name="Rounded Rectangle 9"/>
          <p:cNvSpPr/>
          <p:nvPr userDrawn="1"/>
        </p:nvSpPr>
        <p:spPr>
          <a:xfrm>
            <a:off x="5143104" y="1229806"/>
            <a:ext cx="3623212" cy="3306356"/>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0" tIns="45700" rIns="91400" bIns="45700" rtlCol="0" anchor="ctr"/>
          <a:lstStyle/>
          <a:p>
            <a:pPr algn="ctr" defTabSz="456992" fontAlgn="auto">
              <a:spcBef>
                <a:spcPts val="0"/>
              </a:spcBef>
              <a:spcAft>
                <a:spcPts val="0"/>
              </a:spcAft>
            </a:pPr>
            <a:endParaRPr lang="en-US">
              <a:solidFill>
                <a:srgbClr val="FFFFFF"/>
              </a:solidFill>
              <a:latin typeface="CiscoSansTT ExtraLight"/>
            </a:endParaRPr>
          </a:p>
        </p:txBody>
      </p:sp>
      <p:sp>
        <p:nvSpPr>
          <p:cNvPr id="12" name="Text Placeholder 11"/>
          <p:cNvSpPr>
            <a:spLocks noGrp="1"/>
          </p:cNvSpPr>
          <p:nvPr>
            <p:ph type="body" sz="quarter" idx="11" hasCustomPrompt="1"/>
          </p:nvPr>
        </p:nvSpPr>
        <p:spPr>
          <a:xfrm>
            <a:off x="5221224" y="1310774"/>
            <a:ext cx="3236976" cy="1830001"/>
          </a:xfrm>
          <a:prstGeom prst="rect">
            <a:avLst/>
          </a:prstGeom>
        </p:spPr>
        <p:txBody>
          <a:bodyPr lIns="91400" tIns="45700" rIns="91400" bIns="45700">
            <a:noAutofit/>
          </a:bodyPr>
          <a:lstStyle>
            <a:lvl1pPr marL="85697" indent="-85697" algn="l" defTabSz="685555" rtl="0" eaLnBrk="1" latinLnBrk="0" hangingPunct="1">
              <a:lnSpc>
                <a:spcPct val="90000"/>
              </a:lnSpc>
              <a:spcBef>
                <a:spcPts val="0"/>
              </a:spcBef>
              <a:buNone/>
              <a:defRPr lang="en-US" sz="1500" kern="1200" dirty="0" smtClean="0">
                <a:gradFill>
                  <a:gsLst>
                    <a:gs pos="0">
                      <a:srgbClr val="272749"/>
                    </a:gs>
                    <a:gs pos="27000">
                      <a:srgbClr val="272749"/>
                    </a:gs>
                    <a:gs pos="100000">
                      <a:srgbClr val="B8E1D0"/>
                    </a:gs>
                    <a:gs pos="83000">
                      <a:srgbClr val="39BBB9"/>
                    </a:gs>
                  </a:gsLst>
                  <a:lin ang="3600000" scaled="0"/>
                </a:gradFill>
                <a:latin typeface="+mn-lt"/>
                <a:ea typeface="+mn-ea"/>
                <a:cs typeface="CiscoSans ExtraLight"/>
              </a:defRPr>
            </a:lvl1pPr>
            <a:lvl2pPr marL="85697" indent="-85697" algn="l" defTabSz="685555" rtl="0" eaLnBrk="1" latinLnBrk="0" hangingPunct="1">
              <a:defRPr lang="en-US" sz="1500" kern="1200" dirty="0" smtClean="0">
                <a:solidFill>
                  <a:schemeClr val="accent2"/>
                </a:solidFill>
                <a:latin typeface="Ciscolight" pitchFamily="2" charset="0"/>
                <a:ea typeface="+mn-ea"/>
                <a:cs typeface="+mn-cs"/>
              </a:defRPr>
            </a:lvl2pPr>
            <a:lvl3pPr marL="85697" indent="-85697" algn="l" defTabSz="685555" rtl="0" eaLnBrk="1" latinLnBrk="0" hangingPunct="1">
              <a:defRPr lang="en-US" sz="1500" kern="1200" dirty="0" smtClean="0">
                <a:solidFill>
                  <a:schemeClr val="accent2"/>
                </a:solidFill>
                <a:latin typeface="Ciscolight" pitchFamily="2" charset="0"/>
                <a:ea typeface="+mn-ea"/>
                <a:cs typeface="+mn-cs"/>
              </a:defRPr>
            </a:lvl3pPr>
            <a:lvl4pPr marL="85697" indent="-85697" algn="l" defTabSz="685555" rtl="0" eaLnBrk="1" latinLnBrk="0" hangingPunct="1">
              <a:defRPr lang="en-US" sz="1500" kern="1200" dirty="0" smtClean="0">
                <a:solidFill>
                  <a:schemeClr val="accent2"/>
                </a:solidFill>
                <a:latin typeface="Ciscolight" pitchFamily="2" charset="0"/>
                <a:ea typeface="+mn-ea"/>
                <a:cs typeface="+mn-cs"/>
              </a:defRPr>
            </a:lvl4pPr>
            <a:lvl5pPr marL="85697" indent="-85697" algn="l" defTabSz="685555" rtl="0" eaLnBrk="1" latinLnBrk="0" hangingPunct="1">
              <a:defRPr lang="en-US" sz="15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19" name="Text Placeholder 18"/>
          <p:cNvSpPr>
            <a:spLocks noGrp="1"/>
          </p:cNvSpPr>
          <p:nvPr>
            <p:ph type="body" sz="quarter" idx="14" hasCustomPrompt="1"/>
          </p:nvPr>
        </p:nvSpPr>
        <p:spPr>
          <a:xfrm>
            <a:off x="5299805" y="3552444"/>
            <a:ext cx="3326071" cy="253746"/>
          </a:xfrm>
          <a:prstGeom prst="rect">
            <a:avLst/>
          </a:prstGeom>
        </p:spPr>
        <p:txBody>
          <a:bodyPr lIns="91400" tIns="45700" rIns="91400" bIns="45700">
            <a:noAutofit/>
          </a:bodyPr>
          <a:lstStyle>
            <a:lvl1pPr marL="0" indent="0">
              <a:buClr>
                <a:schemeClr val="tx2"/>
              </a:buClr>
              <a:buFontTx/>
              <a:buNone/>
              <a:defRPr sz="1200">
                <a:solidFill>
                  <a:schemeClr val="tx2"/>
                </a:solidFill>
                <a:latin typeface="+mn-lt"/>
                <a:cs typeface="CiscoSans ExtraLight"/>
              </a:defRPr>
            </a:lvl1pPr>
          </a:lstStyle>
          <a:p>
            <a:pPr lvl="0"/>
            <a:r>
              <a:rPr lang="en-US" dirty="0" smtClean="0"/>
              <a:t>Source Name</a:t>
            </a:r>
            <a:endParaRPr lang="en-US" dirty="0"/>
          </a:p>
        </p:txBody>
      </p:sp>
      <p:sp>
        <p:nvSpPr>
          <p:cNvPr id="14" name="Title 1"/>
          <p:cNvSpPr>
            <a:spLocks noGrp="1"/>
          </p:cNvSpPr>
          <p:nvPr>
            <p:ph type="ctrTitle" hasCustomPrompt="1"/>
          </p:nvPr>
        </p:nvSpPr>
        <p:spPr>
          <a:xfrm>
            <a:off x="259741" y="302422"/>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Pull Quote Style</a:t>
            </a:r>
            <a:endParaRPr lang="en-US" dirty="0"/>
          </a:p>
        </p:txBody>
      </p:sp>
      <p:sp>
        <p:nvSpPr>
          <p:cNvPr id="7" name="Text Placeholder 3"/>
          <p:cNvSpPr>
            <a:spLocks noGrp="1"/>
          </p:cNvSpPr>
          <p:nvPr>
            <p:ph type="body" sz="quarter" idx="15" hasCustomPrompt="1"/>
          </p:nvPr>
        </p:nvSpPr>
        <p:spPr>
          <a:xfrm>
            <a:off x="245457" y="1249964"/>
            <a:ext cx="4169633" cy="3266034"/>
          </a:xfrm>
          <a:prstGeom prst="rect">
            <a:avLst/>
          </a:prstGeom>
        </p:spPr>
        <p:txBody>
          <a:bodyPr lIns="91400" tIns="45700" rIns="91400" bIns="45700">
            <a:noAutofit/>
          </a:bodyPr>
          <a:lstStyle>
            <a:lvl1pPr marL="233258" indent="-171375">
              <a:lnSpc>
                <a:spcPct val="95000"/>
              </a:lnSpc>
              <a:spcBef>
                <a:spcPts val="1110"/>
              </a:spcBef>
              <a:buClr>
                <a:schemeClr val="tx2"/>
              </a:buClr>
              <a:buSzPct val="80000"/>
              <a:buFont typeface="Wingdings" panose="05000000000000000000" pitchFamily="2" charset="2"/>
              <a:buChar char="§"/>
              <a:defRPr sz="1600" b="0" i="0">
                <a:solidFill>
                  <a:schemeClr val="tx2"/>
                </a:solidFill>
                <a:latin typeface="+mn-lt"/>
                <a:cs typeface="CiscoSans ExtraLight"/>
              </a:defRPr>
            </a:lvl1pPr>
            <a:lvl2pPr marL="455405" indent="-190416">
              <a:lnSpc>
                <a:spcPct val="95000"/>
              </a:lnSpc>
              <a:spcBef>
                <a:spcPts val="450"/>
              </a:spcBef>
              <a:buClr>
                <a:schemeClr val="tx2"/>
              </a:buClr>
              <a:buSzPct val="80000"/>
              <a:buFont typeface="Wingdings" panose="05000000000000000000" pitchFamily="2" charset="2"/>
              <a:buChar char="§"/>
              <a:defRPr sz="1400" b="0" i="0">
                <a:solidFill>
                  <a:schemeClr val="tx2"/>
                </a:solidFill>
                <a:latin typeface="+mn-lt"/>
                <a:cs typeface="CiscoSans ExtraLight"/>
              </a:defRPr>
            </a:lvl2pPr>
            <a:lvl3pPr>
              <a:buClrTx/>
              <a:defRPr b="0" i="0">
                <a:solidFill>
                  <a:schemeClr val="tx1"/>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a:t>
            </a:r>
            <a:br>
              <a:rPr lang="en-US" dirty="0" smtClean="0"/>
            </a:br>
            <a:r>
              <a:rPr lang="en-US" dirty="0" smtClean="0"/>
              <a:t>slide with a pull quote</a:t>
            </a:r>
          </a:p>
          <a:p>
            <a:pPr lvl="1"/>
            <a:r>
              <a:rPr lang="en-US" dirty="0" smtClean="0"/>
              <a:t>This is where all the second level </a:t>
            </a:r>
            <a:br>
              <a:rPr lang="en-US" dirty="0" smtClean="0"/>
            </a:br>
            <a:r>
              <a:rPr lang="en-US" dirty="0" smtClean="0"/>
              <a:t>information goes</a:t>
            </a:r>
          </a:p>
          <a:p>
            <a:pPr lvl="1"/>
            <a:r>
              <a:rPr lang="en-US" dirty="0" smtClean="0"/>
              <a:t>This is another bullet point</a:t>
            </a:r>
          </a:p>
          <a:p>
            <a:r>
              <a:rPr lang="en-US" dirty="0" smtClean="0"/>
              <a:t>First level bullets are 16 points</a:t>
            </a:r>
            <a:br>
              <a:rPr lang="en-US" dirty="0" smtClean="0"/>
            </a:br>
            <a:r>
              <a:rPr lang="en-US" dirty="0" smtClean="0"/>
              <a:t>and use a bullet point</a:t>
            </a:r>
          </a:p>
          <a:p>
            <a:pPr lvl="1"/>
            <a:r>
              <a:rPr lang="en-US" dirty="0" smtClean="0"/>
              <a:t>Second level bullets are 14 points in size</a:t>
            </a:r>
          </a:p>
          <a:p>
            <a:pPr lvl="1"/>
            <a:r>
              <a:rPr lang="en-US" dirty="0" smtClean="0"/>
              <a:t>It’s important to keep consistency </a:t>
            </a:r>
          </a:p>
        </p:txBody>
      </p:sp>
    </p:spTree>
    <p:extLst>
      <p:ext uri="{BB962C8B-B14F-4D97-AF65-F5344CB8AC3E}">
        <p14:creationId xmlns:p14="http://schemas.microsoft.com/office/powerpoint/2010/main" val="63514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113544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preserve="1" userDrawn="1">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Bullet Title Goes Here</a:t>
            </a:r>
            <a:endParaRPr lang="en-US" dirty="0"/>
          </a:p>
        </p:txBody>
      </p:sp>
      <p:sp>
        <p:nvSpPr>
          <p:cNvPr id="4" name="Rectangle 5"/>
          <p:cNvSpPr>
            <a:spLocks noChangeArrowheads="1"/>
          </p:cNvSpPr>
          <p:nvPr userDrawn="1"/>
        </p:nvSpPr>
        <p:spPr bwMode="ltGray">
          <a:xfrm>
            <a:off x="7813263" y="4745973"/>
            <a:ext cx="762395" cy="154530"/>
          </a:xfrm>
          <a:prstGeom prst="rect">
            <a:avLst/>
          </a:prstGeom>
          <a:noFill/>
          <a:ln w="9525">
            <a:noFill/>
            <a:miter lim="800000"/>
            <a:headEnd/>
            <a:tailEnd/>
          </a:ln>
          <a:effectLst/>
        </p:spPr>
        <p:txBody>
          <a:bodyPr wrap="none" lIns="61570" tIns="30788" rIns="61570" bIns="30788" anchor="b">
            <a:spAutoFit/>
          </a:bodyPr>
          <a:lstStyle/>
          <a:p>
            <a:pPr algn="r" defTabSz="61057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5" name="Rectangle 7"/>
          <p:cNvSpPr>
            <a:spLocks noChangeArrowheads="1"/>
          </p:cNvSpPr>
          <p:nvPr userDrawn="1"/>
        </p:nvSpPr>
        <p:spPr bwMode="ltGray">
          <a:xfrm>
            <a:off x="8660831" y="4742920"/>
            <a:ext cx="220539" cy="154511"/>
          </a:xfrm>
          <a:prstGeom prst="rect">
            <a:avLst/>
          </a:prstGeom>
          <a:noFill/>
          <a:ln w="9525" algn="ctr">
            <a:noFill/>
            <a:miter lim="800000"/>
            <a:headEnd/>
            <a:tailEnd/>
          </a:ln>
          <a:effectLst/>
        </p:spPr>
        <p:txBody>
          <a:bodyPr wrap="none" lIns="61570" tIns="30788" rIns="61570" bIns="30788" anchor="b">
            <a:spAutoFit/>
          </a:bodyPr>
          <a:lstStyle/>
          <a:p>
            <a:pPr algn="r" defTabSz="61057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7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6" name="Rectangle 4"/>
          <p:cNvSpPr>
            <a:spLocks noChangeArrowheads="1"/>
          </p:cNvSpPr>
          <p:nvPr userDrawn="1"/>
        </p:nvSpPr>
        <p:spPr bwMode="ltGray">
          <a:xfrm>
            <a:off x="292053" y="4747273"/>
            <a:ext cx="3420515" cy="154530"/>
          </a:xfrm>
          <a:prstGeom prst="rect">
            <a:avLst/>
          </a:prstGeom>
          <a:noFill/>
          <a:ln w="9525">
            <a:noFill/>
            <a:miter lim="800000"/>
            <a:headEnd/>
            <a:tailEnd/>
          </a:ln>
          <a:effectLst/>
        </p:spPr>
        <p:txBody>
          <a:bodyPr wrap="square" lIns="61570" tIns="30788" rIns="61570" bIns="30788" anchor="b" anchorCtr="0">
            <a:spAutoFit/>
          </a:bodyPr>
          <a:lstStyle/>
          <a:p>
            <a:pPr defTabSz="61057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7" name="Straight Connector 6"/>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108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1786" y="302506"/>
            <a:ext cx="4005072" cy="628650"/>
          </a:xfrm>
          <a:prstGeom prst="rect">
            <a:avLst/>
          </a:prstGeom>
        </p:spPr>
        <p:txBody>
          <a:bodyPr vert="horz" lIns="61699" tIns="34283" rIns="61699" bIns="34283" rtlCol="0" anchor="t" anchorCtr="0">
            <a:noAutofit/>
          </a:bodyPr>
          <a:lstStyle>
            <a:lvl1pPr algn="l" defTabSz="685555" rtl="0" eaLnBrk="1" latinLnBrk="0" hangingPunct="1">
              <a:lnSpc>
                <a:spcPct val="80000"/>
              </a:lnSpc>
              <a:spcBef>
                <a:spcPct val="0"/>
              </a:spcBef>
              <a:buNone/>
              <a:defRPr lang="en-US" sz="2500" b="0" i="0" kern="1200" spc="-75" baseline="0" dirty="0" smtClean="0">
                <a:solidFill>
                  <a:srgbClr val="00A2BF"/>
                </a:solidFill>
                <a:latin typeface="+mj-lt"/>
                <a:ea typeface="+mj-ea"/>
                <a:cs typeface="CiscoSans Thin"/>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51540" y="1200150"/>
            <a:ext cx="4005072" cy="3394710"/>
          </a:xfrm>
          <a:prstGeom prst="rect">
            <a:avLst/>
          </a:prstGeom>
        </p:spPr>
        <p:txBody>
          <a:bodyPr lIns="91400" tIns="45700" rIns="91400" bIns="45700">
            <a:noAutofit/>
          </a:bodyPr>
          <a:lstStyle>
            <a:lvl1pPr marL="0" indent="0">
              <a:buClr>
                <a:schemeClr val="tx2"/>
              </a:buClr>
              <a:buSzPct val="80000"/>
              <a:buFont typeface="Wingdings" panose="05000000000000000000" pitchFamily="2" charset="2"/>
              <a:buNone/>
              <a:defRPr sz="1600" b="0" i="0">
                <a:solidFill>
                  <a:schemeClr val="tx2"/>
                </a:solidFill>
                <a:latin typeface="+mn-lt"/>
                <a:cs typeface="CiscoSans ExtraLight"/>
              </a:defRPr>
            </a:lvl1pPr>
            <a:lvl2pPr marL="476079" indent="-171391">
              <a:buClr>
                <a:schemeClr val="tx2"/>
              </a:buClr>
              <a:buSzPct val="80000"/>
              <a:buFont typeface="Wingdings" panose="05000000000000000000" pitchFamily="2" charset="2"/>
              <a:buChar char="§"/>
              <a:tabLst/>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9" y="1200150"/>
            <a:ext cx="4005072" cy="3394710"/>
          </a:xfrm>
          <a:prstGeom prst="rect">
            <a:avLst/>
          </a:prstGeom>
        </p:spPr>
        <p:txBody>
          <a:bodyPr lIns="91400" tIns="45700" rIns="91400" bIns="45700">
            <a:noAutofit/>
          </a:bodyPr>
          <a:lstStyle>
            <a:lvl1pPr marL="0" indent="0">
              <a:buClr>
                <a:schemeClr val="tx2"/>
              </a:buClr>
              <a:buSzPct val="80000"/>
              <a:buFont typeface="Wingdings" panose="05000000000000000000" pitchFamily="2" charset="2"/>
              <a:buNone/>
              <a:defRPr sz="1600" b="0" i="0">
                <a:solidFill>
                  <a:schemeClr val="tx2"/>
                </a:solidFill>
                <a:latin typeface="+mn-lt"/>
                <a:cs typeface="CiscoSans ExtraLight"/>
              </a:defRPr>
            </a:lvl1pPr>
            <a:lvl2pPr marL="476079" indent="-171391">
              <a:buClr>
                <a:schemeClr val="tx2"/>
              </a:buClr>
              <a:buSzPct val="80000"/>
              <a:buFont typeface="Wingdings" panose="05000000000000000000" pitchFamily="2" charset="2"/>
              <a:buChar char="§"/>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4822430" y="302506"/>
            <a:ext cx="4005072" cy="630936"/>
          </a:xfrm>
          <a:prstGeom prst="rect">
            <a:avLst/>
          </a:prstGeom>
        </p:spPr>
        <p:txBody>
          <a:bodyPr lIns="91400" tIns="45700" rIns="91400" bIns="45700">
            <a:noAutofit/>
          </a:bodyPr>
          <a:lstStyle>
            <a:lvl1pPr marL="0" marR="0" indent="0" algn="l" defTabSz="685555" rtl="0" eaLnBrk="1" fontAlgn="auto" latinLnBrk="0" hangingPunct="1">
              <a:lnSpc>
                <a:spcPct val="80000"/>
              </a:lnSpc>
              <a:spcBef>
                <a:spcPct val="0"/>
              </a:spcBef>
              <a:spcAft>
                <a:spcPts val="0"/>
              </a:spcAft>
              <a:buClrTx/>
              <a:buSzTx/>
              <a:buFontTx/>
              <a:buNone/>
              <a:tabLst/>
              <a:defRPr lang="en-US" sz="2500" b="0" i="0" kern="1200" spc="-75" baseline="0" dirty="0">
                <a:solidFill>
                  <a:srgbClr val="00A2BF"/>
                </a:solidFill>
                <a:latin typeface="+mj-lt"/>
                <a:ea typeface="+mj-ea"/>
                <a:cs typeface="CiscoSans Thin"/>
              </a:defRPr>
            </a:lvl1pPr>
          </a:lstStyle>
          <a:p>
            <a:pPr marL="0" marR="0" lvl="0" indent="0" algn="l" defTabSz="685555"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cxnSp>
        <p:nvCxnSpPr>
          <p:cNvPr id="7" name="Straight Connector 6"/>
          <p:cNvCxnSpPr/>
          <p:nvPr userDrawn="1"/>
        </p:nvCxnSpPr>
        <p:spPr>
          <a:xfrm>
            <a:off x="4600575" y="609612"/>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472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ftr="0" dt="0"/>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219516" y="75438"/>
            <a:ext cx="2668457" cy="864108"/>
          </a:xfrm>
          <a:prstGeom prst="rect">
            <a:avLst/>
          </a:prstGeom>
        </p:spPr>
        <p:txBody>
          <a:bodyPr lIns="91400" tIns="45700" rIns="91400" bIns="45700" anchor="b" anchorCtr="0">
            <a:noAutofit/>
          </a:bodyPr>
          <a:lstStyle>
            <a:lvl1pPr marL="0" marR="0" indent="0" algn="l" defTabSz="685555"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555"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17"/>
          <p:cNvSpPr>
            <a:spLocks noGrp="1"/>
          </p:cNvSpPr>
          <p:nvPr>
            <p:ph type="body" sz="quarter" idx="19"/>
          </p:nvPr>
        </p:nvSpPr>
        <p:spPr>
          <a:xfrm>
            <a:off x="3258406" y="75438"/>
            <a:ext cx="2599859" cy="864108"/>
          </a:xfrm>
          <a:prstGeom prst="rect">
            <a:avLst/>
          </a:prstGeom>
        </p:spPr>
        <p:txBody>
          <a:bodyPr lIns="91400" tIns="45700" rIns="91400" bIns="45700" anchor="b" anchorCtr="0">
            <a:noAutofit/>
          </a:bodyPr>
          <a:lstStyle>
            <a:lvl1pPr marL="0" marR="0" indent="0" algn="l" defTabSz="685555"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555"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3" name="Text Placeholder 17"/>
          <p:cNvSpPr>
            <a:spLocks noGrp="1"/>
          </p:cNvSpPr>
          <p:nvPr>
            <p:ph type="body" sz="quarter" idx="20"/>
          </p:nvPr>
        </p:nvSpPr>
        <p:spPr>
          <a:xfrm>
            <a:off x="6272203" y="75438"/>
            <a:ext cx="2634158" cy="864108"/>
          </a:xfrm>
          <a:prstGeom prst="rect">
            <a:avLst/>
          </a:prstGeom>
        </p:spPr>
        <p:txBody>
          <a:bodyPr lIns="91400" tIns="45700" rIns="91400" bIns="45700" anchor="b" anchorCtr="0">
            <a:noAutofit/>
          </a:bodyPr>
          <a:lstStyle>
            <a:lvl1pPr marL="0" marR="0" indent="0" algn="l" defTabSz="685555"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555"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2" name="Text Placeholder 3"/>
          <p:cNvSpPr>
            <a:spLocks noGrp="1"/>
          </p:cNvSpPr>
          <p:nvPr>
            <p:ph type="body" sz="quarter" idx="10"/>
          </p:nvPr>
        </p:nvSpPr>
        <p:spPr>
          <a:xfrm>
            <a:off x="219516" y="1201574"/>
            <a:ext cx="2668457" cy="3336008"/>
          </a:xfrm>
          <a:prstGeom prst="rect">
            <a:avLst/>
          </a:prstGeom>
        </p:spPr>
        <p:txBody>
          <a:bodyPr lIns="91400" tIns="45700" rIns="91400" bIns="45700">
            <a:noAutofit/>
          </a:bodyPr>
          <a:lstStyle>
            <a:lvl1pPr marL="223736" indent="-171375">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403045" indent="-190416">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69657" indent="-166614">
              <a:buClr>
                <a:schemeClr val="tx2"/>
              </a:buClr>
              <a:buSzPct val="80000"/>
              <a:buFont typeface="Wingdings" panose="05000000000000000000" pitchFamily="2" charset="2"/>
              <a:buChar char="§"/>
              <a:defRPr sz="1200">
                <a:solidFill>
                  <a:schemeClr val="tx2"/>
                </a:solidFill>
                <a:latin typeface="+mn-lt"/>
                <a:cs typeface="CiscoSans ExtraLight"/>
              </a:defRPr>
            </a:lvl3pPr>
            <a:lvl4pPr marL="745793" indent="-171375">
              <a:buClr>
                <a:schemeClr val="tx2"/>
              </a:buClr>
              <a:buSzPct val="80000"/>
              <a:buFont typeface="Wingdings" panose="05000000000000000000" pitchFamily="2" charset="2"/>
              <a:buChar char="§"/>
              <a:defRPr sz="1000">
                <a:solidFill>
                  <a:schemeClr val="tx2"/>
                </a:solidFill>
                <a:latin typeface="+mn-lt"/>
                <a:cs typeface="CiscoSans ExtraLight"/>
              </a:defRPr>
            </a:lvl4pPr>
            <a:lvl5pPr marL="917162" indent="-171375">
              <a:buClr>
                <a:schemeClr val="tx2"/>
              </a:buClr>
              <a:buSzPct val="80000"/>
              <a:buFont typeface="Wingdings" panose="05000000000000000000" pitchFamily="2" charset="2"/>
              <a:buChar char="§"/>
              <a:defRPr sz="900">
                <a:solidFill>
                  <a:schemeClr val="tx2"/>
                </a:solidFill>
                <a:latin typeface="+mn-lt"/>
                <a:cs typeface="CiscoSans ExtraLight"/>
              </a:defRPr>
            </a:lvl5pPr>
            <a:lvl6pPr marL="692217"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6" name="Text Placeholder 3"/>
          <p:cNvSpPr>
            <a:spLocks noGrp="1"/>
          </p:cNvSpPr>
          <p:nvPr>
            <p:ph type="body" sz="quarter" idx="21"/>
          </p:nvPr>
        </p:nvSpPr>
        <p:spPr>
          <a:xfrm>
            <a:off x="6272203" y="1183951"/>
            <a:ext cx="2634158" cy="3336008"/>
          </a:xfrm>
          <a:prstGeom prst="rect">
            <a:avLst/>
          </a:prstGeom>
        </p:spPr>
        <p:txBody>
          <a:bodyPr lIns="91400" tIns="45700" rIns="91400" bIns="45700">
            <a:noAutofit/>
          </a:bodyPr>
          <a:lstStyle>
            <a:lvl1pPr marL="171398" indent="-171398">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359838" indent="-215900">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72832" indent="-171375">
              <a:buClr>
                <a:schemeClr val="tx2"/>
              </a:buClr>
              <a:buSzPct val="80000"/>
              <a:buFont typeface="Wingdings" panose="05000000000000000000" pitchFamily="2" charset="2"/>
              <a:buChar char="§"/>
              <a:defRPr sz="1200">
                <a:solidFill>
                  <a:schemeClr val="tx2"/>
                </a:solidFill>
                <a:latin typeface="+mn-lt"/>
                <a:cs typeface="CiscoSans ExtraLight"/>
              </a:defRPr>
            </a:lvl3pPr>
            <a:lvl4pPr marL="745793" indent="-171375">
              <a:buClr>
                <a:schemeClr val="tx2"/>
              </a:buClr>
              <a:buSzPct val="80000"/>
              <a:buFont typeface="Wingdings" panose="05000000000000000000" pitchFamily="2" charset="2"/>
              <a:buChar char="§"/>
              <a:defRPr sz="1000">
                <a:solidFill>
                  <a:schemeClr val="tx2"/>
                </a:solidFill>
                <a:latin typeface="+mn-lt"/>
                <a:cs typeface="CiscoSans ExtraLight"/>
              </a:defRPr>
            </a:lvl4pPr>
            <a:lvl5pPr marL="917162" indent="-171375">
              <a:buClr>
                <a:schemeClr val="tx2"/>
              </a:buClr>
              <a:buSzPct val="80000"/>
              <a:buFont typeface="Wingdings" panose="05000000000000000000" pitchFamily="2" charset="2"/>
              <a:buChar char="§"/>
              <a:defRPr sz="900">
                <a:solidFill>
                  <a:schemeClr val="tx2"/>
                </a:solidFill>
                <a:latin typeface="+mn-lt"/>
                <a:cs typeface="CiscoSans ExtraLight"/>
              </a:defRPr>
            </a:lvl5pPr>
            <a:lvl6pPr marL="692217"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7" name="Text Placeholder 3"/>
          <p:cNvSpPr>
            <a:spLocks noGrp="1"/>
          </p:cNvSpPr>
          <p:nvPr>
            <p:ph type="body" sz="quarter" idx="22"/>
          </p:nvPr>
        </p:nvSpPr>
        <p:spPr>
          <a:xfrm>
            <a:off x="3258406" y="1201574"/>
            <a:ext cx="2599859" cy="3336008"/>
          </a:xfrm>
          <a:prstGeom prst="rect">
            <a:avLst/>
          </a:prstGeom>
        </p:spPr>
        <p:txBody>
          <a:bodyPr lIns="91400" tIns="45700" rIns="91400" bIns="45700">
            <a:noAutofit/>
          </a:bodyPr>
          <a:lstStyle>
            <a:lvl1pPr marL="171398" indent="-171398">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344330" indent="-176134">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14124" indent="-171375">
              <a:buClr>
                <a:schemeClr val="tx2"/>
              </a:buClr>
              <a:buSzPct val="80000"/>
              <a:buFont typeface="Wingdings" panose="05000000000000000000" pitchFamily="2" charset="2"/>
              <a:buChar char="§"/>
              <a:defRPr sz="1200">
                <a:solidFill>
                  <a:schemeClr val="tx2"/>
                </a:solidFill>
                <a:latin typeface="+mn-lt"/>
                <a:cs typeface="CiscoSans ExtraLight"/>
              </a:defRPr>
            </a:lvl3pPr>
            <a:lvl4pPr marL="687080" indent="-171375">
              <a:buClr>
                <a:schemeClr val="tx2"/>
              </a:buClr>
              <a:buSzPct val="80000"/>
              <a:buFont typeface="Wingdings" panose="05000000000000000000" pitchFamily="2" charset="2"/>
              <a:buChar char="§"/>
              <a:defRPr sz="1000">
                <a:solidFill>
                  <a:schemeClr val="tx2"/>
                </a:solidFill>
                <a:latin typeface="+mn-lt"/>
                <a:cs typeface="CiscoSans ExtraLight"/>
              </a:defRPr>
            </a:lvl4pPr>
            <a:lvl5pPr marL="855278" indent="-168200">
              <a:buClr>
                <a:schemeClr val="tx2"/>
              </a:buClr>
              <a:buSzPct val="80000"/>
              <a:buFont typeface="Wingdings" panose="05000000000000000000" pitchFamily="2" charset="2"/>
              <a:buChar char="§"/>
              <a:defRPr sz="900">
                <a:solidFill>
                  <a:schemeClr val="tx2"/>
                </a:solidFill>
                <a:latin typeface="+mn-lt"/>
                <a:cs typeface="CiscoSans ExtraLight"/>
              </a:defRPr>
            </a:lvl5pPr>
            <a:lvl6pPr marL="692217"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3" name="Straight Connector 2"/>
          <p:cNvCxnSpPr/>
          <p:nvPr userDrawn="1"/>
        </p:nvCxnSpPr>
        <p:spPr>
          <a:xfrm>
            <a:off x="3076575" y="609607"/>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067425" y="609607"/>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323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723292" y="4365150"/>
            <a:ext cx="7461251" cy="207749"/>
          </a:xfrm>
          <a:prstGeom prst="rect">
            <a:avLst/>
          </a:prstGeom>
        </p:spPr>
        <p:txBody>
          <a:bodyPr wrap="square" lIns="91400" tIns="45700" rIns="91400" bIns="45700" anchor="b" anchorCtr="0">
            <a:noAutofit/>
          </a:bodyPr>
          <a:lstStyle>
            <a:lvl1pPr marL="0" indent="0" algn="l" defTabSz="603431">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4" name="Title 1"/>
          <p:cNvSpPr>
            <a:spLocks noGrp="1"/>
          </p:cNvSpPr>
          <p:nvPr>
            <p:ph type="ctrTitle" hasCustomPrompt="1"/>
          </p:nvPr>
        </p:nvSpPr>
        <p:spPr>
          <a:xfrm>
            <a:off x="354841" y="940721"/>
            <a:ext cx="8168270" cy="2878673"/>
          </a:xfrm>
          <a:prstGeom prst="rect">
            <a:avLst/>
          </a:prstGeom>
        </p:spPr>
        <p:txBody>
          <a:bodyPr>
            <a:noAutofit/>
          </a:bodyPr>
          <a:lstStyle>
            <a:lvl1pPr marL="399871" indent="-399871" algn="l">
              <a:lnSpc>
                <a:spcPct val="90000"/>
              </a:lnSpc>
              <a:defRPr sz="6000" b="0" i="1" spc="0" baseline="0">
                <a:solidFill>
                  <a:schemeClr val="tx2"/>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229686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54841" y="940721"/>
            <a:ext cx="8168270" cy="2878673"/>
          </a:xfrm>
          <a:prstGeom prst="rect">
            <a:avLst/>
          </a:prstGeom>
        </p:spPr>
        <p:txBody>
          <a:bodyPr>
            <a:noAutofit/>
          </a:bodyPr>
          <a:lstStyle>
            <a:lvl1pPr marL="403045" indent="-403045" algn="l">
              <a:lnSpc>
                <a:spcPct val="90000"/>
              </a:lnSpc>
              <a:defRPr sz="6000" b="0" i="1" spc="0" baseline="0">
                <a:gradFill flip="none" rotWithShape="1">
                  <a:gsLst>
                    <a:gs pos="0">
                      <a:srgbClr val="272749"/>
                    </a:gs>
                    <a:gs pos="100000">
                      <a:srgbClr val="39BBB9"/>
                    </a:gs>
                    <a:gs pos="84000">
                      <a:srgbClr val="39BBB9"/>
                    </a:gs>
                    <a:gs pos="29000">
                      <a:srgbClr val="272749"/>
                    </a:gs>
                  </a:gsLst>
                  <a:lin ang="0" scaled="1"/>
                  <a:tileRect/>
                </a:gradFill>
                <a:latin typeface="+mj-lt"/>
                <a:cs typeface="CiscoSans Thin"/>
              </a:defRPr>
            </a:lvl1pPr>
          </a:lstStyle>
          <a:p>
            <a:r>
              <a:rPr lang="en-US" dirty="0" smtClean="0"/>
              <a:t>“Quote goes here.”</a:t>
            </a:r>
            <a:endParaRPr lang="en-US" dirty="0"/>
          </a:p>
        </p:txBody>
      </p:sp>
      <p:sp>
        <p:nvSpPr>
          <p:cNvPr id="3" name="Text Placeholder 9"/>
          <p:cNvSpPr>
            <a:spLocks noGrp="1"/>
          </p:cNvSpPr>
          <p:nvPr>
            <p:ph type="body" sz="quarter" idx="11" hasCustomPrompt="1"/>
          </p:nvPr>
        </p:nvSpPr>
        <p:spPr>
          <a:xfrm>
            <a:off x="724019" y="4365150"/>
            <a:ext cx="7461251" cy="207749"/>
          </a:xfrm>
          <a:prstGeom prst="rect">
            <a:avLst/>
          </a:prstGeom>
        </p:spPr>
        <p:txBody>
          <a:bodyPr wrap="square" lIns="91400" tIns="45700" rIns="91400" bIns="45700" anchor="b" anchorCtr="0">
            <a:noAutofit/>
          </a:bodyPr>
          <a:lstStyle>
            <a:lvl1pPr marL="0" indent="0" algn="l" defTabSz="603431">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3777635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preserve="1" userDrawn="1">
  <p:cSld name="2_Quote Slide">
    <p:bg>
      <p:bgPr>
        <a:solidFill>
          <a:schemeClr val="accent5"/>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813263" y="4745973"/>
            <a:ext cx="762395" cy="154530"/>
          </a:xfrm>
          <a:prstGeom prst="rect">
            <a:avLst/>
          </a:prstGeom>
          <a:noFill/>
          <a:ln w="9525">
            <a:noFill/>
            <a:miter lim="800000"/>
            <a:headEnd/>
            <a:tailEnd/>
          </a:ln>
          <a:effectLst/>
        </p:spPr>
        <p:txBody>
          <a:bodyPr wrap="none" lIns="61570" tIns="30788" rIns="61570" bIns="30788" anchor="b">
            <a:spAutoFit/>
          </a:bodyPr>
          <a:lstStyle/>
          <a:p>
            <a:pPr algn="r" defTabSz="61057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4" name="Rectangle 7"/>
          <p:cNvSpPr>
            <a:spLocks noChangeArrowheads="1"/>
          </p:cNvSpPr>
          <p:nvPr userDrawn="1"/>
        </p:nvSpPr>
        <p:spPr bwMode="ltGray">
          <a:xfrm>
            <a:off x="8660831" y="4742920"/>
            <a:ext cx="220539" cy="154511"/>
          </a:xfrm>
          <a:prstGeom prst="rect">
            <a:avLst/>
          </a:prstGeom>
          <a:noFill/>
          <a:ln w="9525" algn="ctr">
            <a:noFill/>
            <a:miter lim="800000"/>
            <a:headEnd/>
            <a:tailEnd/>
          </a:ln>
          <a:effectLst/>
        </p:spPr>
        <p:txBody>
          <a:bodyPr wrap="none" lIns="61570" tIns="30788" rIns="61570" bIns="30788" anchor="b">
            <a:spAutoFit/>
          </a:bodyPr>
          <a:lstStyle/>
          <a:p>
            <a:pPr algn="r" defTabSz="61057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7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7" name="Text Placeholder 9"/>
          <p:cNvSpPr>
            <a:spLocks noGrp="1"/>
          </p:cNvSpPr>
          <p:nvPr>
            <p:ph type="body" sz="quarter" idx="11" hasCustomPrompt="1"/>
          </p:nvPr>
        </p:nvSpPr>
        <p:spPr>
          <a:xfrm>
            <a:off x="723292" y="4365150"/>
            <a:ext cx="7461251" cy="207749"/>
          </a:xfrm>
          <a:prstGeom prst="rect">
            <a:avLst/>
          </a:prstGeom>
        </p:spPr>
        <p:txBody>
          <a:bodyPr wrap="square" lIns="91400" tIns="45700" rIns="91400" bIns="45700" anchor="b" anchorCtr="0">
            <a:noAutofit/>
          </a:bodyPr>
          <a:lstStyle>
            <a:lvl1pPr marL="0" indent="0" algn="l" defTabSz="603431">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292053" y="4747273"/>
            <a:ext cx="3420515" cy="154530"/>
          </a:xfrm>
          <a:prstGeom prst="rect">
            <a:avLst/>
          </a:prstGeom>
          <a:noFill/>
          <a:ln w="9525">
            <a:noFill/>
            <a:miter lim="800000"/>
            <a:headEnd/>
            <a:tailEnd/>
          </a:ln>
          <a:effectLst/>
        </p:spPr>
        <p:txBody>
          <a:bodyPr wrap="square" lIns="61570" tIns="30788" rIns="61570" bIns="30788" anchor="b" anchorCtr="0">
            <a:spAutoFit/>
          </a:bodyPr>
          <a:lstStyle/>
          <a:p>
            <a:pPr defTabSz="61057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10" name="Straight Connector 9"/>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940721"/>
            <a:ext cx="8168270" cy="2878673"/>
          </a:xfrm>
          <a:prstGeom prst="rect">
            <a:avLst/>
          </a:prstGeom>
        </p:spPr>
        <p:txBody>
          <a:bodyPr>
            <a:noAutofit/>
          </a:bodyPr>
          <a:lstStyle>
            <a:lvl1pPr marL="403045" indent="-403045" algn="l">
              <a:lnSpc>
                <a:spcPct val="90000"/>
              </a:lnSpc>
              <a:defRPr sz="6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351340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526" y="3793229"/>
            <a:ext cx="8296421" cy="288131"/>
          </a:xfrm>
          <a:prstGeom prst="rect">
            <a:avLst/>
          </a:prstGeom>
        </p:spPr>
        <p:txBody>
          <a:bodyPr lIns="91356" tIns="45678" rIns="91356" bIns="45678" anchor="b" anchorCtr="0">
            <a:noAutofit/>
          </a:bodyPr>
          <a:lstStyle>
            <a:lvl1pPr marL="0" indent="0" algn="l">
              <a:buNone/>
              <a:defRPr sz="1400" b="0" i="0">
                <a:solidFill>
                  <a:srgbClr val="FFFFFE"/>
                </a:solidFill>
                <a:latin typeface="+mn-lt"/>
                <a:cs typeface="CiscoSans"/>
              </a:defRPr>
            </a:lvl1pPr>
            <a:lvl2pPr marL="342575" indent="0" algn="ctr">
              <a:buNone/>
              <a:defRPr>
                <a:solidFill>
                  <a:schemeClr val="tx1">
                    <a:tint val="75000"/>
                  </a:schemeClr>
                </a:solidFill>
              </a:defRPr>
            </a:lvl2pPr>
            <a:lvl3pPr marL="685181" indent="0" algn="ctr">
              <a:buNone/>
              <a:defRPr>
                <a:solidFill>
                  <a:schemeClr val="tx1">
                    <a:tint val="75000"/>
                  </a:schemeClr>
                </a:solidFill>
              </a:defRPr>
            </a:lvl3pPr>
            <a:lvl4pPr marL="1027770" indent="0" algn="ctr">
              <a:buNone/>
              <a:defRPr>
                <a:solidFill>
                  <a:schemeClr val="tx1">
                    <a:tint val="75000"/>
                  </a:schemeClr>
                </a:solidFill>
              </a:defRPr>
            </a:lvl4pPr>
            <a:lvl5pPr marL="1370364" indent="0" algn="ctr">
              <a:buNone/>
              <a:defRPr>
                <a:solidFill>
                  <a:schemeClr val="tx1">
                    <a:tint val="75000"/>
                  </a:schemeClr>
                </a:solidFill>
              </a:defRPr>
            </a:lvl5pPr>
            <a:lvl6pPr marL="1712963" indent="0" algn="ctr">
              <a:buNone/>
              <a:defRPr>
                <a:solidFill>
                  <a:schemeClr val="tx1">
                    <a:tint val="75000"/>
                  </a:schemeClr>
                </a:solidFill>
              </a:defRPr>
            </a:lvl6pPr>
            <a:lvl7pPr marL="2055545" indent="0" algn="ctr">
              <a:buNone/>
              <a:defRPr>
                <a:solidFill>
                  <a:schemeClr val="tx1">
                    <a:tint val="75000"/>
                  </a:schemeClr>
                </a:solidFill>
              </a:defRPr>
            </a:lvl7pPr>
            <a:lvl8pPr marL="2398120" indent="0" algn="ctr">
              <a:buNone/>
              <a:defRPr>
                <a:solidFill>
                  <a:schemeClr val="tx1">
                    <a:tint val="75000"/>
                  </a:schemeClr>
                </a:solidFill>
              </a:defRPr>
            </a:lvl8pPr>
            <a:lvl9pPr marL="2740700"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526" y="4033226"/>
            <a:ext cx="8296421" cy="288131"/>
          </a:xfrm>
          <a:prstGeom prst="rect">
            <a:avLst/>
          </a:prstGeom>
        </p:spPr>
        <p:txBody>
          <a:bodyPr lIns="91356" tIns="45678" rIns="91356" bIns="45678"/>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526" y="4273223"/>
            <a:ext cx="8296421" cy="288131"/>
          </a:xfrm>
          <a:prstGeom prst="rect">
            <a:avLst/>
          </a:prstGeom>
        </p:spPr>
        <p:txBody>
          <a:bodyPr lIns="91356" tIns="45678" rIns="91356" bIns="45678"/>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322" y="3211463"/>
            <a:ext cx="8302625" cy="299001"/>
          </a:xfrm>
          <a:prstGeom prst="rect">
            <a:avLst/>
          </a:prstGeom>
        </p:spPr>
        <p:txBody>
          <a:bodyPr lIns="91356" tIns="45678" rIns="91356" bIns="45678"/>
          <a:lstStyle>
            <a:lvl1pPr marL="0" indent="0">
              <a:buFont typeface="Arial" panose="020B0604020202020204" pitchFamily="34" charset="0"/>
              <a:buNone/>
              <a:defRPr sz="2200" baseline="0">
                <a:solidFill>
                  <a:srgbClr val="FFFFFE"/>
                </a:solidFill>
                <a:latin typeface="+mj-lt"/>
              </a:defRPr>
            </a:lvl1pPr>
            <a:lvl2pPr marL="304544" indent="0">
              <a:buNone/>
              <a:defRPr/>
            </a:lvl2pPr>
            <a:lvl3pPr marL="427068" indent="0">
              <a:buNone/>
              <a:defRPr/>
            </a:lvl3pPr>
            <a:lvl4pPr marL="516283" indent="0">
              <a:buNone/>
              <a:defRPr/>
            </a:lvl4pPr>
            <a:lvl5pPr marL="600746" indent="0">
              <a:buNone/>
              <a:defRPr/>
            </a:lvl5pPr>
          </a:lstStyle>
          <a:p>
            <a:pPr lvl="0"/>
            <a:r>
              <a:rPr lang="en-GB" dirty="0" smtClean="0"/>
              <a:t>Subtitle Goes Here</a:t>
            </a:r>
          </a:p>
        </p:txBody>
      </p:sp>
      <p:sp>
        <p:nvSpPr>
          <p:cNvPr id="20" name="Title 1"/>
          <p:cNvSpPr>
            <a:spLocks noGrp="1"/>
          </p:cNvSpPr>
          <p:nvPr>
            <p:ph type="ctrTitle" hasCustomPrompt="1"/>
          </p:nvPr>
        </p:nvSpPr>
        <p:spPr>
          <a:xfrm>
            <a:off x="425767"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34184024"/>
      </p:ext>
    </p:extLst>
  </p:cSld>
  <p:clrMapOvr>
    <a:masterClrMapping/>
  </p:clrMapOvr>
  <p:transition spd="slow">
    <p:pull dir="ru"/>
  </p:transition>
  <p:timing>
    <p:tnLst>
      <p:par>
        <p:cTn id="1" dur="indefinite" restart="never" nodeType="tmRoot"/>
      </p:par>
    </p:tnLst>
  </p:timing>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preserve="1" userDrawn="1">
  <p:cSld name="3_Quote Slide">
    <p:bg>
      <p:bgPr>
        <a:solidFill>
          <a:schemeClr val="tx2"/>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813263" y="4745973"/>
            <a:ext cx="762395" cy="154530"/>
          </a:xfrm>
          <a:prstGeom prst="rect">
            <a:avLst/>
          </a:prstGeom>
          <a:noFill/>
          <a:ln w="9525">
            <a:noFill/>
            <a:miter lim="800000"/>
            <a:headEnd/>
            <a:tailEnd/>
          </a:ln>
          <a:effectLst/>
        </p:spPr>
        <p:txBody>
          <a:bodyPr wrap="none" lIns="61570" tIns="30788" rIns="61570" bIns="30788" anchor="b">
            <a:spAutoFit/>
          </a:bodyPr>
          <a:lstStyle/>
          <a:p>
            <a:pPr algn="r" defTabSz="61057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4" name="Rectangle 7"/>
          <p:cNvSpPr>
            <a:spLocks noChangeArrowheads="1"/>
          </p:cNvSpPr>
          <p:nvPr userDrawn="1"/>
        </p:nvSpPr>
        <p:spPr bwMode="ltGray">
          <a:xfrm>
            <a:off x="8660831" y="4742920"/>
            <a:ext cx="220539" cy="154511"/>
          </a:xfrm>
          <a:prstGeom prst="rect">
            <a:avLst/>
          </a:prstGeom>
          <a:noFill/>
          <a:ln w="9525" algn="ctr">
            <a:noFill/>
            <a:miter lim="800000"/>
            <a:headEnd/>
            <a:tailEnd/>
          </a:ln>
          <a:effectLst/>
        </p:spPr>
        <p:txBody>
          <a:bodyPr wrap="none" lIns="61570" tIns="30788" rIns="61570" bIns="30788" anchor="b">
            <a:spAutoFit/>
          </a:bodyPr>
          <a:lstStyle/>
          <a:p>
            <a:pPr algn="r" defTabSz="61057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7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7" name="Text Placeholder 9"/>
          <p:cNvSpPr>
            <a:spLocks noGrp="1"/>
          </p:cNvSpPr>
          <p:nvPr>
            <p:ph type="body" sz="quarter" idx="11" hasCustomPrompt="1"/>
          </p:nvPr>
        </p:nvSpPr>
        <p:spPr>
          <a:xfrm>
            <a:off x="723292" y="4365150"/>
            <a:ext cx="7461251" cy="207749"/>
          </a:xfrm>
          <a:prstGeom prst="rect">
            <a:avLst/>
          </a:prstGeom>
        </p:spPr>
        <p:txBody>
          <a:bodyPr wrap="square" lIns="91400" tIns="45700" rIns="91400" bIns="45700" anchor="b" anchorCtr="0">
            <a:noAutofit/>
          </a:bodyPr>
          <a:lstStyle>
            <a:lvl1pPr marL="0" indent="0" algn="l" defTabSz="603431">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292053" y="4747273"/>
            <a:ext cx="3420515" cy="154530"/>
          </a:xfrm>
          <a:prstGeom prst="rect">
            <a:avLst/>
          </a:prstGeom>
          <a:noFill/>
          <a:ln w="9525">
            <a:noFill/>
            <a:miter lim="800000"/>
            <a:headEnd/>
            <a:tailEnd/>
          </a:ln>
          <a:effectLst/>
        </p:spPr>
        <p:txBody>
          <a:bodyPr wrap="square" lIns="61570" tIns="30788" rIns="61570" bIns="30788" anchor="b" anchorCtr="0">
            <a:spAutoFit/>
          </a:bodyPr>
          <a:lstStyle/>
          <a:p>
            <a:pPr defTabSz="61057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10" name="Straight Connector 9"/>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940721"/>
            <a:ext cx="8168270" cy="2878673"/>
          </a:xfrm>
          <a:prstGeom prst="rect">
            <a:avLst/>
          </a:prstGeom>
        </p:spPr>
        <p:txBody>
          <a:bodyPr>
            <a:noAutofit/>
          </a:bodyPr>
          <a:lstStyle>
            <a:lvl1pPr marL="403045" indent="-403045" algn="l">
              <a:lnSpc>
                <a:spcPct val="90000"/>
              </a:lnSpc>
              <a:defRPr sz="6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215350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Statement_Solid_blu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21400" y="940721"/>
            <a:ext cx="8301719" cy="2878673"/>
          </a:xfrm>
          <a:prstGeom prst="rect">
            <a:avLst/>
          </a:prstGeom>
        </p:spPr>
        <p:txBody>
          <a:bodyPr anchor="t" anchorCtr="1">
            <a:noAutofit/>
          </a:bodyPr>
          <a:lstStyle>
            <a:lvl1pPr algn="ctr">
              <a:lnSpc>
                <a:spcPct val="90000"/>
              </a:lnSpc>
              <a:defRPr sz="23000" b="0" i="1" spc="0" baseline="0">
                <a:solidFill>
                  <a:srgbClr val="272749"/>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73" y="4365150"/>
            <a:ext cx="7461251" cy="207749"/>
          </a:xfrm>
          <a:prstGeom prst="rect">
            <a:avLst/>
          </a:prstGeom>
        </p:spPr>
        <p:txBody>
          <a:bodyPr wrap="square" lIns="91400" tIns="45700" rIns="91400" bIns="45700" anchor="b" anchorCtr="0">
            <a:noAutofit/>
          </a:bodyPr>
          <a:lstStyle>
            <a:lvl1pPr marL="0" indent="0" algn="l" defTabSz="603431">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282939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Statement_Gradi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400" y="940721"/>
            <a:ext cx="8301719" cy="2878673"/>
          </a:xfrm>
          <a:prstGeom prst="rect">
            <a:avLst/>
          </a:prstGeom>
        </p:spPr>
        <p:txBody>
          <a:bodyPr anchor="t" anchorCtr="1">
            <a:noAutofit/>
          </a:bodyPr>
          <a:lstStyle>
            <a:lvl1pPr algn="ctr">
              <a:lnSpc>
                <a:spcPct val="90000"/>
              </a:lnSpc>
              <a:defRPr sz="23000" b="0" i="1" spc="0" baseline="0">
                <a:gradFill flip="none" rotWithShape="1">
                  <a:gsLst>
                    <a:gs pos="0">
                      <a:schemeClr val="tx2"/>
                    </a:gs>
                    <a:gs pos="100000">
                      <a:srgbClr val="39BBB9"/>
                    </a:gs>
                    <a:gs pos="84000">
                      <a:srgbClr val="39BBB9"/>
                    </a:gs>
                    <a:gs pos="29000">
                      <a:srgbClr val="272749"/>
                    </a:gs>
                  </a:gsLst>
                  <a:lin ang="0" scaled="1"/>
                  <a:tileRect/>
                </a:gra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73" y="4365150"/>
            <a:ext cx="7461251" cy="207749"/>
          </a:xfrm>
          <a:prstGeom prst="rect">
            <a:avLst/>
          </a:prstGeom>
        </p:spPr>
        <p:txBody>
          <a:bodyPr wrap="square" lIns="91400" tIns="45700" rIns="91400" bIns="45700" anchor="b" anchorCtr="0">
            <a:noAutofit/>
          </a:bodyPr>
          <a:lstStyle>
            <a:lvl1pPr marL="0" indent="0" algn="l" defTabSz="603431">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207799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preserve="1" userDrawn="1">
  <p:cSld name="1_Statement_Gradient">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400" y="940721"/>
            <a:ext cx="8301719" cy="2878673"/>
          </a:xfrm>
          <a:prstGeom prst="rect">
            <a:avLst/>
          </a:prstGeom>
        </p:spPr>
        <p:txBody>
          <a:bodyPr anchor="t" anchorCtr="1">
            <a:noAutofit/>
          </a:bodyPr>
          <a:lstStyle>
            <a:lvl1pPr algn="ctr">
              <a:lnSpc>
                <a:spcPct val="90000"/>
              </a:lnSpc>
              <a:defRPr sz="23000" b="0" i="1" spc="0" baseline="0">
                <a:solidFill>
                  <a:schemeClr val="bg1"/>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73" y="4365150"/>
            <a:ext cx="7461251" cy="207749"/>
          </a:xfrm>
          <a:prstGeom prst="rect">
            <a:avLst/>
          </a:prstGeom>
        </p:spPr>
        <p:txBody>
          <a:bodyPr wrap="square" lIns="91400" tIns="45700" rIns="91400" bIns="45700" anchor="b" anchorCtr="0">
            <a:noAutofit/>
          </a:bodyPr>
          <a:lstStyle>
            <a:lvl1pPr marL="0" indent="0" algn="l" defTabSz="603431">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4" name="Rectangle 5"/>
          <p:cNvSpPr>
            <a:spLocks noChangeArrowheads="1"/>
          </p:cNvSpPr>
          <p:nvPr userDrawn="1"/>
        </p:nvSpPr>
        <p:spPr bwMode="ltGray">
          <a:xfrm>
            <a:off x="7813263" y="4745973"/>
            <a:ext cx="762395" cy="154530"/>
          </a:xfrm>
          <a:prstGeom prst="rect">
            <a:avLst/>
          </a:prstGeom>
          <a:noFill/>
          <a:ln w="9525">
            <a:noFill/>
            <a:miter lim="800000"/>
            <a:headEnd/>
            <a:tailEnd/>
          </a:ln>
          <a:effectLst/>
        </p:spPr>
        <p:txBody>
          <a:bodyPr wrap="none" lIns="61570" tIns="30788" rIns="61570" bIns="30788" anchor="b">
            <a:spAutoFit/>
          </a:bodyPr>
          <a:lstStyle/>
          <a:p>
            <a:pPr algn="r" defTabSz="61057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5" name="Rectangle 7"/>
          <p:cNvSpPr>
            <a:spLocks noChangeArrowheads="1"/>
          </p:cNvSpPr>
          <p:nvPr userDrawn="1"/>
        </p:nvSpPr>
        <p:spPr bwMode="ltGray">
          <a:xfrm>
            <a:off x="8660831" y="4742920"/>
            <a:ext cx="220539" cy="154511"/>
          </a:xfrm>
          <a:prstGeom prst="rect">
            <a:avLst/>
          </a:prstGeom>
          <a:noFill/>
          <a:ln w="9525" algn="ctr">
            <a:noFill/>
            <a:miter lim="800000"/>
            <a:headEnd/>
            <a:tailEnd/>
          </a:ln>
          <a:effectLst/>
        </p:spPr>
        <p:txBody>
          <a:bodyPr wrap="none" lIns="61570" tIns="30788" rIns="61570" bIns="30788" anchor="b">
            <a:spAutoFit/>
          </a:bodyPr>
          <a:lstStyle/>
          <a:p>
            <a:pPr algn="r" defTabSz="61057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7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6" name="Rectangle 4"/>
          <p:cNvSpPr>
            <a:spLocks noChangeArrowheads="1"/>
          </p:cNvSpPr>
          <p:nvPr userDrawn="1"/>
        </p:nvSpPr>
        <p:spPr bwMode="ltGray">
          <a:xfrm>
            <a:off x="292053" y="4747273"/>
            <a:ext cx="3420515" cy="154530"/>
          </a:xfrm>
          <a:prstGeom prst="rect">
            <a:avLst/>
          </a:prstGeom>
          <a:noFill/>
          <a:ln w="9525">
            <a:noFill/>
            <a:miter lim="800000"/>
            <a:headEnd/>
            <a:tailEnd/>
          </a:ln>
          <a:effectLst/>
        </p:spPr>
        <p:txBody>
          <a:bodyPr wrap="square" lIns="61570" tIns="30788" rIns="61570" bIns="30788" anchor="b" anchorCtr="0">
            <a:spAutoFit/>
          </a:bodyPr>
          <a:lstStyle/>
          <a:p>
            <a:pPr defTabSz="61057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7" name="Straight Connector 6"/>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638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2_Big Statem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61" y="705553"/>
            <a:ext cx="8301719" cy="2436518"/>
          </a:xfrm>
          <a:prstGeom prst="rect">
            <a:avLst/>
          </a:prstGeom>
        </p:spPr>
        <p:txBody>
          <a:bodyPr anchor="b" anchorCtr="0">
            <a:noAutofit/>
          </a:bodyPr>
          <a:lstStyle>
            <a:lvl1pPr algn="l">
              <a:lnSpc>
                <a:spcPct val="90000"/>
              </a:lnSpc>
              <a:defRPr sz="4500" b="0" i="0" spc="0" baseline="0">
                <a:gradFill>
                  <a:gsLst>
                    <a:gs pos="29000">
                      <a:srgbClr val="233754"/>
                    </a:gs>
                    <a:gs pos="0">
                      <a:schemeClr val="tx2"/>
                    </a:gs>
                    <a:gs pos="100000">
                      <a:srgbClr val="01BBBB"/>
                    </a:gs>
                  </a:gsLst>
                  <a:lin ang="1200000" scaled="0"/>
                </a:gradFill>
                <a:latin typeface="+mj-lt"/>
                <a:cs typeface="CiscoSans Thin"/>
              </a:defRPr>
            </a:lvl1pPr>
          </a:lstStyle>
          <a:p>
            <a:r>
              <a:rPr lang="en-US" dirty="0" smtClean="0"/>
              <a:t>Statement Goes Here</a:t>
            </a:r>
            <a:endParaRPr lang="en-US" dirty="0"/>
          </a:p>
        </p:txBody>
      </p:sp>
    </p:spTree>
    <p:extLst>
      <p:ext uri="{BB962C8B-B14F-4D97-AF65-F5344CB8AC3E}">
        <p14:creationId xmlns:p14="http://schemas.microsoft.com/office/powerpoint/2010/main" val="295597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preserve="1" userDrawn="1">
  <p:cSld name="1_Big Statement">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61" y="705553"/>
            <a:ext cx="8301719" cy="2436518"/>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smtClean="0"/>
              <a:t>Statement Goes Here</a:t>
            </a:r>
            <a:endParaRPr lang="en-US" dirty="0"/>
          </a:p>
        </p:txBody>
      </p:sp>
      <p:sp>
        <p:nvSpPr>
          <p:cNvPr id="10" name="Rectangle 5"/>
          <p:cNvSpPr>
            <a:spLocks noChangeArrowheads="1"/>
          </p:cNvSpPr>
          <p:nvPr userDrawn="1"/>
        </p:nvSpPr>
        <p:spPr bwMode="ltGray">
          <a:xfrm>
            <a:off x="7813263" y="4745973"/>
            <a:ext cx="762395" cy="154530"/>
          </a:xfrm>
          <a:prstGeom prst="rect">
            <a:avLst/>
          </a:prstGeom>
          <a:noFill/>
          <a:ln w="9525">
            <a:noFill/>
            <a:miter lim="800000"/>
            <a:headEnd/>
            <a:tailEnd/>
          </a:ln>
          <a:effectLst/>
        </p:spPr>
        <p:txBody>
          <a:bodyPr wrap="none" lIns="61570" tIns="30788" rIns="61570" bIns="30788" anchor="b">
            <a:spAutoFit/>
          </a:bodyPr>
          <a:lstStyle/>
          <a:p>
            <a:pPr algn="r" defTabSz="61057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1" name="Rectangle 7"/>
          <p:cNvSpPr>
            <a:spLocks noChangeArrowheads="1"/>
          </p:cNvSpPr>
          <p:nvPr userDrawn="1"/>
        </p:nvSpPr>
        <p:spPr bwMode="ltGray">
          <a:xfrm>
            <a:off x="8660831" y="4742920"/>
            <a:ext cx="220539" cy="154511"/>
          </a:xfrm>
          <a:prstGeom prst="rect">
            <a:avLst/>
          </a:prstGeom>
          <a:noFill/>
          <a:ln w="9525" algn="ctr">
            <a:noFill/>
            <a:miter lim="800000"/>
            <a:headEnd/>
            <a:tailEnd/>
          </a:ln>
          <a:effectLst/>
        </p:spPr>
        <p:txBody>
          <a:bodyPr wrap="none" lIns="61570" tIns="30788" rIns="61570" bIns="30788" anchor="b">
            <a:spAutoFit/>
          </a:bodyPr>
          <a:lstStyle/>
          <a:p>
            <a:pPr algn="r" defTabSz="61057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7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7" name="Rectangle 4"/>
          <p:cNvSpPr>
            <a:spLocks noChangeArrowheads="1"/>
          </p:cNvSpPr>
          <p:nvPr userDrawn="1"/>
        </p:nvSpPr>
        <p:spPr bwMode="ltGray">
          <a:xfrm>
            <a:off x="292053" y="4747273"/>
            <a:ext cx="3420515" cy="154530"/>
          </a:xfrm>
          <a:prstGeom prst="rect">
            <a:avLst/>
          </a:prstGeom>
          <a:noFill/>
          <a:ln w="9525">
            <a:noFill/>
            <a:miter lim="800000"/>
            <a:headEnd/>
            <a:tailEnd/>
          </a:ln>
          <a:effectLst/>
        </p:spPr>
        <p:txBody>
          <a:bodyPr wrap="square" lIns="61570" tIns="30788" rIns="61570" bIns="30788" anchor="b" anchorCtr="0">
            <a:spAutoFit/>
          </a:bodyPr>
          <a:lstStyle/>
          <a:p>
            <a:pPr defTabSz="61057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12" name="Straight Connector 11"/>
          <p:cNvCxnSpPr/>
          <p:nvPr userDrawn="1"/>
        </p:nvCxnSpPr>
        <p:spPr>
          <a:xfrm>
            <a:off x="1"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2120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preserve="1" userDrawn="1">
  <p:cSld name="Big Statem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8" name="Rectangle 5"/>
          <p:cNvSpPr>
            <a:spLocks noChangeArrowheads="1"/>
          </p:cNvSpPr>
          <p:nvPr userDrawn="1"/>
        </p:nvSpPr>
        <p:spPr bwMode="ltGray">
          <a:xfrm>
            <a:off x="7813263" y="4745973"/>
            <a:ext cx="762395" cy="154530"/>
          </a:xfrm>
          <a:prstGeom prst="rect">
            <a:avLst/>
          </a:prstGeom>
          <a:noFill/>
          <a:ln w="9525">
            <a:noFill/>
            <a:miter lim="800000"/>
            <a:headEnd/>
            <a:tailEnd/>
          </a:ln>
          <a:effectLst/>
        </p:spPr>
        <p:txBody>
          <a:bodyPr wrap="none" lIns="61570" tIns="30788" rIns="61570" bIns="30788" anchor="b">
            <a:spAutoFit/>
          </a:bodyPr>
          <a:lstStyle/>
          <a:p>
            <a:pPr algn="r" defTabSz="61057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0" name="Rectangle 7"/>
          <p:cNvSpPr>
            <a:spLocks noChangeArrowheads="1"/>
          </p:cNvSpPr>
          <p:nvPr userDrawn="1"/>
        </p:nvSpPr>
        <p:spPr bwMode="ltGray">
          <a:xfrm>
            <a:off x="8660831" y="4742920"/>
            <a:ext cx="220539" cy="154511"/>
          </a:xfrm>
          <a:prstGeom prst="rect">
            <a:avLst/>
          </a:prstGeom>
          <a:noFill/>
          <a:ln w="9525" algn="ctr">
            <a:noFill/>
            <a:miter lim="800000"/>
            <a:headEnd/>
            <a:tailEnd/>
          </a:ln>
          <a:effectLst/>
        </p:spPr>
        <p:txBody>
          <a:bodyPr wrap="none" lIns="61570" tIns="30788" rIns="61570" bIns="30788" anchor="b">
            <a:spAutoFit/>
          </a:bodyPr>
          <a:lstStyle/>
          <a:p>
            <a:pPr algn="r" defTabSz="61057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7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6" name="Title 1"/>
          <p:cNvSpPr>
            <a:spLocks noGrp="1"/>
          </p:cNvSpPr>
          <p:nvPr>
            <p:ph type="ctrTitle" hasCustomPrompt="1"/>
          </p:nvPr>
        </p:nvSpPr>
        <p:spPr>
          <a:xfrm>
            <a:off x="245461" y="705553"/>
            <a:ext cx="8301719" cy="2436518"/>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smtClean="0"/>
              <a:t>Statement Goes Here</a:t>
            </a:r>
            <a:endParaRPr lang="en-US" dirty="0"/>
          </a:p>
        </p:txBody>
      </p:sp>
      <p:sp>
        <p:nvSpPr>
          <p:cNvPr id="7" name="Rectangle 4"/>
          <p:cNvSpPr>
            <a:spLocks noChangeArrowheads="1"/>
          </p:cNvSpPr>
          <p:nvPr userDrawn="1"/>
        </p:nvSpPr>
        <p:spPr bwMode="ltGray">
          <a:xfrm>
            <a:off x="292053" y="4747273"/>
            <a:ext cx="3420515" cy="154530"/>
          </a:xfrm>
          <a:prstGeom prst="rect">
            <a:avLst/>
          </a:prstGeom>
          <a:noFill/>
          <a:ln w="9525">
            <a:noFill/>
            <a:miter lim="800000"/>
            <a:headEnd/>
            <a:tailEnd/>
          </a:ln>
          <a:effectLst/>
        </p:spPr>
        <p:txBody>
          <a:bodyPr wrap="square" lIns="61570" tIns="30788" rIns="61570" bIns="30788" anchor="b" anchorCtr="0">
            <a:spAutoFit/>
          </a:bodyPr>
          <a:lstStyle/>
          <a:p>
            <a:pPr defTabSz="61057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9" name="Straight Connector 8"/>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99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53765" y="1439065"/>
            <a:ext cx="4117446" cy="2265389"/>
          </a:xfrm>
        </p:spPr>
        <p:txBody>
          <a:bodyPr vert="horz" lIns="61702" tIns="34283" rIns="61702" bIns="34283" rtlCol="0" anchor="ctr" anchorCtr="0">
            <a:noAutofit/>
          </a:bodyPr>
          <a:lstStyle>
            <a:lvl1pPr marL="0" indent="0" algn="l" defTabSz="685583" rtl="0" eaLnBrk="1" latinLnBrk="0" hangingPunct="1">
              <a:lnSpc>
                <a:spcPct val="80000"/>
              </a:lnSpc>
              <a:spcBef>
                <a:spcPct val="0"/>
              </a:spcBef>
              <a:buClr>
                <a:schemeClr val="tx1"/>
              </a:buClr>
              <a:buFont typeface="Ciscolight" pitchFamily="2" charset="0"/>
              <a:buNone/>
              <a:defRPr lang="en-US" sz="4500" b="0" kern="1200" spc="0" baseline="0" dirty="0">
                <a:gradFill>
                  <a:gsLst>
                    <a:gs pos="0">
                      <a:schemeClr val="tx2"/>
                    </a:gs>
                    <a:gs pos="100000">
                      <a:srgbClr val="01BBBB"/>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20" y="654518"/>
            <a:ext cx="3895344" cy="3840480"/>
          </a:xfrm>
          <a:prstGeom prst="rect">
            <a:avLst/>
          </a:prstGeom>
        </p:spPr>
        <p:txBody>
          <a:bodyPr lIns="91400" tIns="45700" rIns="91400" bIns="45700"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dirty="0" smtClean="0"/>
              <a:t>Tell your story here</a:t>
            </a:r>
            <a:endParaRPr lang="en-US" dirty="0"/>
          </a:p>
        </p:txBody>
      </p:sp>
      <p:cxnSp>
        <p:nvCxnSpPr>
          <p:cNvPr id="5" name="Straight Connector 4"/>
          <p:cNvCxnSpPr/>
          <p:nvPr userDrawn="1"/>
        </p:nvCxnSpPr>
        <p:spPr>
          <a:xfrm>
            <a:off x="4600575" y="609612"/>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878246"/>
      </p:ext>
    </p:extLst>
  </p:cSld>
  <p:clrMapOvr>
    <a:masterClrMapping/>
  </p:clrMapOvr>
  <p:transition spd="slow">
    <p:wipe/>
  </p:transition>
  <p:timing>
    <p:tnLst>
      <p:par>
        <p:cT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58466"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255355" y="1169322"/>
            <a:ext cx="4265612" cy="3220908"/>
          </a:xfrm>
          <a:prstGeom prst="rect">
            <a:avLst/>
          </a:prstGeom>
        </p:spPr>
        <p:txBody>
          <a:bodyPr lIns="91400" tIns="45700" rIns="91400" bIns="4570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1" name="Picture Placeholder 2"/>
          <p:cNvSpPr>
            <a:spLocks noGrp="1"/>
          </p:cNvSpPr>
          <p:nvPr>
            <p:ph type="pic" sz="quarter" idx="10" hasCustomPrompt="1"/>
          </p:nvPr>
        </p:nvSpPr>
        <p:spPr>
          <a:xfrm>
            <a:off x="4787318" y="1169322"/>
            <a:ext cx="4015167" cy="3221261"/>
          </a:xfrm>
          <a:prstGeom prst="rect">
            <a:avLst/>
          </a:prstGeom>
        </p:spPr>
        <p:txBody>
          <a:bodyPr vert="horz" lIns="91400" tIns="45700" rIns="91400" bIns="45700">
            <a:noAutofit/>
          </a:bodyPr>
          <a:lstStyle>
            <a:lvl1pPr marL="0" indent="0" algn="ctr">
              <a:buNone/>
              <a:defRPr sz="2000" b="0" i="0">
                <a:solidFill>
                  <a:schemeClr val="tx2"/>
                </a:solidFill>
                <a:latin typeface="+mn-lt"/>
                <a:cs typeface="CiscoSans ExtraLight"/>
              </a:defRPr>
            </a:lvl1pPr>
          </a:lstStyle>
          <a:p>
            <a:r>
              <a:rPr lang="en-US" dirty="0" smtClean="0"/>
              <a:t>Insert Image Here</a:t>
            </a:r>
            <a:endParaRPr lang="en-US" dirty="0"/>
          </a:p>
        </p:txBody>
      </p:sp>
    </p:spTree>
    <p:extLst>
      <p:ext uri="{BB962C8B-B14F-4D97-AF65-F5344CB8AC3E}">
        <p14:creationId xmlns:p14="http://schemas.microsoft.com/office/powerpoint/2010/main" val="1841167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bld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preserve="1" userDrawn="1">
  <p:cSld name="1_Bottom title_photo and text">
    <p:bg>
      <p:bgRef idx="1001">
        <a:schemeClr val="bg2"/>
      </p:bgRef>
    </p:bg>
    <p:spTree>
      <p:nvGrpSpPr>
        <p:cNvPr id="1" name=""/>
        <p:cNvGrpSpPr/>
        <p:nvPr/>
      </p:nvGrpSpPr>
      <p:grpSpPr>
        <a:xfrm>
          <a:off x="0" y="0"/>
          <a:ext cx="0" cy="0"/>
          <a:chOff x="0" y="0"/>
          <a:chExt cx="0" cy="0"/>
        </a:xfrm>
      </p:grpSpPr>
      <p:sp>
        <p:nvSpPr>
          <p:cNvPr id="13" name="Picture Placeholder 2"/>
          <p:cNvSpPr>
            <a:spLocks noGrp="1"/>
          </p:cNvSpPr>
          <p:nvPr>
            <p:ph type="pic" sz="quarter" idx="10" hasCustomPrompt="1"/>
          </p:nvPr>
        </p:nvSpPr>
        <p:spPr>
          <a:xfrm>
            <a:off x="4787318" y="1169322"/>
            <a:ext cx="4015167" cy="3221261"/>
          </a:xfrm>
          <a:prstGeom prst="rect">
            <a:avLst/>
          </a:prstGeom>
        </p:spPr>
        <p:txBody>
          <a:bodyPr vert="horz" lIns="91400" tIns="45700" rIns="91400" bIns="45700"/>
          <a:lstStyle>
            <a:lvl1pPr marL="0" indent="0" algn="ctr">
              <a:buNone/>
              <a:defRPr sz="2000" b="0" i="0">
                <a:solidFill>
                  <a:schemeClr val="tx2"/>
                </a:solidFill>
                <a:latin typeface="+mn-lt"/>
                <a:cs typeface="CiscoSans ExtraLight"/>
              </a:defRPr>
            </a:lvl1pPr>
          </a:lstStyle>
          <a:p>
            <a:r>
              <a:rPr lang="en-US" dirty="0" smtClean="0"/>
              <a:t>Insert Image Here</a:t>
            </a:r>
            <a:endParaRPr lang="en-US" dirty="0"/>
          </a:p>
        </p:txBody>
      </p:sp>
      <p:sp>
        <p:nvSpPr>
          <p:cNvPr id="18" name="Text Placeholder 17"/>
          <p:cNvSpPr>
            <a:spLocks noGrp="1"/>
          </p:cNvSpPr>
          <p:nvPr>
            <p:ph type="body" sz="quarter" idx="11" hasCustomPrompt="1"/>
          </p:nvPr>
        </p:nvSpPr>
        <p:spPr>
          <a:xfrm>
            <a:off x="255355" y="1169322"/>
            <a:ext cx="4265612" cy="3220908"/>
          </a:xfrm>
          <a:prstGeom prst="rect">
            <a:avLst/>
          </a:prstGeom>
        </p:spPr>
        <p:txBody>
          <a:bodyPr lIns="91400" tIns="45700" rIns="91400" bIns="45700" anchor="ctr" anchorCtr="0"/>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2" name="Title 1"/>
          <p:cNvSpPr>
            <a:spLocks noGrp="1"/>
          </p:cNvSpPr>
          <p:nvPr>
            <p:ph type="ctrTitle" hasCustomPrompt="1"/>
          </p:nvPr>
        </p:nvSpPr>
        <p:spPr>
          <a:xfrm>
            <a:off x="258679" y="302422"/>
            <a:ext cx="8659976" cy="728782"/>
          </a:xfrm>
          <a:prstGeom prst="rect">
            <a:avLst/>
          </a:prstGeom>
        </p:spPr>
        <p:txBody>
          <a:bodyPr anchor="t" anchorCtr="0"/>
          <a:lstStyle>
            <a:lvl1pPr algn="l">
              <a:lnSpc>
                <a:spcPct val="90000"/>
              </a:lnSpc>
              <a:defRPr sz="2500" b="0" i="0" spc="0" baseline="0">
                <a:solidFill>
                  <a:schemeClr val="tx2"/>
                </a:solidFill>
                <a:latin typeface="+mj-lt"/>
                <a:cs typeface="CiscoSans Thin"/>
              </a:defRPr>
            </a:lvl1pPr>
          </a:lstStyle>
          <a:p>
            <a:r>
              <a:rPr lang="en-US" dirty="0" smtClean="0"/>
              <a:t>Slide Title Goes Here</a:t>
            </a:r>
            <a:endParaRPr lang="en-US" dirty="0"/>
          </a:p>
        </p:txBody>
      </p:sp>
      <p:sp>
        <p:nvSpPr>
          <p:cNvPr id="10" name="Rectangle 5"/>
          <p:cNvSpPr>
            <a:spLocks noChangeArrowheads="1"/>
          </p:cNvSpPr>
          <p:nvPr userDrawn="1"/>
        </p:nvSpPr>
        <p:spPr bwMode="ltGray">
          <a:xfrm>
            <a:off x="7813263" y="4745973"/>
            <a:ext cx="762395" cy="154530"/>
          </a:xfrm>
          <a:prstGeom prst="rect">
            <a:avLst/>
          </a:prstGeom>
          <a:noFill/>
          <a:ln w="9525">
            <a:noFill/>
            <a:miter lim="800000"/>
            <a:headEnd/>
            <a:tailEnd/>
          </a:ln>
          <a:effectLst/>
        </p:spPr>
        <p:txBody>
          <a:bodyPr wrap="none" lIns="61570" tIns="30788" rIns="61570" bIns="30788" anchor="b">
            <a:spAutoFit/>
          </a:bodyPr>
          <a:lstStyle/>
          <a:p>
            <a:pPr algn="r" defTabSz="61057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5" name="Rectangle 7"/>
          <p:cNvSpPr>
            <a:spLocks noChangeArrowheads="1"/>
          </p:cNvSpPr>
          <p:nvPr userDrawn="1"/>
        </p:nvSpPr>
        <p:spPr bwMode="ltGray">
          <a:xfrm>
            <a:off x="8660831" y="4742920"/>
            <a:ext cx="220539" cy="154511"/>
          </a:xfrm>
          <a:prstGeom prst="rect">
            <a:avLst/>
          </a:prstGeom>
          <a:noFill/>
          <a:ln w="9525" algn="ctr">
            <a:noFill/>
            <a:miter lim="800000"/>
            <a:headEnd/>
            <a:tailEnd/>
          </a:ln>
          <a:effectLst/>
        </p:spPr>
        <p:txBody>
          <a:bodyPr wrap="none" lIns="61570" tIns="30788" rIns="61570" bIns="30788" anchor="b">
            <a:spAutoFit/>
          </a:bodyPr>
          <a:lstStyle/>
          <a:p>
            <a:pPr algn="r" defTabSz="61057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7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9" name="Rectangle 4"/>
          <p:cNvSpPr>
            <a:spLocks noChangeArrowheads="1"/>
          </p:cNvSpPr>
          <p:nvPr userDrawn="1"/>
        </p:nvSpPr>
        <p:spPr bwMode="ltGray">
          <a:xfrm>
            <a:off x="292053" y="4747273"/>
            <a:ext cx="3420515" cy="154530"/>
          </a:xfrm>
          <a:prstGeom prst="rect">
            <a:avLst/>
          </a:prstGeom>
          <a:noFill/>
          <a:ln w="9525">
            <a:noFill/>
            <a:miter lim="800000"/>
            <a:headEnd/>
            <a:tailEnd/>
          </a:ln>
          <a:effectLst/>
        </p:spPr>
        <p:txBody>
          <a:bodyPr wrap="square" lIns="61570" tIns="30788" rIns="61570" bIns="30788" anchor="b" anchorCtr="0">
            <a:spAutoFit/>
          </a:bodyPr>
          <a:lstStyle/>
          <a:p>
            <a:pPr defTabSz="61057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14" name="Straight Connector 13"/>
          <p:cNvCxnSpPr/>
          <p:nvPr userDrawn="1"/>
        </p:nvCxnSpPr>
        <p:spPr>
          <a:xfrm>
            <a:off x="1"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0206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2" grpId="0"/>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Title_Photo">
    <p:spTree>
      <p:nvGrpSpPr>
        <p:cNvPr id="1" name=""/>
        <p:cNvGrpSpPr/>
        <p:nvPr/>
      </p:nvGrpSpPr>
      <p:grpSpPr>
        <a:xfrm>
          <a:off x="0" y="0"/>
          <a:ext cx="0" cy="0"/>
          <a:chOff x="0" y="0"/>
          <a:chExt cx="0" cy="0"/>
        </a:xfrm>
      </p:grpSpPr>
      <p:pic>
        <p:nvPicPr>
          <p:cNvPr id="9" name="Picture Placeholder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10" y="-2569"/>
            <a:ext cx="9150431" cy="5148643"/>
          </a:xfrm>
          <a:prstGeom prst="rect">
            <a:avLst/>
          </a:prstGeom>
        </p:spPr>
      </p:pic>
      <p:pic>
        <p:nvPicPr>
          <p:cNvPr id="15" name="Picture 8" descr="logo_black.ai"/>
          <p:cNvPicPr>
            <a:picLocks noChangeAspect="1"/>
          </p:cNvPicPr>
          <p:nvPr userDrawn="1"/>
        </p:nvPicPr>
        <p:blipFill>
          <a:blip r:embed="rId3">
            <a:alphaModFix amt="82000"/>
            <a:extLst>
              <a:ext uri="{28A0092B-C50C-407E-A947-70E740481C1C}">
                <a14:useLocalDpi xmlns:a14="http://schemas.microsoft.com/office/drawing/2010/main"/>
              </a:ext>
            </a:extLst>
          </a:blip>
          <a:srcRect/>
          <a:stretch>
            <a:fillRect/>
          </a:stretch>
        </p:blipFill>
        <p:spPr bwMode="auto">
          <a:xfrm>
            <a:off x="425481" y="320677"/>
            <a:ext cx="949325" cy="58578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Placeholder 2"/>
          <p:cNvSpPr>
            <a:spLocks noGrp="1"/>
          </p:cNvSpPr>
          <p:nvPr>
            <p:ph type="body" sz="quarter" idx="13" hasCustomPrompt="1"/>
          </p:nvPr>
        </p:nvSpPr>
        <p:spPr>
          <a:xfrm>
            <a:off x="463322" y="3211463"/>
            <a:ext cx="8302625" cy="299001"/>
          </a:xfrm>
          <a:prstGeom prst="rect">
            <a:avLst/>
          </a:prstGeom>
        </p:spPr>
        <p:txBody>
          <a:bodyPr lIns="91356" tIns="45678" rIns="91356" bIns="45678"/>
          <a:lstStyle>
            <a:lvl1pPr marL="0" indent="0">
              <a:buFont typeface="Arial" panose="020B0604020202020204" pitchFamily="34" charset="0"/>
              <a:buNone/>
              <a:defRPr sz="2200" baseline="0">
                <a:solidFill>
                  <a:srgbClr val="4D4D4D"/>
                </a:solidFill>
                <a:latin typeface="+mj-lt"/>
              </a:defRPr>
            </a:lvl1pPr>
            <a:lvl2pPr marL="304544" indent="0">
              <a:buNone/>
              <a:defRPr/>
            </a:lvl2pPr>
            <a:lvl3pPr marL="427068" indent="0">
              <a:buNone/>
              <a:defRPr/>
            </a:lvl3pPr>
            <a:lvl4pPr marL="516283" indent="0">
              <a:buNone/>
              <a:defRPr/>
            </a:lvl4pPr>
            <a:lvl5pPr marL="600746" indent="0">
              <a:buNone/>
              <a:defRPr/>
            </a:lvl5pPr>
          </a:lstStyle>
          <a:p>
            <a:pPr lvl="0"/>
            <a:r>
              <a:rPr lang="en-GB" dirty="0" smtClean="0"/>
              <a:t>Subtitle Goes Here</a:t>
            </a:r>
          </a:p>
        </p:txBody>
      </p:sp>
      <p:sp>
        <p:nvSpPr>
          <p:cNvPr id="10" name="Title 1"/>
          <p:cNvSpPr>
            <a:spLocks noGrp="1"/>
          </p:cNvSpPr>
          <p:nvPr>
            <p:ph type="ctrTitle" hasCustomPrompt="1"/>
          </p:nvPr>
        </p:nvSpPr>
        <p:spPr>
          <a:xfrm>
            <a:off x="425767"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469526" y="3793229"/>
            <a:ext cx="8296421" cy="288131"/>
          </a:xfrm>
          <a:prstGeom prst="rect">
            <a:avLst/>
          </a:prstGeom>
        </p:spPr>
        <p:txBody>
          <a:bodyPr lIns="91356" tIns="45678" rIns="91356" bIns="45678" anchor="b" anchorCtr="0">
            <a:noAutofit/>
          </a:bodyPr>
          <a:lstStyle>
            <a:lvl1pPr marL="0" indent="0" algn="l">
              <a:buNone/>
              <a:defRPr sz="1400" b="0" i="0">
                <a:solidFill>
                  <a:srgbClr val="676767"/>
                </a:solidFill>
                <a:latin typeface="+mn-lt"/>
                <a:cs typeface="CiscoSans"/>
              </a:defRPr>
            </a:lvl1pPr>
            <a:lvl2pPr marL="342575" indent="0" algn="ctr">
              <a:buNone/>
              <a:defRPr>
                <a:solidFill>
                  <a:schemeClr val="tx1">
                    <a:tint val="75000"/>
                  </a:schemeClr>
                </a:solidFill>
              </a:defRPr>
            </a:lvl2pPr>
            <a:lvl3pPr marL="685181" indent="0" algn="ctr">
              <a:buNone/>
              <a:defRPr>
                <a:solidFill>
                  <a:schemeClr val="tx1">
                    <a:tint val="75000"/>
                  </a:schemeClr>
                </a:solidFill>
              </a:defRPr>
            </a:lvl3pPr>
            <a:lvl4pPr marL="1027770" indent="0" algn="ctr">
              <a:buNone/>
              <a:defRPr>
                <a:solidFill>
                  <a:schemeClr val="tx1">
                    <a:tint val="75000"/>
                  </a:schemeClr>
                </a:solidFill>
              </a:defRPr>
            </a:lvl4pPr>
            <a:lvl5pPr marL="1370364" indent="0" algn="ctr">
              <a:buNone/>
              <a:defRPr>
                <a:solidFill>
                  <a:schemeClr val="tx1">
                    <a:tint val="75000"/>
                  </a:schemeClr>
                </a:solidFill>
              </a:defRPr>
            </a:lvl5pPr>
            <a:lvl6pPr marL="1712963" indent="0" algn="ctr">
              <a:buNone/>
              <a:defRPr>
                <a:solidFill>
                  <a:schemeClr val="tx1">
                    <a:tint val="75000"/>
                  </a:schemeClr>
                </a:solidFill>
              </a:defRPr>
            </a:lvl6pPr>
            <a:lvl7pPr marL="2055545" indent="0" algn="ctr">
              <a:buNone/>
              <a:defRPr>
                <a:solidFill>
                  <a:schemeClr val="tx1">
                    <a:tint val="75000"/>
                  </a:schemeClr>
                </a:solidFill>
              </a:defRPr>
            </a:lvl7pPr>
            <a:lvl8pPr marL="2398120" indent="0" algn="ctr">
              <a:buNone/>
              <a:defRPr>
                <a:solidFill>
                  <a:schemeClr val="tx1">
                    <a:tint val="75000"/>
                  </a:schemeClr>
                </a:solidFill>
              </a:defRPr>
            </a:lvl8pPr>
            <a:lvl9pPr marL="2740700"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469526" y="4033226"/>
            <a:ext cx="8296421" cy="288131"/>
          </a:xfrm>
          <a:prstGeom prst="rect">
            <a:avLst/>
          </a:prstGeom>
        </p:spPr>
        <p:txBody>
          <a:bodyPr lIns="91356" tIns="45678" rIns="91356" bIns="45678"/>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23" name="Text Placeholder 40"/>
          <p:cNvSpPr>
            <a:spLocks noGrp="1"/>
          </p:cNvSpPr>
          <p:nvPr>
            <p:ph type="body" sz="quarter" idx="12" hasCustomPrompt="1"/>
          </p:nvPr>
        </p:nvSpPr>
        <p:spPr>
          <a:xfrm>
            <a:off x="469526" y="4273223"/>
            <a:ext cx="8296421" cy="288131"/>
          </a:xfrm>
          <a:prstGeom prst="rect">
            <a:avLst/>
          </a:prstGeom>
        </p:spPr>
        <p:txBody>
          <a:bodyPr lIns="91356" tIns="45678" rIns="91356" bIns="45678"/>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Tree>
    <p:extLst>
      <p:ext uri="{BB962C8B-B14F-4D97-AF65-F5344CB8AC3E}">
        <p14:creationId xmlns:p14="http://schemas.microsoft.com/office/powerpoint/2010/main" val="650779559"/>
      </p:ext>
    </p:extLst>
  </p:cSld>
  <p:clrMapOvr>
    <a:masterClrMapping/>
  </p:clrMapOvr>
  <p:transition spd="slow">
    <p:pull dir="ru"/>
  </p:transition>
  <p:timing>
    <p:tnLst>
      <p:par>
        <p:cTn id="1" dur="indefinite" restart="never" nodeType="tmRoot"/>
      </p:par>
    </p:tn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preserve="1" userDrawn="1">
  <p:cSld name="2_Bottom title_photo and text">
    <p:bg>
      <p:bgPr>
        <a:solidFill>
          <a:schemeClr val="accent5"/>
        </a:solidFill>
        <a:effectLst/>
      </p:bgPr>
    </p:bg>
    <p:spTree>
      <p:nvGrpSpPr>
        <p:cNvPr id="1" name=""/>
        <p:cNvGrpSpPr/>
        <p:nvPr/>
      </p:nvGrpSpPr>
      <p:grpSpPr>
        <a:xfrm>
          <a:off x="0" y="0"/>
          <a:ext cx="0" cy="0"/>
          <a:chOff x="0" y="0"/>
          <a:chExt cx="0" cy="0"/>
        </a:xfrm>
      </p:grpSpPr>
      <p:sp>
        <p:nvSpPr>
          <p:cNvPr id="14" name="Rectangle 5"/>
          <p:cNvSpPr>
            <a:spLocks noChangeArrowheads="1"/>
          </p:cNvSpPr>
          <p:nvPr userDrawn="1"/>
        </p:nvSpPr>
        <p:spPr bwMode="ltGray">
          <a:xfrm>
            <a:off x="7813263" y="4745973"/>
            <a:ext cx="762395" cy="154530"/>
          </a:xfrm>
          <a:prstGeom prst="rect">
            <a:avLst/>
          </a:prstGeom>
          <a:noFill/>
          <a:ln w="9525">
            <a:noFill/>
            <a:miter lim="800000"/>
            <a:headEnd/>
            <a:tailEnd/>
          </a:ln>
          <a:effectLst/>
        </p:spPr>
        <p:txBody>
          <a:bodyPr wrap="none" lIns="61570" tIns="30788" rIns="61570" bIns="30788" anchor="b">
            <a:spAutoFit/>
          </a:bodyPr>
          <a:lstStyle/>
          <a:p>
            <a:pPr algn="r" defTabSz="61057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5" name="Rectangle 7"/>
          <p:cNvSpPr>
            <a:spLocks noChangeArrowheads="1"/>
          </p:cNvSpPr>
          <p:nvPr userDrawn="1"/>
        </p:nvSpPr>
        <p:spPr bwMode="ltGray">
          <a:xfrm>
            <a:off x="8660831" y="4742920"/>
            <a:ext cx="220539" cy="154511"/>
          </a:xfrm>
          <a:prstGeom prst="rect">
            <a:avLst/>
          </a:prstGeom>
          <a:noFill/>
          <a:ln w="9525" algn="ctr">
            <a:noFill/>
            <a:miter lim="800000"/>
            <a:headEnd/>
            <a:tailEnd/>
          </a:ln>
          <a:effectLst/>
        </p:spPr>
        <p:txBody>
          <a:bodyPr wrap="none" lIns="61570" tIns="30788" rIns="61570" bIns="30788" anchor="b">
            <a:spAutoFit/>
          </a:bodyPr>
          <a:lstStyle/>
          <a:p>
            <a:pPr algn="r" defTabSz="61057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7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7" name="Rectangle 5"/>
          <p:cNvSpPr>
            <a:spLocks noChangeArrowheads="1"/>
          </p:cNvSpPr>
          <p:nvPr userDrawn="1"/>
        </p:nvSpPr>
        <p:spPr bwMode="ltGray">
          <a:xfrm>
            <a:off x="7813263" y="4745973"/>
            <a:ext cx="762395" cy="154530"/>
          </a:xfrm>
          <a:prstGeom prst="rect">
            <a:avLst/>
          </a:prstGeom>
          <a:noFill/>
          <a:ln w="9525">
            <a:noFill/>
            <a:miter lim="800000"/>
            <a:headEnd/>
            <a:tailEnd/>
          </a:ln>
          <a:effectLst/>
        </p:spPr>
        <p:txBody>
          <a:bodyPr wrap="none" lIns="61570" tIns="30788" rIns="61570" bIns="30788" anchor="b">
            <a:spAutoFit/>
          </a:bodyPr>
          <a:lstStyle/>
          <a:p>
            <a:pPr algn="r" defTabSz="61057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9" name="Rectangle 7"/>
          <p:cNvSpPr>
            <a:spLocks noChangeArrowheads="1"/>
          </p:cNvSpPr>
          <p:nvPr userDrawn="1"/>
        </p:nvSpPr>
        <p:spPr bwMode="ltGray">
          <a:xfrm>
            <a:off x="8660831" y="4742920"/>
            <a:ext cx="220539" cy="154511"/>
          </a:xfrm>
          <a:prstGeom prst="rect">
            <a:avLst/>
          </a:prstGeom>
          <a:noFill/>
          <a:ln w="9525" algn="ctr">
            <a:noFill/>
            <a:miter lim="800000"/>
            <a:headEnd/>
            <a:tailEnd/>
          </a:ln>
          <a:effectLst/>
        </p:spPr>
        <p:txBody>
          <a:bodyPr wrap="none" lIns="61570" tIns="30788" rIns="61570" bIns="30788" anchor="b">
            <a:spAutoFit/>
          </a:bodyPr>
          <a:lstStyle/>
          <a:p>
            <a:pPr algn="r" defTabSz="61057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7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3" name="Picture Placeholder 2"/>
          <p:cNvSpPr>
            <a:spLocks noGrp="1"/>
          </p:cNvSpPr>
          <p:nvPr>
            <p:ph type="pic" sz="quarter" idx="10" hasCustomPrompt="1"/>
          </p:nvPr>
        </p:nvSpPr>
        <p:spPr>
          <a:xfrm>
            <a:off x="4778525" y="1169322"/>
            <a:ext cx="4015167" cy="3221261"/>
          </a:xfrm>
          <a:prstGeom prst="rect">
            <a:avLst/>
          </a:prstGeom>
        </p:spPr>
        <p:txBody>
          <a:bodyPr vert="horz" lIns="91400" tIns="45700" rIns="91400" bIns="45700">
            <a:noAutofit/>
          </a:bodyPr>
          <a:lstStyle>
            <a:lvl1pPr marL="0" indent="0" algn="ctr">
              <a:buNone/>
              <a:defRPr sz="2000" b="0" i="0">
                <a:solidFill>
                  <a:schemeClr val="bg1"/>
                </a:solidFill>
                <a:latin typeface="+mn-lt"/>
                <a:cs typeface="CiscoSans ExtraLight"/>
              </a:defRPr>
            </a:lvl1pPr>
          </a:lstStyle>
          <a:p>
            <a:r>
              <a:rPr lang="en-US" dirty="0" smtClean="0"/>
              <a:t>Insert Image Here</a:t>
            </a:r>
            <a:endParaRPr lang="en-US" dirty="0"/>
          </a:p>
        </p:txBody>
      </p:sp>
      <p:sp>
        <p:nvSpPr>
          <p:cNvPr id="25" name="Text Placeholder 17"/>
          <p:cNvSpPr>
            <a:spLocks noGrp="1"/>
          </p:cNvSpPr>
          <p:nvPr>
            <p:ph type="body" sz="quarter" idx="11" hasCustomPrompt="1"/>
          </p:nvPr>
        </p:nvSpPr>
        <p:spPr>
          <a:xfrm>
            <a:off x="255355" y="1169322"/>
            <a:ext cx="4265612" cy="3220908"/>
          </a:xfrm>
          <a:prstGeom prst="rect">
            <a:avLst/>
          </a:prstGeom>
        </p:spPr>
        <p:txBody>
          <a:bodyPr lIns="91400" tIns="45700" rIns="91400" bIns="45700" anchor="ctr" anchorCtr="0">
            <a:noAutofit/>
          </a:bodyPr>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Title 1"/>
          <p:cNvSpPr>
            <a:spLocks noGrp="1"/>
          </p:cNvSpPr>
          <p:nvPr>
            <p:ph type="ctrTitle" hasCustomPrompt="1"/>
          </p:nvPr>
        </p:nvSpPr>
        <p:spPr>
          <a:xfrm>
            <a:off x="261940" y="304803"/>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Slide Title Goes Here</a:t>
            </a:r>
            <a:endParaRPr lang="en-US" dirty="0"/>
          </a:p>
        </p:txBody>
      </p:sp>
      <p:sp>
        <p:nvSpPr>
          <p:cNvPr id="12" name="Rectangle 4"/>
          <p:cNvSpPr>
            <a:spLocks noChangeArrowheads="1"/>
          </p:cNvSpPr>
          <p:nvPr userDrawn="1"/>
        </p:nvSpPr>
        <p:spPr bwMode="ltGray">
          <a:xfrm>
            <a:off x="292053" y="4747273"/>
            <a:ext cx="3420515" cy="154530"/>
          </a:xfrm>
          <a:prstGeom prst="rect">
            <a:avLst/>
          </a:prstGeom>
          <a:noFill/>
          <a:ln w="9525">
            <a:noFill/>
            <a:miter lim="800000"/>
            <a:headEnd/>
            <a:tailEnd/>
          </a:ln>
          <a:effectLst/>
        </p:spPr>
        <p:txBody>
          <a:bodyPr wrap="square" lIns="61570" tIns="30788" rIns="61570" bIns="30788" anchor="b" anchorCtr="0">
            <a:spAutoFit/>
          </a:bodyPr>
          <a:lstStyle/>
          <a:p>
            <a:pPr defTabSz="61057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16" name="Straight Connector 15"/>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419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Lst>
  </p:timing>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preserve="1">
  <p:cSld name="Multiple photo">
    <p:bg>
      <p:bgRef idx="1001">
        <a:schemeClr val="bg2"/>
      </p:bgRef>
    </p:bg>
    <p:spTree>
      <p:nvGrpSpPr>
        <p:cNvPr id="1" name=""/>
        <p:cNvGrpSpPr/>
        <p:nvPr/>
      </p:nvGrpSpPr>
      <p:grpSpPr>
        <a:xfrm>
          <a:off x="0" y="0"/>
          <a:ext cx="0" cy="0"/>
          <a:chOff x="0" y="0"/>
          <a:chExt cx="0" cy="0"/>
        </a:xfrm>
      </p:grpSpPr>
      <p:sp>
        <p:nvSpPr>
          <p:cNvPr id="48" name="Rectangle 47"/>
          <p:cNvSpPr/>
          <p:nvPr/>
        </p:nvSpPr>
        <p:spPr>
          <a:xfrm>
            <a:off x="3668713" y="233363"/>
            <a:ext cx="3268136" cy="199548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3" rIns="68556" bIns="34283" rtlCol="0" anchor="ctr"/>
          <a:lstStyle/>
          <a:p>
            <a:pPr algn="ctr" defTabSz="456992" fontAlgn="auto">
              <a:spcBef>
                <a:spcPts val="0"/>
              </a:spcBef>
              <a:spcAft>
                <a:spcPts val="0"/>
              </a:spcAft>
            </a:pPr>
            <a:endParaRPr lang="en-US">
              <a:solidFill>
                <a:srgbClr val="FFFFFF"/>
              </a:solidFill>
              <a:latin typeface="CiscoSans"/>
              <a:cs typeface="CiscoSans"/>
            </a:endParaRPr>
          </a:p>
        </p:txBody>
      </p:sp>
      <p:sp>
        <p:nvSpPr>
          <p:cNvPr id="49" name="Picture Placeholder 25"/>
          <p:cNvSpPr>
            <a:spLocks noGrp="1"/>
          </p:cNvSpPr>
          <p:nvPr>
            <p:ph type="pic" sz="quarter" idx="11" hasCustomPrompt="1"/>
          </p:nvPr>
        </p:nvSpPr>
        <p:spPr>
          <a:xfrm>
            <a:off x="3668996" y="233363"/>
            <a:ext cx="3267861" cy="1995489"/>
          </a:xfrm>
          <a:prstGeom prst="rect">
            <a:avLst/>
          </a:prstGeom>
          <a:solidFill>
            <a:schemeClr val="bg1">
              <a:alpha val="30000"/>
            </a:schemeClr>
          </a:solidFill>
          <a:ln>
            <a:solidFill>
              <a:schemeClr val="bg2"/>
            </a:solidFill>
          </a:ln>
          <a:effectLst/>
        </p:spPr>
        <p:txBody>
          <a:bodyPr vert="horz" lIns="68556" tIns="34283" rIns="68556" bIns="34283" rtlCol="0" anchor="ctr" anchorCtr="0">
            <a:normAutofit/>
          </a:bodyPr>
          <a:lstStyle>
            <a:lvl1pPr marL="0" indent="0" algn="ctr" defTabSz="685555"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9" name="Rectangle 28"/>
          <p:cNvSpPr/>
          <p:nvPr/>
        </p:nvSpPr>
        <p:spPr>
          <a:xfrm>
            <a:off x="334963" y="233363"/>
            <a:ext cx="3287736" cy="199548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3" rIns="68556" bIns="34283" rtlCol="0" anchor="ctr"/>
          <a:lstStyle/>
          <a:p>
            <a:pPr algn="ctr" defTabSz="456992" fontAlgn="auto">
              <a:spcBef>
                <a:spcPts val="0"/>
              </a:spcBef>
              <a:spcAft>
                <a:spcPts val="0"/>
              </a:spcAft>
            </a:pPr>
            <a:endParaRPr lang="en-US">
              <a:solidFill>
                <a:srgbClr val="FFFFFF"/>
              </a:solidFill>
              <a:latin typeface="CiscoSans"/>
              <a:cs typeface="CiscoSans"/>
            </a:endParaRPr>
          </a:p>
        </p:txBody>
      </p:sp>
      <p:sp>
        <p:nvSpPr>
          <p:cNvPr id="26" name="Picture Placeholder 25"/>
          <p:cNvSpPr>
            <a:spLocks noGrp="1"/>
          </p:cNvSpPr>
          <p:nvPr>
            <p:ph type="pic" sz="quarter" idx="10" hasCustomPrompt="1"/>
          </p:nvPr>
        </p:nvSpPr>
        <p:spPr>
          <a:xfrm>
            <a:off x="320828" y="233363"/>
            <a:ext cx="3302001" cy="1995489"/>
          </a:xfrm>
          <a:prstGeom prst="rect">
            <a:avLst/>
          </a:prstGeom>
          <a:solidFill>
            <a:schemeClr val="bg1">
              <a:alpha val="30000"/>
            </a:schemeClr>
          </a:solidFill>
          <a:ln>
            <a:solidFill>
              <a:schemeClr val="bg2"/>
            </a:solidFill>
          </a:ln>
          <a:effectLst/>
        </p:spPr>
        <p:txBody>
          <a:bodyPr vert="horz" lIns="68556" tIns="34283" rIns="68556" bIns="34283" rtlCol="0" anchor="ctr" anchorCtr="0">
            <a:normAutofit/>
          </a:bodyPr>
          <a:lstStyle>
            <a:lvl1pPr marL="0" indent="0" algn="ctr" defTabSz="685555"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0" name="Rectangle 49"/>
          <p:cNvSpPr/>
          <p:nvPr/>
        </p:nvSpPr>
        <p:spPr>
          <a:xfrm>
            <a:off x="6979833" y="233363"/>
            <a:ext cx="1838730" cy="98107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3" rIns="68556" bIns="34283" rtlCol="0" anchor="ctr"/>
          <a:lstStyle/>
          <a:p>
            <a:pPr algn="ctr" defTabSz="456992" fontAlgn="auto">
              <a:spcBef>
                <a:spcPts val="0"/>
              </a:spcBef>
              <a:spcAft>
                <a:spcPts val="0"/>
              </a:spcAft>
            </a:pPr>
            <a:endParaRPr lang="en-US">
              <a:solidFill>
                <a:srgbClr val="FFFFFF"/>
              </a:solidFill>
              <a:latin typeface="CiscoSans"/>
              <a:cs typeface="CiscoSans"/>
            </a:endParaRPr>
          </a:p>
        </p:txBody>
      </p:sp>
      <p:sp>
        <p:nvSpPr>
          <p:cNvPr id="51" name="Picture Placeholder 25"/>
          <p:cNvSpPr>
            <a:spLocks noGrp="1"/>
          </p:cNvSpPr>
          <p:nvPr>
            <p:ph type="pic" sz="quarter" idx="12" hasCustomPrompt="1"/>
          </p:nvPr>
        </p:nvSpPr>
        <p:spPr>
          <a:xfrm>
            <a:off x="6979833" y="233363"/>
            <a:ext cx="1838730" cy="981076"/>
          </a:xfrm>
          <a:prstGeom prst="rect">
            <a:avLst/>
          </a:prstGeom>
          <a:solidFill>
            <a:schemeClr val="bg1">
              <a:alpha val="30000"/>
            </a:schemeClr>
          </a:solidFill>
          <a:ln>
            <a:solidFill>
              <a:schemeClr val="bg2"/>
            </a:solidFill>
          </a:ln>
          <a:effectLst/>
        </p:spPr>
        <p:txBody>
          <a:bodyPr vert="horz" lIns="68556" tIns="34283" rIns="68556" bIns="34283" rtlCol="0" anchor="ctr" anchorCtr="0">
            <a:normAutofit/>
          </a:bodyPr>
          <a:lstStyle>
            <a:lvl1pPr marL="0" indent="0" algn="ctr" defTabSz="685555"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2" name="Rectangle 51"/>
          <p:cNvSpPr/>
          <p:nvPr/>
        </p:nvSpPr>
        <p:spPr>
          <a:xfrm>
            <a:off x="334975" y="2271725"/>
            <a:ext cx="2523161" cy="25942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3" rIns="68556" bIns="34283" rtlCol="0" anchor="ctr"/>
          <a:lstStyle/>
          <a:p>
            <a:pPr algn="ctr" defTabSz="456992" fontAlgn="auto">
              <a:spcBef>
                <a:spcPts val="0"/>
              </a:spcBef>
              <a:spcAft>
                <a:spcPts val="0"/>
              </a:spcAft>
            </a:pPr>
            <a:endParaRPr lang="en-US">
              <a:solidFill>
                <a:srgbClr val="FFFFFF"/>
              </a:solidFill>
              <a:latin typeface="CiscoSans"/>
              <a:cs typeface="CiscoSans"/>
            </a:endParaRPr>
          </a:p>
        </p:txBody>
      </p:sp>
      <p:sp>
        <p:nvSpPr>
          <p:cNvPr id="53" name="Picture Placeholder 25"/>
          <p:cNvSpPr>
            <a:spLocks noGrp="1"/>
          </p:cNvSpPr>
          <p:nvPr>
            <p:ph type="pic" sz="quarter" idx="13" hasCustomPrompt="1"/>
          </p:nvPr>
        </p:nvSpPr>
        <p:spPr>
          <a:xfrm>
            <a:off x="320824" y="2271725"/>
            <a:ext cx="2537420" cy="2594201"/>
          </a:xfrm>
          <a:prstGeom prst="rect">
            <a:avLst/>
          </a:prstGeom>
          <a:solidFill>
            <a:schemeClr val="bg1">
              <a:alpha val="30000"/>
            </a:schemeClr>
          </a:solidFill>
          <a:ln>
            <a:solidFill>
              <a:schemeClr val="bg2"/>
            </a:solidFill>
          </a:ln>
          <a:effectLst/>
        </p:spPr>
        <p:txBody>
          <a:bodyPr vert="horz" lIns="68556" tIns="34283" rIns="68556" bIns="34283" rtlCol="0" anchor="ctr" anchorCtr="0">
            <a:normAutofit/>
          </a:bodyPr>
          <a:lstStyle>
            <a:lvl1pPr marL="0" indent="0" algn="ctr" defTabSz="685555"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4" name="Rectangle 53"/>
          <p:cNvSpPr/>
          <p:nvPr/>
        </p:nvSpPr>
        <p:spPr>
          <a:xfrm>
            <a:off x="2911482" y="2271725"/>
            <a:ext cx="4025375" cy="25942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3" rIns="68556" bIns="34283" rtlCol="0" anchor="ctr"/>
          <a:lstStyle/>
          <a:p>
            <a:pPr algn="ctr" defTabSz="456992" fontAlgn="auto">
              <a:spcBef>
                <a:spcPts val="0"/>
              </a:spcBef>
              <a:spcAft>
                <a:spcPts val="0"/>
              </a:spcAft>
            </a:pPr>
            <a:endParaRPr lang="en-US">
              <a:solidFill>
                <a:srgbClr val="FFFFFF"/>
              </a:solidFill>
              <a:latin typeface="CiscoSans"/>
              <a:cs typeface="CiscoSans"/>
            </a:endParaRPr>
          </a:p>
        </p:txBody>
      </p:sp>
      <p:sp>
        <p:nvSpPr>
          <p:cNvPr id="55" name="Picture Placeholder 25"/>
          <p:cNvSpPr>
            <a:spLocks noGrp="1"/>
          </p:cNvSpPr>
          <p:nvPr>
            <p:ph type="pic" sz="quarter" idx="14" hasCustomPrompt="1"/>
          </p:nvPr>
        </p:nvSpPr>
        <p:spPr>
          <a:xfrm>
            <a:off x="2908336" y="2271725"/>
            <a:ext cx="4028516" cy="2594201"/>
          </a:xfrm>
          <a:prstGeom prst="rect">
            <a:avLst/>
          </a:prstGeom>
          <a:solidFill>
            <a:schemeClr val="bg1">
              <a:alpha val="30000"/>
            </a:schemeClr>
          </a:solidFill>
          <a:ln>
            <a:solidFill>
              <a:schemeClr val="bg2"/>
            </a:solidFill>
          </a:ln>
          <a:effectLst/>
        </p:spPr>
        <p:txBody>
          <a:bodyPr vert="horz" lIns="68556" tIns="34283" rIns="68556" bIns="34283" rtlCol="0" anchor="ctr" anchorCtr="0">
            <a:normAutofit/>
          </a:bodyPr>
          <a:lstStyle>
            <a:lvl1pPr marL="0" indent="0" algn="ctr" defTabSz="685555"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6" name="Rectangle 55"/>
          <p:cNvSpPr/>
          <p:nvPr/>
        </p:nvSpPr>
        <p:spPr>
          <a:xfrm>
            <a:off x="6979833" y="1262756"/>
            <a:ext cx="1838730" cy="258161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3" rIns="68556" bIns="34283" rtlCol="0" anchor="ctr"/>
          <a:lstStyle/>
          <a:p>
            <a:pPr algn="ctr" defTabSz="456992" fontAlgn="auto">
              <a:spcBef>
                <a:spcPts val="0"/>
              </a:spcBef>
              <a:spcAft>
                <a:spcPts val="0"/>
              </a:spcAft>
            </a:pPr>
            <a:endParaRPr lang="en-US">
              <a:solidFill>
                <a:srgbClr val="FFFFFF"/>
              </a:solidFill>
              <a:latin typeface="CiscoSans"/>
              <a:cs typeface="CiscoSans"/>
            </a:endParaRPr>
          </a:p>
        </p:txBody>
      </p:sp>
      <p:sp>
        <p:nvSpPr>
          <p:cNvPr id="57" name="Picture Placeholder 25"/>
          <p:cNvSpPr>
            <a:spLocks noGrp="1"/>
          </p:cNvSpPr>
          <p:nvPr>
            <p:ph type="pic" sz="quarter" idx="15" hasCustomPrompt="1"/>
          </p:nvPr>
        </p:nvSpPr>
        <p:spPr>
          <a:xfrm>
            <a:off x="6979833" y="1257304"/>
            <a:ext cx="1838730" cy="2587058"/>
          </a:xfrm>
          <a:prstGeom prst="rect">
            <a:avLst/>
          </a:prstGeom>
          <a:solidFill>
            <a:schemeClr val="bg1">
              <a:alpha val="30000"/>
            </a:schemeClr>
          </a:solidFill>
          <a:ln>
            <a:solidFill>
              <a:schemeClr val="bg2"/>
            </a:solidFill>
          </a:ln>
          <a:effectLst/>
        </p:spPr>
        <p:txBody>
          <a:bodyPr vert="horz" lIns="68556" tIns="34283" rIns="68556" bIns="34283" rtlCol="0" anchor="ctr" anchorCtr="0">
            <a:normAutofit/>
          </a:bodyPr>
          <a:lstStyle>
            <a:lvl1pPr marL="0" indent="0" algn="ctr" defTabSz="685555"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8" name="Rectangle 57"/>
          <p:cNvSpPr/>
          <p:nvPr/>
        </p:nvSpPr>
        <p:spPr>
          <a:xfrm>
            <a:off x="6979833" y="3887226"/>
            <a:ext cx="1838730" cy="97869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3" rIns="68556" bIns="34283" rtlCol="0" anchor="ctr"/>
          <a:lstStyle/>
          <a:p>
            <a:pPr algn="ctr" defTabSz="456992" fontAlgn="auto">
              <a:spcBef>
                <a:spcPts val="0"/>
              </a:spcBef>
              <a:spcAft>
                <a:spcPts val="0"/>
              </a:spcAft>
            </a:pPr>
            <a:endParaRPr lang="en-US">
              <a:solidFill>
                <a:srgbClr val="FFFFFF"/>
              </a:solidFill>
              <a:latin typeface="CiscoSans"/>
              <a:cs typeface="CiscoSans"/>
            </a:endParaRPr>
          </a:p>
        </p:txBody>
      </p:sp>
      <p:sp>
        <p:nvSpPr>
          <p:cNvPr id="59" name="Picture Placeholder 25"/>
          <p:cNvSpPr>
            <a:spLocks noGrp="1"/>
          </p:cNvSpPr>
          <p:nvPr>
            <p:ph type="pic" sz="quarter" idx="16" hasCustomPrompt="1"/>
          </p:nvPr>
        </p:nvSpPr>
        <p:spPr>
          <a:xfrm>
            <a:off x="6979833" y="3887226"/>
            <a:ext cx="1838730" cy="978694"/>
          </a:xfrm>
          <a:prstGeom prst="rect">
            <a:avLst/>
          </a:prstGeom>
          <a:solidFill>
            <a:schemeClr val="bg1">
              <a:alpha val="30000"/>
            </a:schemeClr>
          </a:solidFill>
          <a:ln>
            <a:solidFill>
              <a:schemeClr val="bg2"/>
            </a:solidFill>
          </a:ln>
          <a:effectLst/>
        </p:spPr>
        <p:txBody>
          <a:bodyPr vert="horz" lIns="68556" tIns="34283" rIns="68556" bIns="34283" rtlCol="0" anchor="ctr" anchorCtr="0">
            <a:normAutofit/>
          </a:bodyPr>
          <a:lstStyle>
            <a:lvl1pPr marL="0" indent="0" algn="ctr" defTabSz="685555"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0" name="Rectangle 5"/>
          <p:cNvSpPr>
            <a:spLocks noChangeArrowheads="1"/>
          </p:cNvSpPr>
          <p:nvPr userDrawn="1"/>
        </p:nvSpPr>
        <p:spPr bwMode="ltGray">
          <a:xfrm>
            <a:off x="7813263" y="4932106"/>
            <a:ext cx="762395" cy="154530"/>
          </a:xfrm>
          <a:prstGeom prst="rect">
            <a:avLst/>
          </a:prstGeom>
          <a:noFill/>
          <a:ln w="9525">
            <a:noFill/>
            <a:miter lim="800000"/>
            <a:headEnd/>
            <a:tailEnd/>
          </a:ln>
          <a:effectLst/>
        </p:spPr>
        <p:txBody>
          <a:bodyPr wrap="none" lIns="61570" tIns="30788" rIns="61570" bIns="30788" anchor="b">
            <a:spAutoFit/>
          </a:bodyPr>
          <a:lstStyle/>
          <a:p>
            <a:pPr algn="r" defTabSz="61057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22" name="Rectangle 7"/>
          <p:cNvSpPr>
            <a:spLocks noChangeArrowheads="1"/>
          </p:cNvSpPr>
          <p:nvPr userDrawn="1"/>
        </p:nvSpPr>
        <p:spPr bwMode="ltGray">
          <a:xfrm>
            <a:off x="8660831" y="4929053"/>
            <a:ext cx="220539" cy="154511"/>
          </a:xfrm>
          <a:prstGeom prst="rect">
            <a:avLst/>
          </a:prstGeom>
          <a:noFill/>
          <a:ln w="9525" algn="ctr">
            <a:noFill/>
            <a:miter lim="800000"/>
            <a:headEnd/>
            <a:tailEnd/>
          </a:ln>
          <a:effectLst/>
        </p:spPr>
        <p:txBody>
          <a:bodyPr wrap="none" lIns="61570" tIns="30788" rIns="61570" bIns="30788" anchor="b">
            <a:spAutoFit/>
          </a:bodyPr>
          <a:lstStyle/>
          <a:p>
            <a:pPr algn="r" defTabSz="61057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7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9" name="Rectangle 4"/>
          <p:cNvSpPr>
            <a:spLocks noChangeArrowheads="1"/>
          </p:cNvSpPr>
          <p:nvPr userDrawn="1"/>
        </p:nvSpPr>
        <p:spPr bwMode="ltGray">
          <a:xfrm>
            <a:off x="292053" y="4916599"/>
            <a:ext cx="3420515" cy="154530"/>
          </a:xfrm>
          <a:prstGeom prst="rect">
            <a:avLst/>
          </a:prstGeom>
          <a:noFill/>
          <a:ln w="9525">
            <a:noFill/>
            <a:miter lim="800000"/>
            <a:headEnd/>
            <a:tailEnd/>
          </a:ln>
          <a:effectLst/>
        </p:spPr>
        <p:txBody>
          <a:bodyPr wrap="square" lIns="61570" tIns="30788" rIns="61570" bIns="30788" anchor="b" anchorCtr="0">
            <a:spAutoFit/>
          </a:bodyPr>
          <a:lstStyle/>
          <a:p>
            <a:pPr defTabSz="61057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41071949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preserve="1">
  <p:cSld name="single photo with caption">
    <p:bg>
      <p:bgRef idx="1001">
        <a:schemeClr val="bg2"/>
      </p:bgRef>
    </p:bg>
    <p:spTree>
      <p:nvGrpSpPr>
        <p:cNvPr id="1" name=""/>
        <p:cNvGrpSpPr/>
        <p:nvPr/>
      </p:nvGrpSpPr>
      <p:grpSpPr>
        <a:xfrm>
          <a:off x="0" y="0"/>
          <a:ext cx="0" cy="0"/>
          <a:chOff x="0" y="0"/>
          <a:chExt cx="0" cy="0"/>
        </a:xfrm>
      </p:grpSpPr>
      <p:sp>
        <p:nvSpPr>
          <p:cNvPr id="29" name="Rectangle 28"/>
          <p:cNvSpPr/>
          <p:nvPr/>
        </p:nvSpPr>
        <p:spPr>
          <a:xfrm>
            <a:off x="1891876" y="596646"/>
            <a:ext cx="5349240" cy="300380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9" tIns="34283" rIns="68559" bIns="34283" rtlCol="0" anchor="ctr"/>
          <a:lstStyle/>
          <a:p>
            <a:pPr algn="ctr" defTabSz="456992" fontAlgn="auto">
              <a:spcBef>
                <a:spcPts val="0"/>
              </a:spcBef>
              <a:spcAft>
                <a:spcPts val="0"/>
              </a:spcAft>
            </a:pPr>
            <a:endParaRPr lang="en-US">
              <a:solidFill>
                <a:srgbClr val="FFFFFF"/>
              </a:solidFill>
              <a:latin typeface="CiscoSansTT ExtraLight"/>
            </a:endParaRPr>
          </a:p>
        </p:txBody>
      </p:sp>
      <p:sp>
        <p:nvSpPr>
          <p:cNvPr id="23" name="Rectangle 22"/>
          <p:cNvSpPr/>
          <p:nvPr userDrawn="1"/>
        </p:nvSpPr>
        <p:spPr>
          <a:xfrm>
            <a:off x="1891881" y="3595766"/>
            <a:ext cx="5347553" cy="74727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59" tIns="34283" rIns="68559" bIns="34283" rtlCol="0" anchor="ctr"/>
          <a:lstStyle/>
          <a:p>
            <a:pPr algn="ctr" defTabSz="456992" fontAlgn="auto">
              <a:spcBef>
                <a:spcPts val="0"/>
              </a:spcBef>
              <a:spcAft>
                <a:spcPts val="0"/>
              </a:spcAft>
            </a:pPr>
            <a:endParaRPr lang="en-US">
              <a:solidFill>
                <a:srgbClr val="FFFFFF"/>
              </a:solidFill>
              <a:latin typeface="CiscoSansTT ExtraLight"/>
            </a:endParaRPr>
          </a:p>
        </p:txBody>
      </p:sp>
      <p:sp>
        <p:nvSpPr>
          <p:cNvPr id="26" name="Picture Placeholder 25"/>
          <p:cNvSpPr>
            <a:spLocks noGrp="1"/>
          </p:cNvSpPr>
          <p:nvPr>
            <p:ph type="pic" sz="quarter" idx="10"/>
          </p:nvPr>
        </p:nvSpPr>
        <p:spPr>
          <a:xfrm>
            <a:off x="1900240" y="596646"/>
            <a:ext cx="5329238" cy="3003804"/>
          </a:xfrm>
          <a:prstGeom prst="rect">
            <a:avLst/>
          </a:prstGeom>
          <a:solidFill>
            <a:schemeClr val="bg1">
              <a:alpha val="30000"/>
            </a:schemeClr>
          </a:solidFill>
          <a:ln>
            <a:solidFill>
              <a:schemeClr val="bg2"/>
            </a:solidFill>
          </a:ln>
          <a:effectLst/>
        </p:spPr>
        <p:txBody>
          <a:bodyPr lIns="91400" tIns="45700" rIns="91400" bIns="45700" anchor="ctr" anchorCtr="0"/>
          <a:lstStyle>
            <a:lvl1pPr algn="ctr">
              <a:buFontTx/>
              <a:buNone/>
              <a:defRPr>
                <a:solidFill>
                  <a:schemeClr val="tx1"/>
                </a:solidFill>
                <a:latin typeface="+mj-lt"/>
              </a:defRPr>
            </a:lvl1pPr>
          </a:lstStyle>
          <a:p>
            <a:r>
              <a:rPr lang="en-US" smtClean="0"/>
              <a:t>Click icon to add picture</a:t>
            </a:r>
            <a:endParaRPr lang="en-US" dirty="0"/>
          </a:p>
        </p:txBody>
      </p:sp>
      <p:sp>
        <p:nvSpPr>
          <p:cNvPr id="11" name="Title 10"/>
          <p:cNvSpPr>
            <a:spLocks noGrp="1"/>
          </p:cNvSpPr>
          <p:nvPr>
            <p:ph type="title"/>
          </p:nvPr>
        </p:nvSpPr>
        <p:spPr>
          <a:xfrm>
            <a:off x="2065873" y="3655079"/>
            <a:ext cx="5074070" cy="628650"/>
          </a:xfrm>
        </p:spPr>
        <p:txBody>
          <a:bodyPr anchor="ctr"/>
          <a:lstStyle>
            <a:lvl1pPr>
              <a:defRPr sz="2000">
                <a:solidFill>
                  <a:schemeClr val="tx1"/>
                </a:solidFill>
                <a:latin typeface="+mj-lt"/>
              </a:defRPr>
            </a:lvl1pPr>
          </a:lstStyle>
          <a:p>
            <a:r>
              <a:rPr lang="en-US" smtClean="0"/>
              <a:t>Click to edit Master title style</a:t>
            </a:r>
            <a:endParaRPr lang="en-US" dirty="0"/>
          </a:p>
        </p:txBody>
      </p:sp>
      <p:sp>
        <p:nvSpPr>
          <p:cNvPr id="10" name="Rectangle 7"/>
          <p:cNvSpPr>
            <a:spLocks noChangeArrowheads="1"/>
          </p:cNvSpPr>
          <p:nvPr userDrawn="1"/>
        </p:nvSpPr>
        <p:spPr bwMode="ltGray">
          <a:xfrm>
            <a:off x="8660825" y="4912243"/>
            <a:ext cx="220545" cy="154514"/>
          </a:xfrm>
          <a:prstGeom prst="rect">
            <a:avLst/>
          </a:prstGeom>
          <a:noFill/>
          <a:ln w="9525" algn="ctr">
            <a:noFill/>
            <a:miter lim="800000"/>
            <a:headEnd/>
            <a:tailEnd/>
          </a:ln>
          <a:effectLst/>
        </p:spPr>
        <p:txBody>
          <a:bodyPr wrap="none" lIns="61573" tIns="30788" rIns="61573" bIns="30788" anchor="b">
            <a:spAutoFit/>
          </a:bodyPr>
          <a:lstStyle/>
          <a:p>
            <a:pPr algn="r" defTabSz="610598" fontAlgn="auto">
              <a:spcBef>
                <a:spcPts val="0"/>
              </a:spcBef>
              <a:spcAft>
                <a:spcPts val="0"/>
              </a:spcAft>
            </a:pPr>
            <a:fld id="{DFCF27A5-1A5B-48D3-A060-2758FFBB1ADD}" type="slidenum">
              <a:rPr lang="en-US" sz="600">
                <a:solidFill>
                  <a:srgbClr val="272848"/>
                </a:solidFill>
                <a:latin typeface="CiscoSansTT Light"/>
                <a:ea typeface="+mn-ea"/>
              </a:rPr>
              <a:pPr algn="r" defTabSz="610598" fontAlgn="auto">
                <a:spcBef>
                  <a:spcPts val="0"/>
                </a:spcBef>
                <a:spcAft>
                  <a:spcPts val="0"/>
                </a:spcAft>
              </a:pPr>
              <a:t>‹#›</a:t>
            </a:fld>
            <a:endParaRPr lang="en-US" sz="600" dirty="0">
              <a:solidFill>
                <a:srgbClr val="272848"/>
              </a:solidFill>
              <a:latin typeface="CiscoSansTT Light"/>
              <a:ea typeface="+mn-ea"/>
            </a:endParaRPr>
          </a:p>
        </p:txBody>
      </p:sp>
      <p:sp>
        <p:nvSpPr>
          <p:cNvPr id="15" name="Rectangle 5"/>
          <p:cNvSpPr>
            <a:spLocks noChangeArrowheads="1"/>
          </p:cNvSpPr>
          <p:nvPr userDrawn="1"/>
        </p:nvSpPr>
        <p:spPr bwMode="ltGray">
          <a:xfrm>
            <a:off x="7813263" y="4932106"/>
            <a:ext cx="762395" cy="154530"/>
          </a:xfrm>
          <a:prstGeom prst="rect">
            <a:avLst/>
          </a:prstGeom>
          <a:noFill/>
          <a:ln w="9525">
            <a:noFill/>
            <a:miter lim="800000"/>
            <a:headEnd/>
            <a:tailEnd/>
          </a:ln>
          <a:effectLst/>
        </p:spPr>
        <p:txBody>
          <a:bodyPr wrap="none" lIns="61570" tIns="30788" rIns="61570" bIns="30788" anchor="b">
            <a:spAutoFit/>
          </a:bodyPr>
          <a:lstStyle/>
          <a:p>
            <a:pPr algn="r" defTabSz="61057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6" name="Rectangle 7"/>
          <p:cNvSpPr>
            <a:spLocks noChangeArrowheads="1"/>
          </p:cNvSpPr>
          <p:nvPr userDrawn="1"/>
        </p:nvSpPr>
        <p:spPr bwMode="ltGray">
          <a:xfrm>
            <a:off x="8660831" y="4929053"/>
            <a:ext cx="220539" cy="154511"/>
          </a:xfrm>
          <a:prstGeom prst="rect">
            <a:avLst/>
          </a:prstGeom>
          <a:noFill/>
          <a:ln w="9525" algn="ctr">
            <a:noFill/>
            <a:miter lim="800000"/>
            <a:headEnd/>
            <a:tailEnd/>
          </a:ln>
          <a:effectLst/>
        </p:spPr>
        <p:txBody>
          <a:bodyPr wrap="none" lIns="61570" tIns="30788" rIns="61570" bIns="30788" anchor="b">
            <a:spAutoFit/>
          </a:bodyPr>
          <a:lstStyle/>
          <a:p>
            <a:pPr algn="r" defTabSz="61057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7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4" name="Rectangle 4"/>
          <p:cNvSpPr>
            <a:spLocks noChangeArrowheads="1"/>
          </p:cNvSpPr>
          <p:nvPr userDrawn="1"/>
        </p:nvSpPr>
        <p:spPr bwMode="ltGray">
          <a:xfrm>
            <a:off x="292053" y="4916599"/>
            <a:ext cx="3420515" cy="154530"/>
          </a:xfrm>
          <a:prstGeom prst="rect">
            <a:avLst/>
          </a:prstGeom>
          <a:noFill/>
          <a:ln w="9525">
            <a:noFill/>
            <a:miter lim="800000"/>
            <a:headEnd/>
            <a:tailEnd/>
          </a:ln>
          <a:effectLst/>
        </p:spPr>
        <p:txBody>
          <a:bodyPr wrap="square" lIns="61570" tIns="30788" rIns="61570" bIns="30788" anchor="b" anchorCtr="0">
            <a:spAutoFit/>
          </a:bodyPr>
          <a:lstStyle/>
          <a:p>
            <a:pPr defTabSz="61057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3448493428"/>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preserve="1">
  <p:cSld name="Small photo_top left">
    <p:bg>
      <p:bgRef idx="1001">
        <a:schemeClr val="bg2"/>
      </p:bgRef>
    </p:bg>
    <p:spTree>
      <p:nvGrpSpPr>
        <p:cNvPr id="1" name=""/>
        <p:cNvGrpSpPr/>
        <p:nvPr/>
      </p:nvGrpSpPr>
      <p:grpSpPr>
        <a:xfrm>
          <a:off x="0" y="0"/>
          <a:ext cx="0" cy="0"/>
          <a:chOff x="0" y="0"/>
          <a:chExt cx="0" cy="0"/>
        </a:xfrm>
      </p:grpSpPr>
      <p:sp>
        <p:nvSpPr>
          <p:cNvPr id="32" name="Rectangle 31"/>
          <p:cNvSpPr/>
          <p:nvPr/>
        </p:nvSpPr>
        <p:spPr>
          <a:xfrm>
            <a:off x="338330" y="233172"/>
            <a:ext cx="3273552" cy="184480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9" tIns="34283" rIns="68559" bIns="34283" rtlCol="0" anchor="ctr"/>
          <a:lstStyle/>
          <a:p>
            <a:pPr algn="ctr" defTabSz="456992" fontAlgn="auto">
              <a:spcBef>
                <a:spcPts val="0"/>
              </a:spcBef>
              <a:spcAft>
                <a:spcPts val="0"/>
              </a:spcAft>
            </a:pPr>
            <a:endParaRPr lang="en-US">
              <a:solidFill>
                <a:srgbClr val="FFFFFF"/>
              </a:solidFill>
              <a:latin typeface="CiscoSansTT ExtraLight"/>
            </a:endParaRPr>
          </a:p>
        </p:txBody>
      </p:sp>
      <p:sp>
        <p:nvSpPr>
          <p:cNvPr id="26" name="Picture Placeholder 25"/>
          <p:cNvSpPr>
            <a:spLocks noGrp="1"/>
          </p:cNvSpPr>
          <p:nvPr>
            <p:ph type="pic" sz="quarter" idx="10"/>
          </p:nvPr>
        </p:nvSpPr>
        <p:spPr>
          <a:xfrm>
            <a:off x="338330" y="233172"/>
            <a:ext cx="3273552" cy="1844802"/>
          </a:xfrm>
          <a:prstGeom prst="rect">
            <a:avLst/>
          </a:prstGeom>
          <a:solidFill>
            <a:schemeClr val="bg1">
              <a:alpha val="30000"/>
            </a:schemeClr>
          </a:solidFill>
          <a:ln>
            <a:solidFill>
              <a:schemeClr val="bg2"/>
            </a:solidFill>
          </a:ln>
          <a:effectLst/>
        </p:spPr>
        <p:txBody>
          <a:bodyPr vert="horz" lIns="68559" tIns="34283" rIns="68559" bIns="34283" rtlCol="0" anchor="ctr" anchorCtr="0">
            <a:normAutofit/>
          </a:bodyPr>
          <a:lstStyle>
            <a:lvl1pPr marL="0" indent="0" algn="ctr" defTabSz="685583"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r>
              <a:rPr lang="en-US" smtClean="0"/>
              <a:t>Click icon to add picture</a:t>
            </a:r>
            <a:endParaRPr lang="en-US" dirty="0"/>
          </a:p>
        </p:txBody>
      </p:sp>
      <p:sp>
        <p:nvSpPr>
          <p:cNvPr id="9" name="Title 8"/>
          <p:cNvSpPr>
            <a:spLocks noGrp="1"/>
          </p:cNvSpPr>
          <p:nvPr>
            <p:ph type="title" hasCustomPrompt="1"/>
          </p:nvPr>
        </p:nvSpPr>
        <p:spPr>
          <a:xfrm>
            <a:off x="238093" y="2571750"/>
            <a:ext cx="7009298" cy="1066446"/>
          </a:xfrm>
        </p:spPr>
        <p:txBody>
          <a:bodyPr anchor="t">
            <a:noAutofit/>
          </a:bodyPr>
          <a:lstStyle>
            <a:lvl1pPr marL="0" marR="0" indent="0" algn="l" defTabSz="685583" rtl="0" eaLnBrk="1" fontAlgn="auto" latinLnBrk="0" hangingPunct="1">
              <a:lnSpc>
                <a:spcPct val="80000"/>
              </a:lnSpc>
              <a:spcBef>
                <a:spcPct val="0"/>
              </a:spcBef>
              <a:spcAft>
                <a:spcPts val="0"/>
              </a:spcAft>
              <a:buClrTx/>
              <a:buSzTx/>
              <a:buFontTx/>
              <a:buNone/>
              <a:tabLst/>
              <a:defRPr sz="4500">
                <a:solidFill>
                  <a:schemeClr val="tx1"/>
                </a:solidFill>
                <a:latin typeface="+mj-lt"/>
              </a:defRPr>
            </a:lvl1pPr>
          </a:lstStyle>
          <a:p>
            <a:r>
              <a:rPr lang="en-US" dirty="0" smtClean="0"/>
              <a:t>Large photo </a:t>
            </a:r>
            <a:br>
              <a:rPr lang="en-US" dirty="0" smtClean="0"/>
            </a:br>
            <a:r>
              <a:rPr lang="en-US" dirty="0" smtClean="0"/>
              <a:t>caption here.</a:t>
            </a:r>
          </a:p>
        </p:txBody>
      </p:sp>
      <p:sp>
        <p:nvSpPr>
          <p:cNvPr id="8" name="Rectangle 4"/>
          <p:cNvSpPr>
            <a:spLocks noChangeArrowheads="1"/>
          </p:cNvSpPr>
          <p:nvPr userDrawn="1"/>
        </p:nvSpPr>
        <p:spPr bwMode="ltGray">
          <a:xfrm>
            <a:off x="292053" y="4916605"/>
            <a:ext cx="3420515" cy="154535"/>
          </a:xfrm>
          <a:prstGeom prst="rect">
            <a:avLst/>
          </a:prstGeom>
          <a:noFill/>
          <a:ln w="9525">
            <a:noFill/>
            <a:miter lim="800000"/>
            <a:headEnd/>
            <a:tailEnd/>
          </a:ln>
          <a:effectLst/>
        </p:spPr>
        <p:txBody>
          <a:bodyPr wrap="square" lIns="61573" tIns="30788" rIns="61573" bIns="30788" anchor="b" anchorCtr="0">
            <a:spAutoFit/>
          </a:bodyPr>
          <a:lstStyle/>
          <a:p>
            <a:pPr defTabSz="610598" fontAlgn="auto">
              <a:spcBef>
                <a:spcPts val="0"/>
              </a:spcBef>
              <a:spcAft>
                <a:spcPts val="0"/>
              </a:spcAft>
            </a:pPr>
            <a:r>
              <a:rPr lang="en-US" sz="600" dirty="0" smtClean="0">
                <a:solidFill>
                  <a:srgbClr val="272848"/>
                </a:solidFill>
                <a:latin typeface="CiscoSansTT ExtraLight"/>
                <a:ea typeface="+mn-ea"/>
              </a:rPr>
              <a:t>© 2013  Cisco and/or its affiliates. All rights reserved.</a:t>
            </a:r>
            <a:endParaRPr lang="en-US" sz="600" dirty="0">
              <a:solidFill>
                <a:srgbClr val="272848"/>
              </a:solidFill>
              <a:latin typeface="CiscoSansTT ExtraLight"/>
              <a:ea typeface="+mn-ea"/>
            </a:endParaRPr>
          </a:p>
        </p:txBody>
      </p:sp>
      <p:sp>
        <p:nvSpPr>
          <p:cNvPr id="10" name="Rectangle 7"/>
          <p:cNvSpPr>
            <a:spLocks noChangeArrowheads="1"/>
          </p:cNvSpPr>
          <p:nvPr userDrawn="1"/>
        </p:nvSpPr>
        <p:spPr bwMode="ltGray">
          <a:xfrm>
            <a:off x="8660825" y="4912243"/>
            <a:ext cx="220545" cy="154514"/>
          </a:xfrm>
          <a:prstGeom prst="rect">
            <a:avLst/>
          </a:prstGeom>
          <a:noFill/>
          <a:ln w="9525" algn="ctr">
            <a:noFill/>
            <a:miter lim="800000"/>
            <a:headEnd/>
            <a:tailEnd/>
          </a:ln>
          <a:effectLst/>
        </p:spPr>
        <p:txBody>
          <a:bodyPr wrap="none" lIns="61573" tIns="30788" rIns="61573" bIns="30788" anchor="b">
            <a:spAutoFit/>
          </a:bodyPr>
          <a:lstStyle/>
          <a:p>
            <a:pPr algn="r" defTabSz="610598" fontAlgn="auto">
              <a:spcBef>
                <a:spcPts val="0"/>
              </a:spcBef>
              <a:spcAft>
                <a:spcPts val="0"/>
              </a:spcAft>
            </a:pPr>
            <a:fld id="{DFCF27A5-1A5B-48D3-A060-2758FFBB1ADD}" type="slidenum">
              <a:rPr lang="en-US" sz="600">
                <a:solidFill>
                  <a:srgbClr val="272848"/>
                </a:solidFill>
                <a:latin typeface="CiscoSansTT Light"/>
                <a:ea typeface="+mn-ea"/>
              </a:rPr>
              <a:pPr algn="r" defTabSz="610598" fontAlgn="auto">
                <a:spcBef>
                  <a:spcPts val="0"/>
                </a:spcBef>
                <a:spcAft>
                  <a:spcPts val="0"/>
                </a:spcAft>
              </a:pPr>
              <a:t>‹#›</a:t>
            </a:fld>
            <a:endParaRPr lang="en-US" sz="600" dirty="0">
              <a:solidFill>
                <a:srgbClr val="272848"/>
              </a:solidFill>
              <a:latin typeface="CiscoSansTT Light"/>
              <a:ea typeface="+mn-ea"/>
            </a:endParaRPr>
          </a:p>
        </p:txBody>
      </p:sp>
      <p:sp>
        <p:nvSpPr>
          <p:cNvPr id="14" name="Rectangle 5"/>
          <p:cNvSpPr>
            <a:spLocks noChangeArrowheads="1"/>
          </p:cNvSpPr>
          <p:nvPr userDrawn="1"/>
        </p:nvSpPr>
        <p:spPr bwMode="ltGray">
          <a:xfrm>
            <a:off x="7813263" y="4932106"/>
            <a:ext cx="762395" cy="154530"/>
          </a:xfrm>
          <a:prstGeom prst="rect">
            <a:avLst/>
          </a:prstGeom>
          <a:noFill/>
          <a:ln w="9525">
            <a:noFill/>
            <a:miter lim="800000"/>
            <a:headEnd/>
            <a:tailEnd/>
          </a:ln>
          <a:effectLst/>
        </p:spPr>
        <p:txBody>
          <a:bodyPr wrap="none" lIns="61570" tIns="30788" rIns="61570" bIns="30788" anchor="b">
            <a:spAutoFit/>
          </a:bodyPr>
          <a:lstStyle/>
          <a:p>
            <a:pPr algn="r" defTabSz="61057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5" name="Rectangle 7"/>
          <p:cNvSpPr>
            <a:spLocks noChangeArrowheads="1"/>
          </p:cNvSpPr>
          <p:nvPr userDrawn="1"/>
        </p:nvSpPr>
        <p:spPr bwMode="ltGray">
          <a:xfrm>
            <a:off x="8660831" y="4929053"/>
            <a:ext cx="220539" cy="154511"/>
          </a:xfrm>
          <a:prstGeom prst="rect">
            <a:avLst/>
          </a:prstGeom>
          <a:noFill/>
          <a:ln w="9525" algn="ctr">
            <a:noFill/>
            <a:miter lim="800000"/>
            <a:headEnd/>
            <a:tailEnd/>
          </a:ln>
          <a:effectLst/>
        </p:spPr>
        <p:txBody>
          <a:bodyPr wrap="none" lIns="61570" tIns="30788" rIns="61570" bIns="30788" anchor="b">
            <a:spAutoFit/>
          </a:bodyPr>
          <a:lstStyle/>
          <a:p>
            <a:pPr algn="r" defTabSz="61057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7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1" name="Rectangle 4"/>
          <p:cNvSpPr>
            <a:spLocks noChangeArrowheads="1"/>
          </p:cNvSpPr>
          <p:nvPr userDrawn="1"/>
        </p:nvSpPr>
        <p:spPr bwMode="ltGray">
          <a:xfrm>
            <a:off x="292053" y="4916599"/>
            <a:ext cx="3420515" cy="154530"/>
          </a:xfrm>
          <a:prstGeom prst="rect">
            <a:avLst/>
          </a:prstGeom>
          <a:noFill/>
          <a:ln w="9525">
            <a:noFill/>
            <a:miter lim="800000"/>
            <a:headEnd/>
            <a:tailEnd/>
          </a:ln>
          <a:effectLst/>
        </p:spPr>
        <p:txBody>
          <a:bodyPr wrap="square" lIns="61570" tIns="30788" rIns="61570" bIns="30788" anchor="b" anchorCtr="0">
            <a:spAutoFit/>
          </a:bodyPr>
          <a:lstStyle/>
          <a:p>
            <a:pPr defTabSz="61057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2882588444"/>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preserve="1">
  <p:cSld name="Portrait photo_right side">
    <p:bg>
      <p:bgRef idx="1001">
        <a:schemeClr val="bg2"/>
      </p:bgRef>
    </p:bg>
    <p:spTree>
      <p:nvGrpSpPr>
        <p:cNvPr id="1" name=""/>
        <p:cNvGrpSpPr/>
        <p:nvPr/>
      </p:nvGrpSpPr>
      <p:grpSpPr>
        <a:xfrm>
          <a:off x="0" y="0"/>
          <a:ext cx="0" cy="0"/>
          <a:chOff x="0" y="0"/>
          <a:chExt cx="0" cy="0"/>
        </a:xfrm>
      </p:grpSpPr>
      <p:sp>
        <p:nvSpPr>
          <p:cNvPr id="40" name="Rectangle 39"/>
          <p:cNvSpPr/>
          <p:nvPr/>
        </p:nvSpPr>
        <p:spPr>
          <a:xfrm>
            <a:off x="4992624" y="644652"/>
            <a:ext cx="3630168" cy="3771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9" tIns="34283" rIns="68559" bIns="34283" rtlCol="0" anchor="ctr"/>
          <a:lstStyle/>
          <a:p>
            <a:pPr algn="ctr" defTabSz="456992" fontAlgn="auto">
              <a:spcBef>
                <a:spcPts val="0"/>
              </a:spcBef>
              <a:spcAft>
                <a:spcPts val="0"/>
              </a:spcAft>
            </a:pPr>
            <a:endParaRPr lang="en-US">
              <a:solidFill>
                <a:srgbClr val="FFFFFF"/>
              </a:solidFill>
              <a:latin typeface="CiscoSansTT ExtraLight"/>
            </a:endParaRPr>
          </a:p>
        </p:txBody>
      </p:sp>
      <p:sp>
        <p:nvSpPr>
          <p:cNvPr id="26" name="Picture Placeholder 25"/>
          <p:cNvSpPr>
            <a:spLocks noGrp="1"/>
          </p:cNvSpPr>
          <p:nvPr>
            <p:ph type="pic" sz="quarter" idx="10"/>
          </p:nvPr>
        </p:nvSpPr>
        <p:spPr>
          <a:xfrm>
            <a:off x="4992624" y="644652"/>
            <a:ext cx="3630168" cy="3771900"/>
          </a:xfrm>
          <a:prstGeom prst="rect">
            <a:avLst/>
          </a:prstGeom>
          <a:solidFill>
            <a:schemeClr val="bg1">
              <a:alpha val="30000"/>
            </a:schemeClr>
          </a:solidFill>
          <a:ln>
            <a:solidFill>
              <a:schemeClr val="bg2"/>
            </a:solidFill>
          </a:ln>
          <a:effectLst/>
        </p:spPr>
        <p:txBody>
          <a:bodyPr lIns="91400" tIns="45700" rIns="91400" bIns="45700" anchor="ctr" anchorCtr="0"/>
          <a:lstStyle>
            <a:lvl1pPr algn="ctr">
              <a:buFontTx/>
              <a:buNone/>
              <a:defRPr>
                <a:solidFill>
                  <a:schemeClr val="tx1"/>
                </a:solidFill>
                <a:latin typeface="+mj-lt"/>
              </a:defRPr>
            </a:lvl1pPr>
          </a:lstStyle>
          <a:p>
            <a:r>
              <a:rPr lang="en-US" smtClean="0"/>
              <a:t>Click icon to add picture</a:t>
            </a:r>
            <a:endParaRPr lang="en-US" dirty="0"/>
          </a:p>
        </p:txBody>
      </p:sp>
      <p:sp>
        <p:nvSpPr>
          <p:cNvPr id="9" name="Title 8"/>
          <p:cNvSpPr>
            <a:spLocks noGrp="1"/>
          </p:cNvSpPr>
          <p:nvPr>
            <p:ph type="title"/>
          </p:nvPr>
        </p:nvSpPr>
        <p:spPr>
          <a:xfrm>
            <a:off x="254870" y="546740"/>
            <a:ext cx="4349918" cy="813985"/>
          </a:xfrm>
        </p:spPr>
        <p:txBody>
          <a:bodyPr anchor="t">
            <a:noAutofit/>
          </a:bodyPr>
          <a:lstStyle>
            <a:lvl1pPr>
              <a:lnSpc>
                <a:spcPct val="90000"/>
              </a:lnSpc>
              <a:defRPr sz="2500">
                <a:solidFill>
                  <a:schemeClr val="tx1"/>
                </a:solidFill>
                <a:latin typeface="+mj-lt"/>
              </a:defRPr>
            </a:lvl1pPr>
          </a:lstStyle>
          <a:p>
            <a:r>
              <a:rPr lang="en-US" smtClean="0"/>
              <a:t>Click to edit Master title style</a:t>
            </a:r>
            <a:endParaRPr lang="en-US" dirty="0"/>
          </a:p>
        </p:txBody>
      </p:sp>
      <p:sp>
        <p:nvSpPr>
          <p:cNvPr id="8" name="Rectangle 4"/>
          <p:cNvSpPr>
            <a:spLocks noChangeArrowheads="1"/>
          </p:cNvSpPr>
          <p:nvPr userDrawn="1"/>
        </p:nvSpPr>
        <p:spPr bwMode="ltGray">
          <a:xfrm>
            <a:off x="265677" y="4916605"/>
            <a:ext cx="3420515" cy="154535"/>
          </a:xfrm>
          <a:prstGeom prst="rect">
            <a:avLst/>
          </a:prstGeom>
          <a:noFill/>
          <a:ln w="9525">
            <a:noFill/>
            <a:miter lim="800000"/>
            <a:headEnd/>
            <a:tailEnd/>
          </a:ln>
          <a:effectLst/>
        </p:spPr>
        <p:txBody>
          <a:bodyPr wrap="square" lIns="61573" tIns="30788" rIns="61573" bIns="30788" anchor="b" anchorCtr="0">
            <a:spAutoFit/>
          </a:bodyPr>
          <a:lstStyle/>
          <a:p>
            <a:pPr defTabSz="610598" fontAlgn="auto">
              <a:spcBef>
                <a:spcPts val="0"/>
              </a:spcBef>
              <a:spcAft>
                <a:spcPts val="0"/>
              </a:spcAft>
            </a:pPr>
            <a:r>
              <a:rPr lang="en-US" sz="600" dirty="0" smtClean="0">
                <a:solidFill>
                  <a:srgbClr val="272848"/>
                </a:solidFill>
                <a:latin typeface="CiscoSansTT Light"/>
                <a:ea typeface="+mn-ea"/>
              </a:rPr>
              <a:t>© 2013  Cisco and/or its affiliates. All rights reserved.</a:t>
            </a:r>
            <a:endParaRPr lang="en-US" sz="600" dirty="0">
              <a:solidFill>
                <a:srgbClr val="272848"/>
              </a:solidFill>
              <a:latin typeface="CiscoSansTT Light"/>
              <a:ea typeface="+mn-ea"/>
            </a:endParaRPr>
          </a:p>
        </p:txBody>
      </p:sp>
      <p:sp>
        <p:nvSpPr>
          <p:cNvPr id="10" name="Rectangle 7"/>
          <p:cNvSpPr>
            <a:spLocks noChangeArrowheads="1"/>
          </p:cNvSpPr>
          <p:nvPr userDrawn="1"/>
        </p:nvSpPr>
        <p:spPr bwMode="ltGray">
          <a:xfrm>
            <a:off x="8660825" y="4912243"/>
            <a:ext cx="220545" cy="154514"/>
          </a:xfrm>
          <a:prstGeom prst="rect">
            <a:avLst/>
          </a:prstGeom>
          <a:noFill/>
          <a:ln w="9525" algn="ctr">
            <a:noFill/>
            <a:miter lim="800000"/>
            <a:headEnd/>
            <a:tailEnd/>
          </a:ln>
          <a:effectLst/>
        </p:spPr>
        <p:txBody>
          <a:bodyPr wrap="none" lIns="61573" tIns="30788" rIns="61573" bIns="30788" anchor="b">
            <a:spAutoFit/>
          </a:bodyPr>
          <a:lstStyle/>
          <a:p>
            <a:pPr algn="r" defTabSz="610598" fontAlgn="auto">
              <a:spcBef>
                <a:spcPts val="0"/>
              </a:spcBef>
              <a:spcAft>
                <a:spcPts val="0"/>
              </a:spcAft>
            </a:pPr>
            <a:fld id="{DFCF27A5-1A5B-48D3-A060-2758FFBB1ADD}" type="slidenum">
              <a:rPr lang="en-US" sz="600">
                <a:solidFill>
                  <a:srgbClr val="272848"/>
                </a:solidFill>
                <a:latin typeface="CiscoSansTT Light"/>
                <a:ea typeface="+mn-ea"/>
              </a:rPr>
              <a:pPr algn="r" defTabSz="610598" fontAlgn="auto">
                <a:spcBef>
                  <a:spcPts val="0"/>
                </a:spcBef>
                <a:spcAft>
                  <a:spcPts val="0"/>
                </a:spcAft>
              </a:pPr>
              <a:t>‹#›</a:t>
            </a:fld>
            <a:endParaRPr lang="en-US" sz="600" dirty="0">
              <a:solidFill>
                <a:srgbClr val="272848"/>
              </a:solidFill>
              <a:latin typeface="CiscoSansTT Light"/>
              <a:ea typeface="+mn-ea"/>
            </a:endParaRPr>
          </a:p>
        </p:txBody>
      </p:sp>
      <p:sp>
        <p:nvSpPr>
          <p:cNvPr id="11" name="Rectangle 5"/>
          <p:cNvSpPr>
            <a:spLocks noChangeArrowheads="1"/>
          </p:cNvSpPr>
          <p:nvPr userDrawn="1"/>
        </p:nvSpPr>
        <p:spPr bwMode="ltGray">
          <a:xfrm>
            <a:off x="7813263" y="4932106"/>
            <a:ext cx="762395" cy="154530"/>
          </a:xfrm>
          <a:prstGeom prst="rect">
            <a:avLst/>
          </a:prstGeom>
          <a:noFill/>
          <a:ln w="9525">
            <a:noFill/>
            <a:miter lim="800000"/>
            <a:headEnd/>
            <a:tailEnd/>
          </a:ln>
          <a:effectLst/>
        </p:spPr>
        <p:txBody>
          <a:bodyPr wrap="none" lIns="61570" tIns="30788" rIns="61570" bIns="30788" anchor="b">
            <a:spAutoFit/>
          </a:bodyPr>
          <a:lstStyle/>
          <a:p>
            <a:pPr algn="r" defTabSz="61057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2" name="Rectangle 7"/>
          <p:cNvSpPr>
            <a:spLocks noChangeArrowheads="1"/>
          </p:cNvSpPr>
          <p:nvPr userDrawn="1"/>
        </p:nvSpPr>
        <p:spPr bwMode="ltGray">
          <a:xfrm>
            <a:off x="8660831" y="4929053"/>
            <a:ext cx="220539" cy="154511"/>
          </a:xfrm>
          <a:prstGeom prst="rect">
            <a:avLst/>
          </a:prstGeom>
          <a:noFill/>
          <a:ln w="9525" algn="ctr">
            <a:noFill/>
            <a:miter lim="800000"/>
            <a:headEnd/>
            <a:tailEnd/>
          </a:ln>
          <a:effectLst/>
        </p:spPr>
        <p:txBody>
          <a:bodyPr wrap="none" lIns="61570" tIns="30788" rIns="61570" bIns="30788" anchor="b">
            <a:spAutoFit/>
          </a:bodyPr>
          <a:lstStyle/>
          <a:p>
            <a:pPr algn="r" defTabSz="61057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7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4" name="Rectangle 4"/>
          <p:cNvSpPr>
            <a:spLocks noChangeArrowheads="1"/>
          </p:cNvSpPr>
          <p:nvPr userDrawn="1"/>
        </p:nvSpPr>
        <p:spPr bwMode="ltGray">
          <a:xfrm>
            <a:off x="292053" y="4916599"/>
            <a:ext cx="3420515" cy="154530"/>
          </a:xfrm>
          <a:prstGeom prst="rect">
            <a:avLst/>
          </a:prstGeom>
          <a:noFill/>
          <a:ln w="9525">
            <a:noFill/>
            <a:miter lim="800000"/>
            <a:headEnd/>
            <a:tailEnd/>
          </a:ln>
          <a:effectLst/>
        </p:spPr>
        <p:txBody>
          <a:bodyPr wrap="square" lIns="61570" tIns="30788" rIns="61570" bIns="30788" anchor="b" anchorCtr="0">
            <a:spAutoFit/>
          </a:bodyPr>
          <a:lstStyle/>
          <a:p>
            <a:pPr defTabSz="61057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3828017415"/>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349" y="0"/>
            <a:ext cx="9144000" cy="5143500"/>
          </a:xfrm>
          <a:prstGeom prst="rect">
            <a:avLst/>
          </a:prstGeom>
        </p:spPr>
        <p:txBody>
          <a:bodyPr vert="horz" lIns="91400" tIns="45700" rIns="91400" bIns="45700"/>
          <a:lstStyle>
            <a:lvl1pPr marL="0" indent="0" algn="ctr">
              <a:buNone/>
              <a:defRPr sz="15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2946938474"/>
      </p:ext>
    </p:extLst>
  </p:cSld>
  <p:clrMapOvr>
    <a:masterClrMapping/>
  </p:clrMapOvr>
  <p:transition spd="slow">
    <p:wipe/>
  </p:transition>
  <p:timing>
    <p:tnLst>
      <p:par>
        <p:cTn id="1" dur="indefinite" restart="never" nodeType="tmRoot"/>
      </p:par>
    </p:tnLst>
  </p:timing>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4"/>
            <a:ext cx="8447031" cy="4408370"/>
          </a:xfrm>
          <a:prstGeom prst="rect">
            <a:avLst/>
          </a:prstGeom>
        </p:spPr>
        <p:txBody>
          <a:bodyPr vert="horz" lIns="91400" tIns="45700" rIns="91400" bIns="45700"/>
          <a:lstStyle>
            <a:lvl1pPr marL="0" indent="0" algn="ctr">
              <a:buNone/>
              <a:defRPr sz="15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2591693777"/>
      </p:ext>
    </p:extLst>
  </p:cSld>
  <p:clrMapOvr>
    <a:masterClrMapping/>
  </p:clrMapOvr>
  <p:transition spd="slow">
    <p:wipe/>
  </p:transition>
  <p:timing>
    <p:tnLst>
      <p:par>
        <p:cTn id="1" dur="indefinite" restart="never" nodeType="tmRoot"/>
      </p:par>
    </p:tnLst>
  </p:timing>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preserve="1" userDrawn="1">
  <p:cSld name="2_Full bleed photo">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0"/>
            <a:ext cx="9144001" cy="5008415"/>
          </a:xfrm>
          <a:prstGeom prst="rect">
            <a:avLst/>
          </a:prstGeom>
        </p:spPr>
        <p:txBody>
          <a:bodyPr vert="horz" lIns="91400" tIns="45700" rIns="91400" bIns="45700"/>
          <a:lstStyle>
            <a:lvl1pPr marL="0" indent="0" algn="ctr">
              <a:buNone/>
              <a:defRPr sz="1500" baseline="0">
                <a:solidFill>
                  <a:schemeClr val="bg1"/>
                </a:solidFill>
                <a:latin typeface="+mn-lt"/>
                <a:cs typeface="CiscoSans ExtraLight"/>
              </a:defRPr>
            </a:lvl1pPr>
          </a:lstStyle>
          <a:p>
            <a:r>
              <a:rPr lang="en-US" smtClean="0"/>
              <a:t>Click icon to add picture</a:t>
            </a:r>
            <a:endParaRPr lang="en-US" dirty="0"/>
          </a:p>
        </p:txBody>
      </p:sp>
      <p:cxnSp>
        <p:nvCxnSpPr>
          <p:cNvPr id="7" name="Straight Connector 6"/>
          <p:cNvCxnSpPr/>
          <p:nvPr userDrawn="1"/>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3821668"/>
      </p:ext>
    </p:extLst>
  </p:cSld>
  <p:clrMapOvr>
    <a:masterClrMapping/>
  </p:clrMapOvr>
  <p:transition spd="slow">
    <p:wipe/>
  </p:transition>
  <p:timing>
    <p:tnLst>
      <p:par>
        <p:cTn id="1" dur="indefinite" restart="never" nodeType="tmRoot"/>
      </p:par>
    </p:tnLst>
  </p:timing>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preserve="1" userDrawn="1">
  <p:cSld name="Wide screen video">
    <p:bg>
      <p:bgRef idx="1001">
        <a:schemeClr val="bg2"/>
      </p:bgRef>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2916766" y="582930"/>
            <a:ext cx="5899416" cy="3319272"/>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56" tIns="34283" rIns="68556" bIns="34283" rtlCol="0" anchor="ctr">
            <a:normAutofit/>
          </a:bodyPr>
          <a:lstStyle>
            <a:lvl1pPr marL="0" indent="0" algn="ctr" defTabSz="685555"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r>
              <a:rPr lang="en-US" smtClean="0"/>
              <a:t>Click icon to add media</a:t>
            </a:r>
            <a:endParaRPr lang="en-US" dirty="0"/>
          </a:p>
        </p:txBody>
      </p:sp>
      <p:sp>
        <p:nvSpPr>
          <p:cNvPr id="37" name="Rectangle 5"/>
          <p:cNvSpPr>
            <a:spLocks noChangeArrowheads="1"/>
          </p:cNvSpPr>
          <p:nvPr userDrawn="1"/>
        </p:nvSpPr>
        <p:spPr bwMode="ltGray">
          <a:xfrm>
            <a:off x="7813263" y="4932106"/>
            <a:ext cx="762395" cy="154530"/>
          </a:xfrm>
          <a:prstGeom prst="rect">
            <a:avLst/>
          </a:prstGeom>
          <a:noFill/>
          <a:ln w="9525">
            <a:noFill/>
            <a:miter lim="800000"/>
            <a:headEnd/>
            <a:tailEnd/>
          </a:ln>
          <a:effectLst/>
        </p:spPr>
        <p:txBody>
          <a:bodyPr wrap="none" lIns="61570" tIns="30788" rIns="61570" bIns="30788" anchor="b">
            <a:spAutoFit/>
          </a:bodyPr>
          <a:lstStyle/>
          <a:p>
            <a:pPr algn="r" defTabSz="61057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38" name="Rectangle 7"/>
          <p:cNvSpPr>
            <a:spLocks noChangeArrowheads="1"/>
          </p:cNvSpPr>
          <p:nvPr userDrawn="1"/>
        </p:nvSpPr>
        <p:spPr bwMode="ltGray">
          <a:xfrm>
            <a:off x="8660831" y="4929053"/>
            <a:ext cx="220539" cy="154511"/>
          </a:xfrm>
          <a:prstGeom prst="rect">
            <a:avLst/>
          </a:prstGeom>
          <a:noFill/>
          <a:ln w="9525" algn="ctr">
            <a:noFill/>
            <a:miter lim="800000"/>
            <a:headEnd/>
            <a:tailEnd/>
          </a:ln>
          <a:effectLst/>
        </p:spPr>
        <p:txBody>
          <a:bodyPr wrap="none" lIns="61570" tIns="30788" rIns="61570" bIns="30788" anchor="b">
            <a:spAutoFit/>
          </a:bodyPr>
          <a:lstStyle/>
          <a:p>
            <a:pPr algn="r" defTabSz="61057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7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39" name="Rectangle 4"/>
          <p:cNvSpPr>
            <a:spLocks noChangeArrowheads="1"/>
          </p:cNvSpPr>
          <p:nvPr userDrawn="1"/>
        </p:nvSpPr>
        <p:spPr bwMode="ltGray">
          <a:xfrm>
            <a:off x="292053" y="4916599"/>
            <a:ext cx="3420515" cy="154530"/>
          </a:xfrm>
          <a:prstGeom prst="rect">
            <a:avLst/>
          </a:prstGeom>
          <a:noFill/>
          <a:ln w="9525">
            <a:noFill/>
            <a:miter lim="800000"/>
            <a:headEnd/>
            <a:tailEnd/>
          </a:ln>
          <a:effectLst/>
        </p:spPr>
        <p:txBody>
          <a:bodyPr wrap="square" lIns="61570" tIns="30788" rIns="61570" bIns="30788" anchor="b" anchorCtr="0">
            <a:spAutoFit/>
          </a:bodyPr>
          <a:lstStyle/>
          <a:p>
            <a:pPr defTabSz="61057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10883207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preserve="1" userDrawn="1">
  <p:cSld name="Standard video">
    <p:bg>
      <p:bgRef idx="1001">
        <a:schemeClr val="bg2"/>
      </p:bgRef>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4391620" y="584002"/>
            <a:ext cx="4424562" cy="3319272"/>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56" tIns="34283" rIns="68556" bIns="34283" rtlCol="0" anchor="ctr">
            <a:normAutofit/>
          </a:bodyPr>
          <a:lstStyle>
            <a:lvl1pPr marL="0" indent="0" algn="ctr" defTabSz="685555"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r>
              <a:rPr lang="en-US" smtClean="0"/>
              <a:t>Click icon to add media</a:t>
            </a:r>
            <a:endParaRPr lang="en-US" dirty="0"/>
          </a:p>
        </p:txBody>
      </p:sp>
      <p:sp>
        <p:nvSpPr>
          <p:cNvPr id="19" name="Rectangle 5"/>
          <p:cNvSpPr>
            <a:spLocks noChangeArrowheads="1"/>
          </p:cNvSpPr>
          <p:nvPr userDrawn="1"/>
        </p:nvSpPr>
        <p:spPr bwMode="ltGray">
          <a:xfrm>
            <a:off x="7813263" y="4932106"/>
            <a:ext cx="762395" cy="154530"/>
          </a:xfrm>
          <a:prstGeom prst="rect">
            <a:avLst/>
          </a:prstGeom>
          <a:noFill/>
          <a:ln w="9525">
            <a:noFill/>
            <a:miter lim="800000"/>
            <a:headEnd/>
            <a:tailEnd/>
          </a:ln>
          <a:effectLst/>
        </p:spPr>
        <p:txBody>
          <a:bodyPr wrap="none" lIns="61570" tIns="30788" rIns="61570" bIns="30788" anchor="b">
            <a:spAutoFit/>
          </a:bodyPr>
          <a:lstStyle/>
          <a:p>
            <a:pPr algn="r" defTabSz="61057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22" name="Rectangle 7"/>
          <p:cNvSpPr>
            <a:spLocks noChangeArrowheads="1"/>
          </p:cNvSpPr>
          <p:nvPr userDrawn="1"/>
        </p:nvSpPr>
        <p:spPr bwMode="ltGray">
          <a:xfrm>
            <a:off x="8660831" y="4929053"/>
            <a:ext cx="220539" cy="154511"/>
          </a:xfrm>
          <a:prstGeom prst="rect">
            <a:avLst/>
          </a:prstGeom>
          <a:noFill/>
          <a:ln w="9525" algn="ctr">
            <a:noFill/>
            <a:miter lim="800000"/>
            <a:headEnd/>
            <a:tailEnd/>
          </a:ln>
          <a:effectLst/>
        </p:spPr>
        <p:txBody>
          <a:bodyPr wrap="none" lIns="61570" tIns="30788" rIns="61570" bIns="30788" anchor="b">
            <a:spAutoFit/>
          </a:bodyPr>
          <a:lstStyle/>
          <a:p>
            <a:pPr algn="r" defTabSz="61057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7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6" name="Rectangle 4"/>
          <p:cNvSpPr>
            <a:spLocks noChangeArrowheads="1"/>
          </p:cNvSpPr>
          <p:nvPr userDrawn="1"/>
        </p:nvSpPr>
        <p:spPr bwMode="ltGray">
          <a:xfrm>
            <a:off x="292053" y="4916599"/>
            <a:ext cx="3420515" cy="154530"/>
          </a:xfrm>
          <a:prstGeom prst="rect">
            <a:avLst/>
          </a:prstGeom>
          <a:noFill/>
          <a:ln w="9525">
            <a:noFill/>
            <a:miter lim="800000"/>
            <a:headEnd/>
            <a:tailEnd/>
          </a:ln>
          <a:effectLst/>
        </p:spPr>
        <p:txBody>
          <a:bodyPr wrap="square" lIns="61570" tIns="30788" rIns="61570" bIns="30788" anchor="b" anchorCtr="0">
            <a:spAutoFit/>
          </a:bodyPr>
          <a:lstStyle/>
          <a:p>
            <a:pPr defTabSz="61057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31556108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23417" y="4922182"/>
            <a:ext cx="220553" cy="154517"/>
          </a:xfrm>
          <a:prstGeom prst="rect">
            <a:avLst/>
          </a:prstGeom>
          <a:noFill/>
          <a:ln w="9525" algn="ctr">
            <a:noFill/>
            <a:miter lim="800000"/>
            <a:headEnd/>
            <a:tailEnd/>
          </a:ln>
          <a:effectLst/>
        </p:spPr>
        <p:txBody>
          <a:bodyPr wrap="none" lIns="61538" tIns="30788" rIns="61538" bIns="30788" anchor="b">
            <a:spAutoFit/>
          </a:bodyPr>
          <a:lstStyle/>
          <a:p>
            <a:pPr algn="r" defTabSz="610269" fontAlgn="auto">
              <a:spcBef>
                <a:spcPts val="0"/>
              </a:spcBef>
              <a:spcAft>
                <a:spcPts val="0"/>
              </a:spcAft>
              <a:defRPr/>
            </a:pPr>
            <a:fld id="{4ABDCABE-3F10-B64C-92F1-862014417034}" type="slidenum">
              <a:rPr lang="en-US" sz="600">
                <a:solidFill>
                  <a:srgbClr val="FFFFFF">
                    <a:alpha val="60000"/>
                  </a:srgbClr>
                </a:solidFill>
                <a:latin typeface="Arial"/>
                <a:ea typeface="ＭＳ Ｐゴシック" charset="0"/>
                <a:cs typeface="CiscoSans Thin"/>
              </a:rPr>
              <a:pPr algn="r" defTabSz="610269" fontAlgn="auto">
                <a:spcBef>
                  <a:spcPts val="0"/>
                </a:spcBef>
                <a:spcAft>
                  <a:spcPts val="0"/>
                </a:spcAft>
                <a:defRPr/>
              </a:pPr>
              <a:t>‹#›</a:t>
            </a:fld>
            <a:endParaRPr lang="en-US" sz="600" dirty="0">
              <a:solidFill>
                <a:srgbClr val="FFFFFF">
                  <a:alpha val="60000"/>
                </a:srgbClr>
              </a:solidFill>
              <a:latin typeface="Arial"/>
              <a:ea typeface="ＭＳ Ｐゴシック" charset="0"/>
              <a:cs typeface="CiscoSans Thin"/>
            </a:endParaRPr>
          </a:p>
        </p:txBody>
      </p:sp>
      <p:sp>
        <p:nvSpPr>
          <p:cNvPr id="8" name="Rectangle 4"/>
          <p:cNvSpPr>
            <a:spLocks noChangeArrowheads="1"/>
          </p:cNvSpPr>
          <p:nvPr userDrawn="1"/>
        </p:nvSpPr>
        <p:spPr bwMode="ltGray">
          <a:xfrm>
            <a:off x="5867509" y="4927916"/>
            <a:ext cx="2658018" cy="154518"/>
          </a:xfrm>
          <a:prstGeom prst="rect">
            <a:avLst/>
          </a:prstGeom>
          <a:noFill/>
          <a:ln w="9525">
            <a:noFill/>
            <a:miter lim="800000"/>
            <a:headEnd/>
            <a:tailEnd/>
          </a:ln>
          <a:effectLst/>
        </p:spPr>
        <p:txBody>
          <a:bodyPr lIns="61538" tIns="30788" rIns="61538" bIns="30788" anchor="b">
            <a:spAutoFit/>
          </a:bodyPr>
          <a:lstStyle/>
          <a:p>
            <a:pPr defTabSz="610269" fontAlgn="auto">
              <a:spcBef>
                <a:spcPts val="0"/>
              </a:spcBef>
              <a:spcAft>
                <a:spcPts val="0"/>
              </a:spcAft>
              <a:defRPr/>
            </a:pPr>
            <a:r>
              <a:rPr lang="en-US" sz="600" dirty="0">
                <a:solidFill>
                  <a:srgbClr val="FFFFFF">
                    <a:alpha val="60000"/>
                  </a:srgbClr>
                </a:solidFill>
                <a:latin typeface="Arial"/>
                <a:ea typeface="ＭＳ Ｐゴシック" charset="0"/>
                <a:cs typeface="CiscoSans Thin"/>
              </a:rPr>
              <a:t>© </a:t>
            </a:r>
            <a:r>
              <a:rPr lang="en-US" sz="600" dirty="0" smtClean="0">
                <a:solidFill>
                  <a:srgbClr val="FFFFFF">
                    <a:alpha val="60000"/>
                  </a:srgbClr>
                </a:solidFill>
                <a:latin typeface="Arial"/>
                <a:ea typeface="ＭＳ Ｐゴシック" charset="0"/>
                <a:cs typeface="CiscoSans Thin"/>
              </a:rPr>
              <a:t>2015  </a:t>
            </a:r>
            <a:r>
              <a:rPr lang="en-US" sz="600" dirty="0">
                <a:solidFill>
                  <a:srgbClr val="FFFFFF">
                    <a:alpha val="60000"/>
                  </a:srgbClr>
                </a:solidFill>
                <a:latin typeface="Arial"/>
                <a:ea typeface="ＭＳ Ｐゴシック" charset="0"/>
                <a:cs typeface="CiscoSans Thin"/>
              </a:rPr>
              <a:t>Cisco and/or its affiliates. All rights reserved.   </a:t>
            </a:r>
          </a:p>
        </p:txBody>
      </p:sp>
      <p:pic>
        <p:nvPicPr>
          <p:cNvPr id="10" name="Picture 2" descr="C:\Users\spius\Pictures\cisco logo blue gradient.png"/>
          <p:cNvPicPr>
            <a:picLocks noChangeAspect="1" noChangeArrowheads="1"/>
          </p:cNvPicPr>
          <p:nvPr userDrawn="1"/>
        </p:nvPicPr>
        <p:blipFill>
          <a:blip r:embed="rId2" cstate="email">
            <a:biLevel thresh="25000"/>
            <a:alphaModFix amt="60000"/>
            <a:extLst>
              <a:ext uri="{28A0092B-C50C-407E-A947-70E740481C1C}">
                <a14:useLocalDpi xmlns:a14="http://schemas.microsoft.com/office/drawing/2010/main"/>
              </a:ext>
            </a:extLst>
          </a:blip>
          <a:srcRect/>
          <a:stretch>
            <a:fillRect/>
          </a:stretch>
        </p:blipFill>
        <p:spPr bwMode="auto">
          <a:xfrm>
            <a:off x="474178" y="4812036"/>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47058772"/>
      </p:ext>
    </p:extLst>
  </p:cSld>
  <p:clrMapOvr>
    <a:masterClrMapping/>
  </p:clrMapOvr>
  <p:transition spd="slow">
    <p:pull dir="ru"/>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preserve="1">
  <p:cSld name="Blank_gradient only">
    <p:bg>
      <p:bgRef idx="1001">
        <a:schemeClr val="bg2"/>
      </p:bgRef>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13263" y="4745973"/>
            <a:ext cx="762395" cy="154530"/>
          </a:xfrm>
          <a:prstGeom prst="rect">
            <a:avLst/>
          </a:prstGeom>
          <a:noFill/>
          <a:ln w="9525">
            <a:noFill/>
            <a:miter lim="800000"/>
            <a:headEnd/>
            <a:tailEnd/>
          </a:ln>
          <a:effectLst/>
        </p:spPr>
        <p:txBody>
          <a:bodyPr wrap="none" lIns="61570" tIns="30788" rIns="61570" bIns="30788" anchor="b">
            <a:spAutoFit/>
          </a:bodyPr>
          <a:lstStyle/>
          <a:p>
            <a:pPr algn="r" defTabSz="61057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userDrawn="1"/>
        </p:nvSpPr>
        <p:spPr bwMode="ltGray">
          <a:xfrm>
            <a:off x="8660831" y="4742920"/>
            <a:ext cx="220539" cy="154511"/>
          </a:xfrm>
          <a:prstGeom prst="rect">
            <a:avLst/>
          </a:prstGeom>
          <a:noFill/>
          <a:ln w="9525" algn="ctr">
            <a:noFill/>
            <a:miter lim="800000"/>
            <a:headEnd/>
            <a:tailEnd/>
          </a:ln>
          <a:effectLst/>
        </p:spPr>
        <p:txBody>
          <a:bodyPr wrap="none" lIns="61570" tIns="30788" rIns="61570" bIns="30788" anchor="b">
            <a:spAutoFit/>
          </a:bodyPr>
          <a:lstStyle/>
          <a:p>
            <a:pPr algn="r" defTabSz="61057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7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8" name="Rectangle 4"/>
          <p:cNvSpPr>
            <a:spLocks noChangeArrowheads="1"/>
          </p:cNvSpPr>
          <p:nvPr userDrawn="1"/>
        </p:nvSpPr>
        <p:spPr bwMode="ltGray">
          <a:xfrm>
            <a:off x="292053" y="4747273"/>
            <a:ext cx="3420515" cy="154530"/>
          </a:xfrm>
          <a:prstGeom prst="rect">
            <a:avLst/>
          </a:prstGeom>
          <a:noFill/>
          <a:ln w="9525">
            <a:noFill/>
            <a:miter lim="800000"/>
            <a:headEnd/>
            <a:tailEnd/>
          </a:ln>
          <a:effectLst/>
        </p:spPr>
        <p:txBody>
          <a:bodyPr wrap="square" lIns="61570" tIns="30788" rIns="61570" bIns="30788" anchor="b" anchorCtr="0">
            <a:spAutoFit/>
          </a:bodyPr>
          <a:lstStyle/>
          <a:p>
            <a:pPr defTabSz="61057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9" name="Straight Connector 8"/>
          <p:cNvCxnSpPr/>
          <p:nvPr userDrawn="1"/>
        </p:nvCxnSpPr>
        <p:spPr>
          <a:xfrm>
            <a:off x="1"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935548"/>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preserve="1">
  <p:cSld name="1_Blank_gradient only">
    <p:bg>
      <p:bgPr>
        <a:solidFill>
          <a:schemeClr val="accent5"/>
        </a:soli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13263" y="4745973"/>
            <a:ext cx="762395" cy="154530"/>
          </a:xfrm>
          <a:prstGeom prst="rect">
            <a:avLst/>
          </a:prstGeom>
          <a:noFill/>
          <a:ln w="9525">
            <a:noFill/>
            <a:miter lim="800000"/>
            <a:headEnd/>
            <a:tailEnd/>
          </a:ln>
          <a:effectLst/>
        </p:spPr>
        <p:txBody>
          <a:bodyPr wrap="none" lIns="61570" tIns="30788" rIns="61570" bIns="30788" anchor="b">
            <a:spAutoFit/>
          </a:bodyPr>
          <a:lstStyle/>
          <a:p>
            <a:pPr algn="r" defTabSz="61057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userDrawn="1"/>
        </p:nvSpPr>
        <p:spPr bwMode="ltGray">
          <a:xfrm>
            <a:off x="8660831" y="4742920"/>
            <a:ext cx="220539" cy="154511"/>
          </a:xfrm>
          <a:prstGeom prst="rect">
            <a:avLst/>
          </a:prstGeom>
          <a:noFill/>
          <a:ln w="9525" algn="ctr">
            <a:noFill/>
            <a:miter lim="800000"/>
            <a:headEnd/>
            <a:tailEnd/>
          </a:ln>
          <a:effectLst/>
        </p:spPr>
        <p:txBody>
          <a:bodyPr wrap="none" lIns="61570" tIns="30788" rIns="61570" bIns="30788" anchor="b">
            <a:spAutoFit/>
          </a:bodyPr>
          <a:lstStyle/>
          <a:p>
            <a:pPr algn="r" defTabSz="61057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7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9" name="Rectangle 4"/>
          <p:cNvSpPr>
            <a:spLocks noChangeArrowheads="1"/>
          </p:cNvSpPr>
          <p:nvPr userDrawn="1"/>
        </p:nvSpPr>
        <p:spPr bwMode="ltGray">
          <a:xfrm>
            <a:off x="292053" y="4747273"/>
            <a:ext cx="3420515" cy="154530"/>
          </a:xfrm>
          <a:prstGeom prst="rect">
            <a:avLst/>
          </a:prstGeom>
          <a:noFill/>
          <a:ln w="9525">
            <a:noFill/>
            <a:miter lim="800000"/>
            <a:headEnd/>
            <a:tailEnd/>
          </a:ln>
          <a:effectLst/>
        </p:spPr>
        <p:txBody>
          <a:bodyPr wrap="square" lIns="61570" tIns="30788" rIns="61570" bIns="30788" anchor="b" anchorCtr="0">
            <a:spAutoFit/>
          </a:bodyPr>
          <a:lstStyle/>
          <a:p>
            <a:pPr defTabSz="61057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8" name="Straight Connector 7"/>
          <p:cNvCxnSpPr/>
          <p:nvPr userDrawn="1"/>
        </p:nvCxnSpPr>
        <p:spPr>
          <a:xfrm>
            <a:off x="1"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3860846"/>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preserve="1">
  <p:cSld name="2_Blank_gradient only">
    <p:bg>
      <p:bgPr>
        <a:gradFill>
          <a:gsLst>
            <a:gs pos="0">
              <a:schemeClr val="accent1"/>
            </a:gs>
            <a:gs pos="100000">
              <a:schemeClr val="accent6"/>
            </a:gs>
          </a:gsLst>
          <a:lin ang="0" scaled="0"/>
        </a:gra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13263" y="4745973"/>
            <a:ext cx="762395" cy="154530"/>
          </a:xfrm>
          <a:prstGeom prst="rect">
            <a:avLst/>
          </a:prstGeom>
          <a:noFill/>
          <a:ln w="9525">
            <a:noFill/>
            <a:miter lim="800000"/>
            <a:headEnd/>
            <a:tailEnd/>
          </a:ln>
          <a:effectLst/>
        </p:spPr>
        <p:txBody>
          <a:bodyPr wrap="none" lIns="61570" tIns="30788" rIns="61570" bIns="30788" anchor="b">
            <a:spAutoFit/>
          </a:bodyPr>
          <a:lstStyle/>
          <a:p>
            <a:pPr algn="r" defTabSz="610573"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userDrawn="1"/>
        </p:nvSpPr>
        <p:spPr bwMode="ltGray">
          <a:xfrm>
            <a:off x="8660831" y="4742920"/>
            <a:ext cx="220539" cy="154511"/>
          </a:xfrm>
          <a:prstGeom prst="rect">
            <a:avLst/>
          </a:prstGeom>
          <a:noFill/>
          <a:ln w="9525" algn="ctr">
            <a:noFill/>
            <a:miter lim="800000"/>
            <a:headEnd/>
            <a:tailEnd/>
          </a:ln>
          <a:effectLst/>
        </p:spPr>
        <p:txBody>
          <a:bodyPr wrap="none" lIns="61570" tIns="30788" rIns="61570" bIns="30788" anchor="b">
            <a:spAutoFit/>
          </a:bodyPr>
          <a:lstStyle/>
          <a:p>
            <a:pPr algn="r" defTabSz="610573"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573"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9" name="Rectangle 4"/>
          <p:cNvSpPr>
            <a:spLocks noChangeArrowheads="1"/>
          </p:cNvSpPr>
          <p:nvPr userDrawn="1"/>
        </p:nvSpPr>
        <p:spPr bwMode="ltGray">
          <a:xfrm>
            <a:off x="292053" y="4747273"/>
            <a:ext cx="3420515" cy="154530"/>
          </a:xfrm>
          <a:prstGeom prst="rect">
            <a:avLst/>
          </a:prstGeom>
          <a:noFill/>
          <a:ln w="9525">
            <a:noFill/>
            <a:miter lim="800000"/>
            <a:headEnd/>
            <a:tailEnd/>
          </a:ln>
          <a:effectLst/>
        </p:spPr>
        <p:txBody>
          <a:bodyPr wrap="square" lIns="61570" tIns="30788" rIns="61570" bIns="30788" anchor="b" anchorCtr="0">
            <a:spAutoFit/>
          </a:bodyPr>
          <a:lstStyle/>
          <a:p>
            <a:pPr defTabSz="610573"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8" name="Straight Connector 7"/>
          <p:cNvCxnSpPr/>
          <p:nvPr userDrawn="1"/>
        </p:nvCxnSpPr>
        <p:spPr>
          <a:xfrm>
            <a:off x="1"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3101476"/>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710400"/>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preserve="1" userDrawn="1">
  <p:cSld name="Closing Slide_green">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grpSp>
        <p:nvGrpSpPr>
          <p:cNvPr id="50" name="Group 5"/>
          <p:cNvGrpSpPr>
            <a:grpSpLocks/>
          </p:cNvGrpSpPr>
          <p:nvPr userDrawn="1"/>
        </p:nvGrpSpPr>
        <p:grpSpPr bwMode="auto">
          <a:xfrm>
            <a:off x="3947936" y="4088815"/>
            <a:ext cx="1240920" cy="659747"/>
            <a:chOff x="384" y="331"/>
            <a:chExt cx="912" cy="485"/>
          </a:xfrm>
        </p:grpSpPr>
        <p:sp>
          <p:nvSpPr>
            <p:cNvPr id="5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5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5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54"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55"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56"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57"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58"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59"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60"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61"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62"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63"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64"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65"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grpSp>
    </p:spTree>
    <p:extLst>
      <p:ext uri="{BB962C8B-B14F-4D97-AF65-F5344CB8AC3E}">
        <p14:creationId xmlns:p14="http://schemas.microsoft.com/office/powerpoint/2010/main" val="12821744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preserve="1" userDrawn="1">
  <p:cSld name="Closing Slide-green thank you">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64" name="TextBox 63"/>
          <p:cNvSpPr txBox="1"/>
          <p:nvPr userDrawn="1"/>
        </p:nvSpPr>
        <p:spPr>
          <a:xfrm>
            <a:off x="626138" y="2300022"/>
            <a:ext cx="2467343" cy="646331"/>
          </a:xfrm>
          <a:prstGeom prst="rect">
            <a:avLst/>
          </a:prstGeom>
          <a:noFill/>
        </p:spPr>
        <p:txBody>
          <a:bodyPr wrap="none" lIns="91400" tIns="45700" rIns="91400" bIns="45700" rtlCol="0">
            <a:spAutoFit/>
          </a:bodyPr>
          <a:lstStyle/>
          <a:p>
            <a:pPr defTabSz="456992" fontAlgn="auto">
              <a:spcBef>
                <a:spcPts val="0"/>
              </a:spcBef>
              <a:spcAft>
                <a:spcPts val="0"/>
              </a:spcAft>
            </a:pPr>
            <a:r>
              <a:rPr lang="en-US" sz="3600" dirty="0" smtClean="0">
                <a:solidFill>
                  <a:srgbClr val="FFFFFF"/>
                </a:solidFill>
                <a:latin typeface="CiscoSansTT ExtraLight"/>
                <a:ea typeface="+mn-ea"/>
              </a:rPr>
              <a:t>Thank you.</a:t>
            </a:r>
            <a:endParaRPr lang="en-US" sz="3600" dirty="0">
              <a:solidFill>
                <a:srgbClr val="FFFFFF"/>
              </a:solidFill>
              <a:latin typeface="CiscoSansTT ExtraLight"/>
              <a:ea typeface="+mn-ea"/>
            </a:endParaRPr>
          </a:p>
        </p:txBody>
      </p:sp>
      <p:sp>
        <p:nvSpPr>
          <p:cNvPr id="65" name="Rectangle 64"/>
          <p:cNvSpPr>
            <a:spLocks noChangeArrowheads="1"/>
          </p:cNvSpPr>
          <p:nvPr userDrawn="1"/>
        </p:nvSpPr>
        <p:spPr bwMode="black">
          <a:xfrm>
            <a:off x="6286242" y="2851184"/>
            <a:ext cx="116616" cy="441827"/>
          </a:xfrm>
          <a:prstGeom prst="rect">
            <a:avLst/>
          </a:prstGeom>
          <a:solidFill>
            <a:schemeClr val="tx1"/>
          </a:solidFill>
          <a:ln w="9525">
            <a:noFill/>
            <a:miter lim="800000"/>
            <a:headEnd/>
            <a:tailEnd/>
          </a:ln>
        </p:spPr>
        <p:txBody>
          <a:bodyPr lIns="91400" tIns="45700" rIns="91400" bIns="45700"/>
          <a:lstStyle/>
          <a:p>
            <a:pPr defTabSz="456992" fontAlgn="auto">
              <a:spcBef>
                <a:spcPts val="0"/>
              </a:spcBef>
              <a:spcAft>
                <a:spcPts val="0"/>
              </a:spcAft>
            </a:pPr>
            <a:endParaRPr lang="en-US">
              <a:solidFill>
                <a:srgbClr val="0096D6"/>
              </a:solidFill>
              <a:latin typeface="CiscoSansTT ExtraLight"/>
              <a:ea typeface="+mn-ea"/>
            </a:endParaRPr>
          </a:p>
        </p:txBody>
      </p:sp>
      <p:sp>
        <p:nvSpPr>
          <p:cNvPr id="66" name="Freeform 65"/>
          <p:cNvSpPr>
            <a:spLocks/>
          </p:cNvSpPr>
          <p:nvPr userDrawn="1"/>
        </p:nvSpPr>
        <p:spPr bwMode="black">
          <a:xfrm>
            <a:off x="6965595" y="2840185"/>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91400" tIns="45700" rIns="91400" bIns="45700"/>
          <a:lstStyle/>
          <a:p>
            <a:pPr defTabSz="456992" fontAlgn="auto">
              <a:spcBef>
                <a:spcPts val="0"/>
              </a:spcBef>
              <a:spcAft>
                <a:spcPts val="0"/>
              </a:spcAft>
            </a:pPr>
            <a:endParaRPr lang="en-US">
              <a:solidFill>
                <a:srgbClr val="0096D6"/>
              </a:solidFill>
              <a:latin typeface="CiscoSansTT ExtraLight"/>
              <a:ea typeface="+mn-ea"/>
            </a:endParaRPr>
          </a:p>
        </p:txBody>
      </p:sp>
      <p:sp>
        <p:nvSpPr>
          <p:cNvPr id="67" name="Freeform 66"/>
          <p:cNvSpPr>
            <a:spLocks/>
          </p:cNvSpPr>
          <p:nvPr userDrawn="1"/>
        </p:nvSpPr>
        <p:spPr bwMode="black">
          <a:xfrm>
            <a:off x="5798085" y="2840185"/>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91400" tIns="45700" rIns="91400" bIns="45700"/>
          <a:lstStyle/>
          <a:p>
            <a:pPr defTabSz="456992" fontAlgn="auto">
              <a:spcBef>
                <a:spcPts val="0"/>
              </a:spcBef>
              <a:spcAft>
                <a:spcPts val="0"/>
              </a:spcAft>
            </a:pPr>
            <a:endParaRPr lang="en-US">
              <a:solidFill>
                <a:srgbClr val="0096D6"/>
              </a:solidFill>
              <a:latin typeface="CiscoSansTT ExtraLight"/>
              <a:ea typeface="+mn-ea"/>
            </a:endParaRPr>
          </a:p>
        </p:txBody>
      </p:sp>
      <p:sp>
        <p:nvSpPr>
          <p:cNvPr id="68" name="Freeform 67"/>
          <p:cNvSpPr>
            <a:spLocks noEditPoints="1"/>
          </p:cNvSpPr>
          <p:nvPr userDrawn="1"/>
        </p:nvSpPr>
        <p:spPr bwMode="black">
          <a:xfrm>
            <a:off x="7425276" y="2840185"/>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91400" tIns="45700" rIns="91400" bIns="45700"/>
          <a:lstStyle/>
          <a:p>
            <a:pPr defTabSz="456992" fontAlgn="auto">
              <a:spcBef>
                <a:spcPts val="0"/>
              </a:spcBef>
              <a:spcAft>
                <a:spcPts val="0"/>
              </a:spcAft>
            </a:pPr>
            <a:endParaRPr lang="en-US">
              <a:solidFill>
                <a:srgbClr val="0096D6"/>
              </a:solidFill>
              <a:latin typeface="CiscoSansTT ExtraLight"/>
              <a:ea typeface="+mn-ea"/>
            </a:endParaRPr>
          </a:p>
        </p:txBody>
      </p:sp>
      <p:sp>
        <p:nvSpPr>
          <p:cNvPr id="69" name="Freeform 68"/>
          <p:cNvSpPr>
            <a:spLocks/>
          </p:cNvSpPr>
          <p:nvPr userDrawn="1"/>
        </p:nvSpPr>
        <p:spPr bwMode="black">
          <a:xfrm>
            <a:off x="6553378" y="2840185"/>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91400" tIns="45700" rIns="91400" bIns="45700"/>
          <a:lstStyle/>
          <a:p>
            <a:pPr defTabSz="456992" fontAlgn="auto">
              <a:spcBef>
                <a:spcPts val="0"/>
              </a:spcBef>
              <a:spcAft>
                <a:spcPts val="0"/>
              </a:spcAft>
            </a:pPr>
            <a:endParaRPr lang="en-US">
              <a:solidFill>
                <a:srgbClr val="0096D6"/>
              </a:solidFill>
              <a:latin typeface="CiscoSansTT ExtraLight"/>
              <a:ea typeface="+mn-ea"/>
            </a:endParaRPr>
          </a:p>
        </p:txBody>
      </p:sp>
      <p:sp>
        <p:nvSpPr>
          <p:cNvPr id="70" name="Freeform 69"/>
          <p:cNvSpPr>
            <a:spLocks/>
          </p:cNvSpPr>
          <p:nvPr userDrawn="1"/>
        </p:nvSpPr>
        <p:spPr bwMode="black">
          <a:xfrm>
            <a:off x="5566218" y="2225013"/>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91400" tIns="45700" rIns="91400" bIns="45700"/>
          <a:lstStyle/>
          <a:p>
            <a:pPr defTabSz="456992" fontAlgn="auto">
              <a:spcBef>
                <a:spcPts val="0"/>
              </a:spcBef>
              <a:spcAft>
                <a:spcPts val="0"/>
              </a:spcAft>
            </a:pPr>
            <a:endParaRPr lang="en-US">
              <a:solidFill>
                <a:srgbClr val="0096D6"/>
              </a:solidFill>
              <a:latin typeface="CiscoSansTT ExtraLight"/>
              <a:ea typeface="+mn-ea"/>
            </a:endParaRPr>
          </a:p>
        </p:txBody>
      </p:sp>
      <p:sp>
        <p:nvSpPr>
          <p:cNvPr id="71" name="Freeform 70"/>
          <p:cNvSpPr>
            <a:spLocks/>
          </p:cNvSpPr>
          <p:nvPr userDrawn="1"/>
        </p:nvSpPr>
        <p:spPr bwMode="black">
          <a:xfrm>
            <a:off x="5874028" y="2072761"/>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91400" tIns="45700" rIns="91400" bIns="45700"/>
          <a:lstStyle/>
          <a:p>
            <a:pPr defTabSz="456992" fontAlgn="auto">
              <a:spcBef>
                <a:spcPts val="0"/>
              </a:spcBef>
              <a:spcAft>
                <a:spcPts val="0"/>
              </a:spcAft>
            </a:pPr>
            <a:endParaRPr lang="en-US">
              <a:solidFill>
                <a:srgbClr val="0096D6"/>
              </a:solidFill>
              <a:latin typeface="CiscoSansTT ExtraLight"/>
              <a:ea typeface="+mn-ea"/>
            </a:endParaRPr>
          </a:p>
        </p:txBody>
      </p:sp>
      <p:sp>
        <p:nvSpPr>
          <p:cNvPr id="72" name="Freeform 71"/>
          <p:cNvSpPr>
            <a:spLocks/>
          </p:cNvSpPr>
          <p:nvPr userDrawn="1"/>
        </p:nvSpPr>
        <p:spPr bwMode="black">
          <a:xfrm>
            <a:off x="6176417" y="1863403"/>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91400" tIns="45700" rIns="91400" bIns="45700"/>
          <a:lstStyle/>
          <a:p>
            <a:pPr defTabSz="456992" fontAlgn="auto">
              <a:spcBef>
                <a:spcPts val="0"/>
              </a:spcBef>
              <a:spcAft>
                <a:spcPts val="0"/>
              </a:spcAft>
            </a:pPr>
            <a:endParaRPr lang="en-US">
              <a:solidFill>
                <a:srgbClr val="0096D6"/>
              </a:solidFill>
              <a:latin typeface="CiscoSansTT ExtraLight"/>
              <a:ea typeface="+mn-ea"/>
            </a:endParaRPr>
          </a:p>
        </p:txBody>
      </p:sp>
      <p:sp>
        <p:nvSpPr>
          <p:cNvPr id="73" name="Freeform 72"/>
          <p:cNvSpPr>
            <a:spLocks/>
          </p:cNvSpPr>
          <p:nvPr userDrawn="1"/>
        </p:nvSpPr>
        <p:spPr bwMode="black">
          <a:xfrm>
            <a:off x="6484226" y="2072755"/>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91400" tIns="45700" rIns="91400" bIns="45700"/>
          <a:lstStyle/>
          <a:p>
            <a:pPr defTabSz="456992" fontAlgn="auto">
              <a:spcBef>
                <a:spcPts val="0"/>
              </a:spcBef>
              <a:spcAft>
                <a:spcPts val="0"/>
              </a:spcAft>
            </a:pPr>
            <a:endParaRPr lang="en-US">
              <a:solidFill>
                <a:srgbClr val="0096D6"/>
              </a:solidFill>
              <a:latin typeface="CiscoSansTT ExtraLight"/>
              <a:ea typeface="+mn-ea"/>
            </a:endParaRPr>
          </a:p>
        </p:txBody>
      </p:sp>
      <p:sp>
        <p:nvSpPr>
          <p:cNvPr id="74" name="Freeform 73"/>
          <p:cNvSpPr>
            <a:spLocks/>
          </p:cNvSpPr>
          <p:nvPr userDrawn="1"/>
        </p:nvSpPr>
        <p:spPr bwMode="black">
          <a:xfrm>
            <a:off x="6785247" y="222501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91400" tIns="45700" rIns="91400" bIns="45700"/>
          <a:lstStyle/>
          <a:p>
            <a:pPr defTabSz="456992" fontAlgn="auto">
              <a:spcBef>
                <a:spcPts val="0"/>
              </a:spcBef>
              <a:spcAft>
                <a:spcPts val="0"/>
              </a:spcAft>
            </a:pPr>
            <a:endParaRPr lang="en-US">
              <a:solidFill>
                <a:srgbClr val="0096D6"/>
              </a:solidFill>
              <a:latin typeface="CiscoSansTT ExtraLight"/>
              <a:ea typeface="+mn-ea"/>
            </a:endParaRPr>
          </a:p>
        </p:txBody>
      </p:sp>
      <p:sp>
        <p:nvSpPr>
          <p:cNvPr id="75" name="Freeform 74"/>
          <p:cNvSpPr>
            <a:spLocks/>
          </p:cNvSpPr>
          <p:nvPr userDrawn="1"/>
        </p:nvSpPr>
        <p:spPr bwMode="black">
          <a:xfrm>
            <a:off x="7093067"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91400" tIns="45700" rIns="91400" bIns="45700"/>
          <a:lstStyle/>
          <a:p>
            <a:pPr defTabSz="456992" fontAlgn="auto">
              <a:spcBef>
                <a:spcPts val="0"/>
              </a:spcBef>
              <a:spcAft>
                <a:spcPts val="0"/>
              </a:spcAft>
            </a:pPr>
            <a:endParaRPr lang="en-US">
              <a:solidFill>
                <a:srgbClr val="0096D6"/>
              </a:solidFill>
              <a:latin typeface="CiscoSansTT ExtraLight"/>
              <a:ea typeface="+mn-ea"/>
            </a:endParaRPr>
          </a:p>
        </p:txBody>
      </p:sp>
      <p:sp>
        <p:nvSpPr>
          <p:cNvPr id="76" name="Freeform 75"/>
          <p:cNvSpPr>
            <a:spLocks/>
          </p:cNvSpPr>
          <p:nvPr userDrawn="1"/>
        </p:nvSpPr>
        <p:spPr bwMode="black">
          <a:xfrm>
            <a:off x="7400879" y="186339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91400" tIns="45700" rIns="91400" bIns="45700"/>
          <a:lstStyle/>
          <a:p>
            <a:pPr defTabSz="456992" fontAlgn="auto">
              <a:spcBef>
                <a:spcPts val="0"/>
              </a:spcBef>
              <a:spcAft>
                <a:spcPts val="0"/>
              </a:spcAft>
            </a:pPr>
            <a:endParaRPr lang="en-US">
              <a:solidFill>
                <a:srgbClr val="0096D6"/>
              </a:solidFill>
              <a:latin typeface="CiscoSansTT ExtraLight"/>
              <a:ea typeface="+mn-ea"/>
            </a:endParaRPr>
          </a:p>
        </p:txBody>
      </p:sp>
      <p:sp>
        <p:nvSpPr>
          <p:cNvPr id="77" name="Freeform 76"/>
          <p:cNvSpPr>
            <a:spLocks/>
          </p:cNvSpPr>
          <p:nvPr userDrawn="1"/>
        </p:nvSpPr>
        <p:spPr bwMode="black">
          <a:xfrm>
            <a:off x="7703264"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91400" tIns="45700" rIns="91400" bIns="45700"/>
          <a:lstStyle/>
          <a:p>
            <a:pPr defTabSz="456992" fontAlgn="auto">
              <a:spcBef>
                <a:spcPts val="0"/>
              </a:spcBef>
              <a:spcAft>
                <a:spcPts val="0"/>
              </a:spcAft>
            </a:pPr>
            <a:endParaRPr lang="en-US">
              <a:solidFill>
                <a:srgbClr val="0096D6"/>
              </a:solidFill>
              <a:latin typeface="CiscoSansTT ExtraLight"/>
              <a:ea typeface="+mn-ea"/>
            </a:endParaRPr>
          </a:p>
        </p:txBody>
      </p:sp>
      <p:sp>
        <p:nvSpPr>
          <p:cNvPr id="78" name="Freeform 77"/>
          <p:cNvSpPr>
            <a:spLocks/>
          </p:cNvSpPr>
          <p:nvPr userDrawn="1"/>
        </p:nvSpPr>
        <p:spPr bwMode="black">
          <a:xfrm>
            <a:off x="8011075" y="222501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91400" tIns="45700" rIns="91400" bIns="45700"/>
          <a:lstStyle/>
          <a:p>
            <a:pPr defTabSz="456992" fontAlgn="auto">
              <a:spcBef>
                <a:spcPts val="0"/>
              </a:spcBef>
              <a:spcAft>
                <a:spcPts val="0"/>
              </a:spcAft>
            </a:pPr>
            <a:endParaRPr lang="en-US">
              <a:solidFill>
                <a:srgbClr val="0096D6"/>
              </a:solidFill>
              <a:latin typeface="CiscoSansTT ExtraLight"/>
              <a:ea typeface="+mn-ea"/>
            </a:endParaRPr>
          </a:p>
        </p:txBody>
      </p:sp>
    </p:spTree>
    <p:extLst>
      <p:ext uri="{BB962C8B-B14F-4D97-AF65-F5344CB8AC3E}">
        <p14:creationId xmlns:p14="http://schemas.microsoft.com/office/powerpoint/2010/main" val="19828625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700"/>
                                        <p:tgtEl>
                                          <p:spTgt spid="7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700"/>
                                        <p:tgtEl>
                                          <p:spTgt spid="7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700"/>
                                        <p:tgtEl>
                                          <p:spTgt spid="7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fade">
                                      <p:cBhvr>
                                        <p:cTn id="20" dur="700"/>
                                        <p:tgtEl>
                                          <p:spTgt spid="7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700"/>
                                        <p:tgtEl>
                                          <p:spTgt spid="7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700"/>
                                        <p:tgtEl>
                                          <p:spTgt spid="7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700"/>
                                        <p:tgtEl>
                                          <p:spTgt spid="7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700"/>
                                        <p:tgtEl>
                                          <p:spTgt spid="7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700"/>
                                        <p:tgtEl>
                                          <p:spTgt spid="7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7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7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7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7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7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7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7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7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77"/>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700"/>
                                        <p:tgtEl>
                                          <p:spTgt spid="67"/>
                                        </p:tgtEl>
                                      </p:cBhvr>
                                    </p:animEffect>
                                  </p:childTnLst>
                                </p:cTn>
                              </p:par>
                              <p:par>
                                <p:cTn id="58" presetID="10" presetClass="entr" presetSubtype="0" fill="hold" nodeType="withEffect">
                                  <p:stCondLst>
                                    <p:cond delay="10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700"/>
                                        <p:tgtEl>
                                          <p:spTgt spid="65"/>
                                        </p:tgtEl>
                                      </p:cBhvr>
                                    </p:animEffect>
                                  </p:childTnLst>
                                </p:cTn>
                              </p:par>
                              <p:par>
                                <p:cTn id="61" presetID="10" presetClass="entr" presetSubtype="0" fill="hold" nodeType="withEffect">
                                  <p:stCondLst>
                                    <p:cond delay="20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700"/>
                                        <p:tgtEl>
                                          <p:spTgt spid="69"/>
                                        </p:tgtEl>
                                      </p:cBhvr>
                                    </p:animEffect>
                                  </p:childTnLst>
                                </p:cTn>
                              </p:par>
                              <p:par>
                                <p:cTn id="64" presetID="10" presetClass="entr" presetSubtype="0" fill="hold" nodeType="withEffect">
                                  <p:stCondLst>
                                    <p:cond delay="30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700"/>
                                        <p:tgtEl>
                                          <p:spTgt spid="66"/>
                                        </p:tgtEl>
                                      </p:cBhvr>
                                    </p:animEffect>
                                  </p:childTnLst>
                                </p:cTn>
                              </p:par>
                              <p:par>
                                <p:cTn id="67" presetID="10" presetClass="entr" presetSubtype="0" fill="hold" nodeType="withEffect">
                                  <p:stCondLst>
                                    <p:cond delay="40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7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preserve="1" userDrawn="1">
  <p:cSld name="Closing Slide-red">
    <p:bg>
      <p:bgRef idx="1001">
        <a:schemeClr val="bg2"/>
      </p:bgRef>
    </p:bg>
    <p:spTree>
      <p:nvGrpSpPr>
        <p:cNvPr id="1" name=""/>
        <p:cNvGrpSpPr/>
        <p:nvPr/>
      </p:nvGrpSpPr>
      <p:grpSpPr>
        <a:xfrm>
          <a:off x="0" y="0"/>
          <a:ext cx="0" cy="0"/>
          <a:chOff x="0" y="0"/>
          <a:chExt cx="0" cy="0"/>
        </a:xfrm>
      </p:grpSpPr>
      <p:grpSp>
        <p:nvGrpSpPr>
          <p:cNvPr id="18" name="Group 5"/>
          <p:cNvGrpSpPr>
            <a:grpSpLocks/>
          </p:cNvGrpSpPr>
          <p:nvPr userDrawn="1"/>
        </p:nvGrpSpPr>
        <p:grpSpPr bwMode="auto">
          <a:xfrm>
            <a:off x="3947936" y="4088815"/>
            <a:ext cx="1240920" cy="659747"/>
            <a:chOff x="384" y="331"/>
            <a:chExt cx="912" cy="485"/>
          </a:xfrm>
        </p:grpSpPr>
        <p:sp>
          <p:nvSpPr>
            <p:cNvPr id="19"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20"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21"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22"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23"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40"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41"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42"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43"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44"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45"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46"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47"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48"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49"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grpSp>
    </p:spTree>
    <p:extLst>
      <p:ext uri="{BB962C8B-B14F-4D97-AF65-F5344CB8AC3E}">
        <p14:creationId xmlns:p14="http://schemas.microsoft.com/office/powerpoint/2010/main" val="12910132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preserve="1" userDrawn="1">
  <p:cSld name="Closing_Thanks">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5" y="940721"/>
            <a:ext cx="8694008" cy="2878673"/>
          </a:xfrm>
          <a:prstGeom prst="rect">
            <a:avLst/>
          </a:prstGeom>
        </p:spPr>
        <p:txBody>
          <a:bodyPr anchor="ctr" anchorCtr="0">
            <a:noAutofit/>
          </a:bodyPr>
          <a:lstStyle>
            <a:lvl1pPr algn="ctr">
              <a:lnSpc>
                <a:spcPct val="90000"/>
              </a:lnSpc>
              <a:defRPr sz="12000" b="0" i="1" spc="0" baseline="0">
                <a:solidFill>
                  <a:srgbClr val="FFFFFF"/>
                </a:solidFill>
                <a:latin typeface="+mj-lt"/>
                <a:cs typeface="CiscoSans Thin"/>
              </a:defRPr>
            </a:lvl1pPr>
          </a:lstStyle>
          <a:p>
            <a:r>
              <a:rPr lang="en-US" dirty="0" smtClean="0"/>
              <a:t>Thanks</a:t>
            </a:r>
            <a:endParaRPr lang="en-US" dirty="0"/>
          </a:p>
        </p:txBody>
      </p:sp>
      <p:grpSp>
        <p:nvGrpSpPr>
          <p:cNvPr id="20" name="Group 5"/>
          <p:cNvGrpSpPr>
            <a:grpSpLocks/>
          </p:cNvGrpSpPr>
          <p:nvPr userDrawn="1"/>
        </p:nvGrpSpPr>
        <p:grpSpPr bwMode="auto">
          <a:xfrm>
            <a:off x="3947936" y="4088815"/>
            <a:ext cx="1240920" cy="659747"/>
            <a:chOff x="384" y="331"/>
            <a:chExt cx="912" cy="485"/>
          </a:xfrm>
        </p:grpSpPr>
        <p:sp>
          <p:nvSpPr>
            <p:cNvPr id="2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2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2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40"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41"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42"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43"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44"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45"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46"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47"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48"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49"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50"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sp>
          <p:nvSpPr>
            <p:cNvPr id="51"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555" eaLnBrk="0" hangingPunct="0">
                <a:lnSpc>
                  <a:spcPct val="90000"/>
                </a:lnSpc>
                <a:defRPr/>
              </a:pPr>
              <a:endParaRPr lang="en-US" smtClean="0">
                <a:solidFill>
                  <a:srgbClr val="FFFFFF"/>
                </a:solidFill>
                <a:ea typeface="+mn-ea"/>
              </a:endParaRPr>
            </a:p>
          </p:txBody>
        </p:sp>
      </p:grpSp>
      <p:cxnSp>
        <p:nvCxnSpPr>
          <p:cNvPr id="24" name="Straight Connector 23"/>
          <p:cNvCxnSpPr/>
          <p:nvPr userDrawn="1"/>
        </p:nvCxnSpPr>
        <p:spPr>
          <a:xfrm>
            <a:off x="1"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6471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preserve="1" userDrawn="1">
  <p:cSld name="Closing Slide-red thank you">
    <p:bg>
      <p:bgRef idx="1001">
        <a:schemeClr val="bg2"/>
      </p:bgRef>
    </p:bg>
    <p:spTree>
      <p:nvGrpSpPr>
        <p:cNvPr id="1" name=""/>
        <p:cNvGrpSpPr/>
        <p:nvPr/>
      </p:nvGrpSpPr>
      <p:grpSpPr>
        <a:xfrm>
          <a:off x="0" y="0"/>
          <a:ext cx="0" cy="0"/>
          <a:chOff x="0" y="0"/>
          <a:chExt cx="0" cy="0"/>
        </a:xfrm>
      </p:grpSpPr>
      <p:sp>
        <p:nvSpPr>
          <p:cNvPr id="20" name="TextBox 19"/>
          <p:cNvSpPr txBox="1"/>
          <p:nvPr userDrawn="1"/>
        </p:nvSpPr>
        <p:spPr>
          <a:xfrm>
            <a:off x="626138" y="2300022"/>
            <a:ext cx="2467343" cy="646331"/>
          </a:xfrm>
          <a:prstGeom prst="rect">
            <a:avLst/>
          </a:prstGeom>
          <a:noFill/>
        </p:spPr>
        <p:txBody>
          <a:bodyPr wrap="none" lIns="91400" tIns="45700" rIns="91400" bIns="45700" rtlCol="0">
            <a:spAutoFit/>
          </a:bodyPr>
          <a:lstStyle/>
          <a:p>
            <a:pPr defTabSz="456992" fontAlgn="auto">
              <a:spcBef>
                <a:spcPts val="0"/>
              </a:spcBef>
              <a:spcAft>
                <a:spcPts val="0"/>
              </a:spcAft>
            </a:pPr>
            <a:r>
              <a:rPr lang="en-US" sz="3600" dirty="0" smtClean="0">
                <a:solidFill>
                  <a:srgbClr val="FFFFFF"/>
                </a:solidFill>
                <a:latin typeface="CiscoSansTT ExtraLight"/>
                <a:ea typeface="+mn-ea"/>
              </a:rPr>
              <a:t>Thank you.</a:t>
            </a:r>
            <a:endParaRPr lang="en-US" sz="3600" dirty="0">
              <a:solidFill>
                <a:srgbClr val="FFFFFF"/>
              </a:solidFill>
              <a:latin typeface="CiscoSansTT ExtraLight"/>
              <a:ea typeface="+mn-ea"/>
            </a:endParaRPr>
          </a:p>
        </p:txBody>
      </p:sp>
      <p:sp>
        <p:nvSpPr>
          <p:cNvPr id="21" name="Rectangle 20"/>
          <p:cNvSpPr>
            <a:spLocks noChangeArrowheads="1"/>
          </p:cNvSpPr>
          <p:nvPr userDrawn="1"/>
        </p:nvSpPr>
        <p:spPr bwMode="black">
          <a:xfrm>
            <a:off x="6286242" y="2851184"/>
            <a:ext cx="116616" cy="441827"/>
          </a:xfrm>
          <a:prstGeom prst="rect">
            <a:avLst/>
          </a:prstGeom>
          <a:solidFill>
            <a:schemeClr val="tx1"/>
          </a:solidFill>
          <a:ln w="9525">
            <a:noFill/>
            <a:miter lim="800000"/>
            <a:headEnd/>
            <a:tailEnd/>
          </a:ln>
        </p:spPr>
        <p:txBody>
          <a:bodyPr lIns="91400" tIns="45700" rIns="91400" bIns="45700"/>
          <a:lstStyle/>
          <a:p>
            <a:pPr defTabSz="456992" fontAlgn="auto">
              <a:spcBef>
                <a:spcPts val="0"/>
              </a:spcBef>
              <a:spcAft>
                <a:spcPts val="0"/>
              </a:spcAft>
            </a:pPr>
            <a:endParaRPr lang="en-US">
              <a:solidFill>
                <a:srgbClr val="0096D6"/>
              </a:solidFill>
              <a:latin typeface="CiscoSansTT ExtraLight"/>
              <a:ea typeface="+mn-ea"/>
            </a:endParaRPr>
          </a:p>
        </p:txBody>
      </p:sp>
      <p:sp>
        <p:nvSpPr>
          <p:cNvPr id="22" name="Freeform 21"/>
          <p:cNvSpPr>
            <a:spLocks/>
          </p:cNvSpPr>
          <p:nvPr userDrawn="1"/>
        </p:nvSpPr>
        <p:spPr bwMode="black">
          <a:xfrm>
            <a:off x="6965595" y="2840185"/>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91400" tIns="45700" rIns="91400" bIns="45700"/>
          <a:lstStyle/>
          <a:p>
            <a:pPr defTabSz="456992" fontAlgn="auto">
              <a:spcBef>
                <a:spcPts val="0"/>
              </a:spcBef>
              <a:spcAft>
                <a:spcPts val="0"/>
              </a:spcAft>
            </a:pPr>
            <a:endParaRPr lang="en-US">
              <a:solidFill>
                <a:srgbClr val="0096D6"/>
              </a:solidFill>
              <a:latin typeface="CiscoSansTT ExtraLight"/>
              <a:ea typeface="+mn-ea"/>
            </a:endParaRPr>
          </a:p>
        </p:txBody>
      </p:sp>
      <p:sp>
        <p:nvSpPr>
          <p:cNvPr id="23" name="Freeform 22"/>
          <p:cNvSpPr>
            <a:spLocks/>
          </p:cNvSpPr>
          <p:nvPr userDrawn="1"/>
        </p:nvSpPr>
        <p:spPr bwMode="black">
          <a:xfrm>
            <a:off x="5798085" y="2840185"/>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91400" tIns="45700" rIns="91400" bIns="45700"/>
          <a:lstStyle/>
          <a:p>
            <a:pPr defTabSz="456992" fontAlgn="auto">
              <a:spcBef>
                <a:spcPts val="0"/>
              </a:spcBef>
              <a:spcAft>
                <a:spcPts val="0"/>
              </a:spcAft>
            </a:pPr>
            <a:endParaRPr lang="en-US">
              <a:solidFill>
                <a:srgbClr val="0096D6"/>
              </a:solidFill>
              <a:latin typeface="CiscoSansTT ExtraLight"/>
              <a:ea typeface="+mn-ea"/>
            </a:endParaRPr>
          </a:p>
        </p:txBody>
      </p:sp>
      <p:sp>
        <p:nvSpPr>
          <p:cNvPr id="40" name="Freeform 39"/>
          <p:cNvSpPr>
            <a:spLocks noEditPoints="1"/>
          </p:cNvSpPr>
          <p:nvPr userDrawn="1"/>
        </p:nvSpPr>
        <p:spPr bwMode="black">
          <a:xfrm>
            <a:off x="7425276" y="2840185"/>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91400" tIns="45700" rIns="91400" bIns="45700"/>
          <a:lstStyle/>
          <a:p>
            <a:pPr defTabSz="456992" fontAlgn="auto">
              <a:spcBef>
                <a:spcPts val="0"/>
              </a:spcBef>
              <a:spcAft>
                <a:spcPts val="0"/>
              </a:spcAft>
            </a:pPr>
            <a:endParaRPr lang="en-US">
              <a:solidFill>
                <a:srgbClr val="0096D6"/>
              </a:solidFill>
              <a:latin typeface="CiscoSansTT ExtraLight"/>
              <a:ea typeface="+mn-ea"/>
            </a:endParaRPr>
          </a:p>
        </p:txBody>
      </p:sp>
      <p:sp>
        <p:nvSpPr>
          <p:cNvPr id="41" name="Freeform 40"/>
          <p:cNvSpPr>
            <a:spLocks/>
          </p:cNvSpPr>
          <p:nvPr userDrawn="1"/>
        </p:nvSpPr>
        <p:spPr bwMode="black">
          <a:xfrm>
            <a:off x="6553378" y="2840185"/>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91400" tIns="45700" rIns="91400" bIns="45700"/>
          <a:lstStyle/>
          <a:p>
            <a:pPr defTabSz="456992" fontAlgn="auto">
              <a:spcBef>
                <a:spcPts val="0"/>
              </a:spcBef>
              <a:spcAft>
                <a:spcPts val="0"/>
              </a:spcAft>
            </a:pPr>
            <a:endParaRPr lang="en-US">
              <a:solidFill>
                <a:srgbClr val="0096D6"/>
              </a:solidFill>
              <a:latin typeface="CiscoSansTT ExtraLight"/>
              <a:ea typeface="+mn-ea"/>
            </a:endParaRPr>
          </a:p>
        </p:txBody>
      </p:sp>
      <p:sp>
        <p:nvSpPr>
          <p:cNvPr id="42" name="Freeform 41"/>
          <p:cNvSpPr>
            <a:spLocks/>
          </p:cNvSpPr>
          <p:nvPr userDrawn="1"/>
        </p:nvSpPr>
        <p:spPr bwMode="black">
          <a:xfrm>
            <a:off x="5566218" y="2225013"/>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91400" tIns="45700" rIns="91400" bIns="45700"/>
          <a:lstStyle/>
          <a:p>
            <a:pPr defTabSz="456992" fontAlgn="auto">
              <a:spcBef>
                <a:spcPts val="0"/>
              </a:spcBef>
              <a:spcAft>
                <a:spcPts val="0"/>
              </a:spcAft>
            </a:pPr>
            <a:endParaRPr lang="en-US">
              <a:solidFill>
                <a:srgbClr val="0096D6"/>
              </a:solidFill>
              <a:latin typeface="CiscoSansTT ExtraLight"/>
              <a:ea typeface="+mn-ea"/>
            </a:endParaRPr>
          </a:p>
        </p:txBody>
      </p:sp>
      <p:sp>
        <p:nvSpPr>
          <p:cNvPr id="43" name="Freeform 42"/>
          <p:cNvSpPr>
            <a:spLocks/>
          </p:cNvSpPr>
          <p:nvPr userDrawn="1"/>
        </p:nvSpPr>
        <p:spPr bwMode="black">
          <a:xfrm>
            <a:off x="5874028" y="2072761"/>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91400" tIns="45700" rIns="91400" bIns="45700"/>
          <a:lstStyle/>
          <a:p>
            <a:pPr defTabSz="456992" fontAlgn="auto">
              <a:spcBef>
                <a:spcPts val="0"/>
              </a:spcBef>
              <a:spcAft>
                <a:spcPts val="0"/>
              </a:spcAft>
            </a:pPr>
            <a:endParaRPr lang="en-US">
              <a:solidFill>
                <a:srgbClr val="0096D6"/>
              </a:solidFill>
              <a:latin typeface="CiscoSansTT ExtraLight"/>
              <a:ea typeface="+mn-ea"/>
            </a:endParaRPr>
          </a:p>
        </p:txBody>
      </p:sp>
      <p:sp>
        <p:nvSpPr>
          <p:cNvPr id="44" name="Freeform 43"/>
          <p:cNvSpPr>
            <a:spLocks/>
          </p:cNvSpPr>
          <p:nvPr userDrawn="1"/>
        </p:nvSpPr>
        <p:spPr bwMode="black">
          <a:xfrm>
            <a:off x="6176417" y="1863403"/>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91400" tIns="45700" rIns="91400" bIns="45700"/>
          <a:lstStyle/>
          <a:p>
            <a:pPr defTabSz="456992" fontAlgn="auto">
              <a:spcBef>
                <a:spcPts val="0"/>
              </a:spcBef>
              <a:spcAft>
                <a:spcPts val="0"/>
              </a:spcAft>
            </a:pPr>
            <a:endParaRPr lang="en-US">
              <a:solidFill>
                <a:srgbClr val="0096D6"/>
              </a:solidFill>
              <a:latin typeface="CiscoSansTT ExtraLight"/>
              <a:ea typeface="+mn-ea"/>
            </a:endParaRPr>
          </a:p>
        </p:txBody>
      </p:sp>
      <p:sp>
        <p:nvSpPr>
          <p:cNvPr id="45" name="Freeform 44"/>
          <p:cNvSpPr>
            <a:spLocks/>
          </p:cNvSpPr>
          <p:nvPr userDrawn="1"/>
        </p:nvSpPr>
        <p:spPr bwMode="black">
          <a:xfrm>
            <a:off x="6484226" y="2072755"/>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91400" tIns="45700" rIns="91400" bIns="45700"/>
          <a:lstStyle/>
          <a:p>
            <a:pPr defTabSz="456992" fontAlgn="auto">
              <a:spcBef>
                <a:spcPts val="0"/>
              </a:spcBef>
              <a:spcAft>
                <a:spcPts val="0"/>
              </a:spcAft>
            </a:pPr>
            <a:endParaRPr lang="en-US">
              <a:solidFill>
                <a:srgbClr val="0096D6"/>
              </a:solidFill>
              <a:latin typeface="CiscoSansTT ExtraLight"/>
              <a:ea typeface="+mn-ea"/>
            </a:endParaRPr>
          </a:p>
        </p:txBody>
      </p:sp>
      <p:sp>
        <p:nvSpPr>
          <p:cNvPr id="46" name="Freeform 45"/>
          <p:cNvSpPr>
            <a:spLocks/>
          </p:cNvSpPr>
          <p:nvPr userDrawn="1"/>
        </p:nvSpPr>
        <p:spPr bwMode="black">
          <a:xfrm>
            <a:off x="6785247" y="222501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91400" tIns="45700" rIns="91400" bIns="45700"/>
          <a:lstStyle/>
          <a:p>
            <a:pPr defTabSz="456992" fontAlgn="auto">
              <a:spcBef>
                <a:spcPts val="0"/>
              </a:spcBef>
              <a:spcAft>
                <a:spcPts val="0"/>
              </a:spcAft>
            </a:pPr>
            <a:endParaRPr lang="en-US">
              <a:solidFill>
                <a:srgbClr val="0096D6"/>
              </a:solidFill>
              <a:latin typeface="CiscoSansTT ExtraLight"/>
              <a:ea typeface="+mn-ea"/>
            </a:endParaRPr>
          </a:p>
        </p:txBody>
      </p:sp>
      <p:sp>
        <p:nvSpPr>
          <p:cNvPr id="47" name="Freeform 46"/>
          <p:cNvSpPr>
            <a:spLocks/>
          </p:cNvSpPr>
          <p:nvPr userDrawn="1"/>
        </p:nvSpPr>
        <p:spPr bwMode="black">
          <a:xfrm>
            <a:off x="7093067"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91400" tIns="45700" rIns="91400" bIns="45700"/>
          <a:lstStyle/>
          <a:p>
            <a:pPr defTabSz="456992" fontAlgn="auto">
              <a:spcBef>
                <a:spcPts val="0"/>
              </a:spcBef>
              <a:spcAft>
                <a:spcPts val="0"/>
              </a:spcAft>
            </a:pPr>
            <a:endParaRPr lang="en-US">
              <a:solidFill>
                <a:srgbClr val="0096D6"/>
              </a:solidFill>
              <a:latin typeface="CiscoSansTT ExtraLight"/>
              <a:ea typeface="+mn-ea"/>
            </a:endParaRPr>
          </a:p>
        </p:txBody>
      </p:sp>
      <p:sp>
        <p:nvSpPr>
          <p:cNvPr id="48" name="Freeform 47"/>
          <p:cNvSpPr>
            <a:spLocks/>
          </p:cNvSpPr>
          <p:nvPr userDrawn="1"/>
        </p:nvSpPr>
        <p:spPr bwMode="black">
          <a:xfrm>
            <a:off x="7400879" y="186339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91400" tIns="45700" rIns="91400" bIns="45700"/>
          <a:lstStyle/>
          <a:p>
            <a:pPr defTabSz="456992" fontAlgn="auto">
              <a:spcBef>
                <a:spcPts val="0"/>
              </a:spcBef>
              <a:spcAft>
                <a:spcPts val="0"/>
              </a:spcAft>
            </a:pPr>
            <a:endParaRPr lang="en-US">
              <a:solidFill>
                <a:srgbClr val="0096D6"/>
              </a:solidFill>
              <a:latin typeface="CiscoSansTT ExtraLight"/>
              <a:ea typeface="+mn-ea"/>
            </a:endParaRPr>
          </a:p>
        </p:txBody>
      </p:sp>
      <p:sp>
        <p:nvSpPr>
          <p:cNvPr id="49" name="Freeform 48"/>
          <p:cNvSpPr>
            <a:spLocks/>
          </p:cNvSpPr>
          <p:nvPr userDrawn="1"/>
        </p:nvSpPr>
        <p:spPr bwMode="black">
          <a:xfrm>
            <a:off x="7703264"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91400" tIns="45700" rIns="91400" bIns="45700"/>
          <a:lstStyle/>
          <a:p>
            <a:pPr defTabSz="456992" fontAlgn="auto">
              <a:spcBef>
                <a:spcPts val="0"/>
              </a:spcBef>
              <a:spcAft>
                <a:spcPts val="0"/>
              </a:spcAft>
            </a:pPr>
            <a:endParaRPr lang="en-US">
              <a:solidFill>
                <a:srgbClr val="0096D6"/>
              </a:solidFill>
              <a:latin typeface="CiscoSansTT ExtraLight"/>
              <a:ea typeface="+mn-ea"/>
            </a:endParaRPr>
          </a:p>
        </p:txBody>
      </p:sp>
      <p:sp>
        <p:nvSpPr>
          <p:cNvPr id="50" name="Freeform 49"/>
          <p:cNvSpPr>
            <a:spLocks/>
          </p:cNvSpPr>
          <p:nvPr userDrawn="1"/>
        </p:nvSpPr>
        <p:spPr bwMode="black">
          <a:xfrm>
            <a:off x="8011075" y="222501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91400" tIns="45700" rIns="91400" bIns="45700"/>
          <a:lstStyle/>
          <a:p>
            <a:pPr defTabSz="456992" fontAlgn="auto">
              <a:spcBef>
                <a:spcPts val="0"/>
              </a:spcBef>
              <a:spcAft>
                <a:spcPts val="0"/>
              </a:spcAft>
            </a:pPr>
            <a:endParaRPr lang="en-US">
              <a:solidFill>
                <a:srgbClr val="0096D6"/>
              </a:solidFill>
              <a:latin typeface="CiscoSansTT ExtraLight"/>
              <a:ea typeface="+mn-ea"/>
            </a:endParaRPr>
          </a:p>
        </p:txBody>
      </p:sp>
    </p:spTree>
    <p:extLst>
      <p:ext uri="{BB962C8B-B14F-4D97-AF65-F5344CB8AC3E}">
        <p14:creationId xmlns:p14="http://schemas.microsoft.com/office/powerpoint/2010/main" val="4848330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700"/>
                                        <p:tgtEl>
                                          <p:spTgt spid="42"/>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00"/>
                                        <p:tgtEl>
                                          <p:spTgt spid="43"/>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700"/>
                                        <p:tgtEl>
                                          <p:spTgt spid="4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700"/>
                                        <p:tgtEl>
                                          <p:spTgt spid="45"/>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700"/>
                                        <p:tgtEl>
                                          <p:spTgt spid="4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00"/>
                                        <p:tgtEl>
                                          <p:spTgt spid="47"/>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700"/>
                                        <p:tgtEl>
                                          <p:spTgt spid="4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700"/>
                                        <p:tgtEl>
                                          <p:spTgt spid="4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700"/>
                                        <p:tgtEl>
                                          <p:spTgt spid="50"/>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2"/>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4"/>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6"/>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8"/>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50"/>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3"/>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5"/>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7"/>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9"/>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700"/>
                                        <p:tgtEl>
                                          <p:spTgt spid="23"/>
                                        </p:tgtEl>
                                      </p:cBhvr>
                                    </p:animEffect>
                                  </p:childTnLst>
                                </p:cTn>
                              </p:par>
                              <p:par>
                                <p:cTn id="58" presetID="10" presetClass="entr" presetSubtype="0" fill="hold" nodeType="withEffect">
                                  <p:stCondLst>
                                    <p:cond delay="10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700"/>
                                        <p:tgtEl>
                                          <p:spTgt spid="21"/>
                                        </p:tgtEl>
                                      </p:cBhvr>
                                    </p:animEffect>
                                  </p:childTnLst>
                                </p:cTn>
                              </p:par>
                              <p:par>
                                <p:cTn id="61" presetID="10" presetClass="entr" presetSubtype="0" fill="hold" nodeType="withEffect">
                                  <p:stCondLst>
                                    <p:cond delay="20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700"/>
                                        <p:tgtEl>
                                          <p:spTgt spid="41"/>
                                        </p:tgtEl>
                                      </p:cBhvr>
                                    </p:animEffect>
                                  </p:childTnLst>
                                </p:cTn>
                              </p:par>
                              <p:par>
                                <p:cTn id="64" presetID="10" presetClass="entr" presetSubtype="0" fill="hold" nodeType="withEffect">
                                  <p:stCondLst>
                                    <p:cond delay="3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700"/>
                                        <p:tgtEl>
                                          <p:spTgt spid="22"/>
                                        </p:tgtEl>
                                      </p:cBhvr>
                                    </p:animEffect>
                                  </p:childTnLst>
                                </p:cTn>
                              </p:par>
                              <p:par>
                                <p:cTn id="67" presetID="10" presetClass="entr" presetSubtype="0" fill="hold" nodeType="withEffect">
                                  <p:stCondLst>
                                    <p:cond delay="40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7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Only">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noAutofit/>
          </a:bodyPr>
          <a:lstStyle>
            <a:lvl1pPr>
              <a:defRPr sz="2700"/>
            </a:lvl1pPr>
          </a:lstStyle>
          <a:p>
            <a:r>
              <a:rPr lang="en-US" dirty="0" smtClean="0"/>
              <a:t>Click to edit Master title style</a:t>
            </a:r>
            <a:endParaRPr lang="en-US" dirty="0"/>
          </a:p>
        </p:txBody>
      </p:sp>
      <p:sp>
        <p:nvSpPr>
          <p:cNvPr id="6" name="Footer Placeholder 4"/>
          <p:cNvSpPr>
            <a:spLocks noGrp="1"/>
          </p:cNvSpPr>
          <p:nvPr>
            <p:ph type="ftr" sz="quarter" idx="3"/>
          </p:nvPr>
        </p:nvSpPr>
        <p:spPr>
          <a:xfrm>
            <a:off x="7113493" y="4960085"/>
            <a:ext cx="1714500" cy="171450"/>
          </a:xfrm>
          <a:prstGeom prst="rect">
            <a:avLst/>
          </a:prstGeom>
        </p:spPr>
        <p:txBody>
          <a:bodyPr vert="horz" lIns="68568" tIns="34289" rIns="68568" bIns="34289" rtlCol="0" anchor="ctr"/>
          <a:lstStyle>
            <a:lvl1pPr marL="0" marR="0" indent="0" algn="r" defTabSz="685664" rtl="0" eaLnBrk="1" fontAlgn="auto" latinLnBrk="0" hangingPunct="1">
              <a:lnSpc>
                <a:spcPct val="100000"/>
              </a:lnSpc>
              <a:spcBef>
                <a:spcPts val="0"/>
              </a:spcBef>
              <a:spcAft>
                <a:spcPts val="0"/>
              </a:spcAft>
              <a:buClrTx/>
              <a:buSzTx/>
              <a:buFontTx/>
              <a:buNone/>
              <a:tabLst/>
              <a:defRPr sz="5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ea typeface="+mn-ea"/>
              </a:rPr>
              <a:t>Cisco Confidential</a:t>
            </a:r>
            <a:endParaRPr lang="en-US" dirty="0">
              <a:solidFill>
                <a:prstClr val="black">
                  <a:tint val="75000"/>
                </a:prstClr>
              </a:solidFill>
              <a:ea typeface="+mn-ea"/>
            </a:endParaRPr>
          </a:p>
        </p:txBody>
      </p:sp>
    </p:spTree>
    <p:extLst>
      <p:ext uri="{BB962C8B-B14F-4D97-AF65-F5344CB8AC3E}">
        <p14:creationId xmlns:p14="http://schemas.microsoft.com/office/powerpoint/2010/main" val="2717408474"/>
      </p:ext>
    </p:extLst>
  </p:cSld>
  <p:clrMapOvr>
    <a:masterClrMapping/>
  </p:clrMapOvr>
  <p:transition spd="slow">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4" y="1347788"/>
            <a:ext cx="8277344" cy="3168210"/>
          </a:xfrm>
          <a:prstGeom prst="rect">
            <a:avLst/>
          </a:prstGeom>
        </p:spPr>
        <p:txBody>
          <a:bodyPr lIns="91356" tIns="45678" rIns="91356" bIns="45678">
            <a:noAutofit/>
          </a:bodyPr>
          <a:lstStyle>
            <a:lvl1pPr marL="280706" indent="-223604">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512" indent="-215666">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6984" indent="-171288">
              <a:buClr>
                <a:schemeClr val="tx1"/>
              </a:buClr>
              <a:buSzPct val="80000"/>
              <a:buFont typeface="Arial"/>
              <a:buChar char="•"/>
              <a:defRPr sz="1600" b="0" i="0">
                <a:solidFill>
                  <a:srgbClr val="676767"/>
                </a:solidFill>
                <a:latin typeface="+mn-lt"/>
                <a:cs typeface="CiscoSans ExtraLight"/>
              </a:defRPr>
            </a:lvl3pPr>
            <a:lvl4pPr marL="910322" indent="-171288">
              <a:buClr>
                <a:schemeClr val="tx1"/>
              </a:buClr>
              <a:buSzPct val="80000"/>
              <a:buFont typeface="Arial"/>
              <a:buChar char="•"/>
              <a:defRPr sz="1400" b="0" i="0">
                <a:solidFill>
                  <a:srgbClr val="676767"/>
                </a:solidFill>
                <a:latin typeface="+mn-lt"/>
                <a:cs typeface="CiscoSans ExtraLight"/>
              </a:defRPr>
            </a:lvl4pPr>
            <a:lvl5pPr marL="1081595" indent="-168113">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4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0" tIns="45680" rIns="91360" bIns="4568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23871697"/>
      </p:ext>
    </p:extLst>
  </p:cSld>
  <p:clrMapOvr>
    <a:masterClrMapping/>
  </p:clrMapOvr>
  <p:transition spd="slow">
    <p:pull dir="ru"/>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userDrawn="1">
  <p:cSld name="Title_A1">
    <p:bg>
      <p:bgPr>
        <a:solidFill>
          <a:schemeClr val="bg1"/>
        </a:solidFill>
        <a:effectLst/>
      </p:bgPr>
    </p:bg>
    <p:spTree>
      <p:nvGrpSpPr>
        <p:cNvPr id="1" name=""/>
        <p:cNvGrpSpPr/>
        <p:nvPr/>
      </p:nvGrpSpPr>
      <p:grpSpPr>
        <a:xfrm>
          <a:off x="0" y="0"/>
          <a:ext cx="0" cy="0"/>
          <a:chOff x="0" y="0"/>
          <a:chExt cx="0" cy="0"/>
        </a:xfrm>
      </p:grpSpPr>
      <p:pic>
        <p:nvPicPr>
          <p:cNvPr id="4" name="Picture 3" descr="Photos_v11_Wright_blue.png"/>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4" y="0"/>
            <a:ext cx="6254750" cy="5143500"/>
          </a:xfrm>
          <a:prstGeom prst="rect">
            <a:avLst/>
          </a:prstGeom>
        </p:spPr>
      </p:pic>
      <p:pic>
        <p:nvPicPr>
          <p:cNvPr id="5" name="Picture 4" descr="xBlue10v2_LftQrtrPhotos copy.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14749" y="0"/>
            <a:ext cx="12858750" cy="5143500"/>
          </a:xfrm>
          <a:prstGeom prst="rect">
            <a:avLst/>
          </a:prstGeom>
        </p:spPr>
      </p:pic>
      <p:sp>
        <p:nvSpPr>
          <p:cNvPr id="2" name="Title 1"/>
          <p:cNvSpPr>
            <a:spLocks noGrp="1"/>
          </p:cNvSpPr>
          <p:nvPr>
            <p:ph type="ctrTitle"/>
          </p:nvPr>
        </p:nvSpPr>
        <p:spPr>
          <a:xfrm>
            <a:off x="2660583" y="1739839"/>
            <a:ext cx="5975233" cy="1300127"/>
          </a:xfrm>
          <a:effectLst/>
        </p:spPr>
        <p:txBody>
          <a:bodyPr anchor="ctr">
            <a:noAutofit/>
          </a:bodyPr>
          <a:lstStyle>
            <a:lvl1pPr algn="ctr">
              <a:defRPr sz="4500" b="0" i="0">
                <a:solidFill>
                  <a:schemeClr val="bg1"/>
                </a:solidFill>
                <a:effectLst/>
                <a:latin typeface="CiscoSansTT" panose="020B0503020201020303" pitchFamily="34" charset="0"/>
                <a:cs typeface="CiscoSansTT" panose="020B0503020201020303" pitchFamily="34" charset="0"/>
              </a:defRPr>
            </a:lvl1pPr>
          </a:lstStyle>
          <a:p>
            <a:endParaRPr lang="en-US" dirty="0"/>
          </a:p>
        </p:txBody>
      </p:sp>
      <p:sp>
        <p:nvSpPr>
          <p:cNvPr id="3" name="Subtitle 2"/>
          <p:cNvSpPr>
            <a:spLocks noGrp="1"/>
          </p:cNvSpPr>
          <p:nvPr>
            <p:ph type="subTitle" idx="1" hasCustomPrompt="1"/>
          </p:nvPr>
        </p:nvSpPr>
        <p:spPr>
          <a:xfrm>
            <a:off x="2661697" y="3055723"/>
            <a:ext cx="5971724" cy="522137"/>
          </a:xfrm>
          <a:prstGeom prst="rect">
            <a:avLst/>
          </a:prstGeom>
        </p:spPr>
        <p:txBody>
          <a:bodyPr lIns="68571" tIns="34289" rIns="68571" bIns="34289" anchor="ctr">
            <a:noAutofit/>
          </a:bodyPr>
          <a:lstStyle>
            <a:lvl1pPr marL="0" indent="0" algn="ctr">
              <a:buNone/>
              <a:defRPr sz="2400" b="0" i="0">
                <a:solidFill>
                  <a:schemeClr val="bg1"/>
                </a:solidFill>
                <a:latin typeface="+mj-lt"/>
                <a:cs typeface="CiscoSansTT Thin"/>
              </a:defRPr>
            </a:lvl1pPr>
            <a:lvl2pPr marL="342839" indent="0" algn="ctr">
              <a:buNone/>
              <a:defRPr sz="1500"/>
            </a:lvl2pPr>
            <a:lvl3pPr marL="685681" indent="0" algn="ctr">
              <a:buNone/>
              <a:defRPr sz="1400"/>
            </a:lvl3pPr>
            <a:lvl4pPr marL="1028522" indent="0" algn="ctr">
              <a:buNone/>
              <a:defRPr sz="1200"/>
            </a:lvl4pPr>
            <a:lvl5pPr marL="1371362" indent="0" algn="ctr">
              <a:buNone/>
              <a:defRPr sz="1200"/>
            </a:lvl5pPr>
            <a:lvl6pPr marL="1714205" indent="0" algn="ctr">
              <a:buNone/>
              <a:defRPr sz="1200"/>
            </a:lvl6pPr>
            <a:lvl7pPr marL="2057042" indent="0" algn="ctr">
              <a:buNone/>
              <a:defRPr sz="1200"/>
            </a:lvl7pPr>
            <a:lvl8pPr marL="2399880" indent="0" algn="ctr">
              <a:buNone/>
              <a:defRPr sz="1200"/>
            </a:lvl8pPr>
            <a:lvl9pPr marL="2742719" indent="0" algn="ctr">
              <a:buNone/>
              <a:defRPr sz="1200"/>
            </a:lvl9pPr>
          </a:lstStyle>
          <a:p>
            <a:r>
              <a:rPr lang="en-US" dirty="0" smtClean="0"/>
              <a:t>Presenter</a:t>
            </a:r>
            <a:endParaRPr lang="en-US" dirty="0"/>
          </a:p>
        </p:txBody>
      </p:sp>
      <p:sp>
        <p:nvSpPr>
          <p:cNvPr id="13" name="Footer Placeholder 4"/>
          <p:cNvSpPr>
            <a:spLocks noGrp="1"/>
          </p:cNvSpPr>
          <p:nvPr>
            <p:ph type="ftr" sz="quarter" idx="3"/>
          </p:nvPr>
        </p:nvSpPr>
        <p:spPr>
          <a:xfrm>
            <a:off x="6775704" y="4930902"/>
            <a:ext cx="1714500" cy="171450"/>
          </a:xfrm>
          <a:prstGeom prst="rect">
            <a:avLst/>
          </a:prstGeom>
        </p:spPr>
        <p:txBody>
          <a:bodyPr vert="horz" lIns="68570" tIns="34289" rIns="68570" bIns="34289" rtlCol="0" anchor="ctr"/>
          <a:lstStyle>
            <a:lvl1pPr marL="0" marR="0" indent="0" algn="r" defTabSz="685681" rtl="0" eaLnBrk="1" fontAlgn="auto" latinLnBrk="0" hangingPunct="1">
              <a:lnSpc>
                <a:spcPct val="100000"/>
              </a:lnSpc>
              <a:spcBef>
                <a:spcPts val="0"/>
              </a:spcBef>
              <a:spcAft>
                <a:spcPts val="0"/>
              </a:spcAft>
              <a:buClrTx/>
              <a:buSzTx/>
              <a:buFontTx/>
              <a:buNone/>
              <a:tabLst/>
              <a:defRPr sz="5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ea typeface="+mn-ea"/>
              </a:rPr>
              <a:t>Cisco Confidential</a:t>
            </a:r>
            <a:endParaRPr lang="en-US" dirty="0">
              <a:solidFill>
                <a:prstClr val="black">
                  <a:tint val="75000"/>
                </a:prstClr>
              </a:solidFill>
              <a:ea typeface="+mn-ea"/>
            </a:endParaRPr>
          </a:p>
        </p:txBody>
      </p:sp>
      <p:sp>
        <p:nvSpPr>
          <p:cNvPr id="15" name="Footer Placeholder 4"/>
          <p:cNvSpPr txBox="1">
            <a:spLocks/>
          </p:cNvSpPr>
          <p:nvPr userDrawn="1"/>
        </p:nvSpPr>
        <p:spPr>
          <a:xfrm>
            <a:off x="1610339" y="4929166"/>
            <a:ext cx="1720215" cy="171450"/>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rPr>
              <a:t>©2013 Cisco and/or its affiliates. All rights reserved.</a:t>
            </a:r>
            <a:endParaRPr lang="en-US" dirty="0">
              <a:solidFill>
                <a:srgbClr val="FFFFFF">
                  <a:lumMod val="50000"/>
                </a:srgbClr>
              </a:solidFill>
            </a:endParaRPr>
          </a:p>
        </p:txBody>
      </p:sp>
    </p:spTree>
    <p:extLst>
      <p:ext uri="{BB962C8B-B14F-4D97-AF65-F5344CB8AC3E}">
        <p14:creationId xmlns:p14="http://schemas.microsoft.com/office/powerpoint/2010/main" val="1182533777"/>
      </p:ext>
    </p:extLst>
  </p:cSld>
  <p:clrMapOvr>
    <a:masterClrMapping/>
  </p:clrMapOvr>
  <p:transition spd="slow">
    <p:fade/>
  </p:transition>
  <p:timing>
    <p:tnLst>
      <p:par>
        <p:cTn id="1" dur="indefinite" restart="never" nodeType="tmRoot"/>
      </p:par>
    </p:tnLst>
  </p:timing>
</p:sldLayout>
</file>

<file path=ppt/slideLayouts/slideLayout58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79811074"/>
      </p:ext>
    </p:extLst>
  </p:cSld>
  <p:clrMapOvr>
    <a:masterClrMapping/>
  </p:clrMapOvr>
  <p:timing>
    <p:tnLst>
      <p:par>
        <p:cTn id="1" dur="indefinite" restart="never" nodeType="tmRoot"/>
      </p:par>
    </p:tnLst>
  </p:timing>
</p:sldLayout>
</file>

<file path=ppt/slideLayouts/slideLayout582.xml><?xml version="1.0" encoding="utf-8"?>
<p:sldLayout xmlns:a="http://schemas.openxmlformats.org/drawingml/2006/main" xmlns:r="http://schemas.openxmlformats.org/officeDocument/2006/relationships" xmlns:p="http://schemas.openxmlformats.org/presentationml/2006/main" userDrawn="1">
  <p:cSld name="Blank1">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52054"/>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userDrawn="1">
  <p:cSld name="Bullet_Title-Dark">
    <p:bg>
      <p:bgPr>
        <a:solidFill>
          <a:srgbClr val="1E324B"/>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066"/>
            <a:ext cx="8659976" cy="728782"/>
          </a:xfrm>
          <a:prstGeom prst="rect">
            <a:avLst/>
          </a:prstGeom>
        </p:spPr>
        <p:txBody>
          <a:bodyPr anchor="t" anchorCtr="0">
            <a:noAutofit/>
          </a:bodyPr>
          <a:lstStyle>
            <a:lvl1pPr algn="l">
              <a:lnSpc>
                <a:spcPct val="90000"/>
              </a:lnSpc>
              <a:defRPr sz="2500" b="0" i="0" spc="0" baseline="0">
                <a:solidFill>
                  <a:srgbClr val="5AADFE"/>
                </a:solidFill>
                <a:latin typeface="+mj-lt"/>
                <a:cs typeface="CiscoSans Thin"/>
              </a:defRPr>
            </a:lvl1pPr>
          </a:lstStyle>
          <a:p>
            <a:r>
              <a:rPr lang="en-US" dirty="0" smtClean="0"/>
              <a:t>Bullet Title Goes Here</a:t>
            </a:r>
            <a:endParaRPr lang="en-US" dirty="0"/>
          </a:p>
        </p:txBody>
      </p:sp>
      <p:cxnSp>
        <p:nvCxnSpPr>
          <p:cNvPr id="4" name="Straight Connector 3"/>
          <p:cNvCxnSpPr/>
          <p:nvPr userDrawn="1"/>
        </p:nvCxnSpPr>
        <p:spPr>
          <a:xfrm>
            <a:off x="2" y="5048521"/>
            <a:ext cx="9144000"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355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84.xml><?xml version="1.0" encoding="utf-8"?>
<p:sldLayout xmlns:a="http://schemas.openxmlformats.org/drawingml/2006/main" xmlns:r="http://schemas.openxmlformats.org/officeDocument/2006/relationships" xmlns:p="http://schemas.openxmlformats.org/presentationml/2006/main" userDrawn="1">
  <p:cSld name="3_Big Statement">
    <p:spTree>
      <p:nvGrpSpPr>
        <p:cNvPr id="1" name=""/>
        <p:cNvGrpSpPr/>
        <p:nvPr/>
      </p:nvGrpSpPr>
      <p:grpSpPr>
        <a:xfrm>
          <a:off x="0" y="0"/>
          <a:ext cx="0" cy="0"/>
          <a:chOff x="0" y="0"/>
          <a:chExt cx="0" cy="0"/>
        </a:xfrm>
      </p:grpSpPr>
      <p:sp>
        <p:nvSpPr>
          <p:cNvPr id="16" name="Rectangle 15"/>
          <p:cNvSpPr/>
          <p:nvPr userDrawn="1"/>
        </p:nvSpPr>
        <p:spPr>
          <a:xfrm>
            <a:off x="-85747" y="-76199"/>
            <a:ext cx="9317876" cy="5495925"/>
          </a:xfrm>
          <a:prstGeom prst="rect">
            <a:avLst/>
          </a:prstGeom>
          <a:gradFill flip="none" rotWithShape="1">
            <a:gsLst>
              <a:gs pos="0">
                <a:srgbClr val="28ABE2"/>
              </a:gs>
              <a:gs pos="100000">
                <a:srgbClr val="2C2B70"/>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1" tIns="34289" rIns="68571" bIns="34289" rtlCol="0" anchor="ctr"/>
          <a:lstStyle/>
          <a:p>
            <a:pPr algn="ctr" defTabSz="456992" fontAlgn="auto">
              <a:spcBef>
                <a:spcPts val="0"/>
              </a:spcBef>
              <a:spcAft>
                <a:spcPts val="0"/>
              </a:spcAft>
            </a:pPr>
            <a:endParaRPr lang="en-US" dirty="0" smtClean="0">
              <a:solidFill>
                <a:srgbClr val="FFFFFF"/>
              </a:solidFill>
            </a:endParaRPr>
          </a:p>
        </p:txBody>
      </p:sp>
      <p:sp>
        <p:nvSpPr>
          <p:cNvPr id="21" name="Title 1"/>
          <p:cNvSpPr>
            <a:spLocks noGrp="1"/>
          </p:cNvSpPr>
          <p:nvPr>
            <p:ph type="title" hasCustomPrompt="1"/>
          </p:nvPr>
        </p:nvSpPr>
        <p:spPr>
          <a:xfrm>
            <a:off x="237744" y="363478"/>
            <a:ext cx="8755128" cy="3279098"/>
          </a:xfrm>
          <a:prstGeom prst="rect">
            <a:avLst/>
          </a:prstGeom>
        </p:spPr>
        <p:txBody>
          <a:bodyPr anchor="b" anchorCtr="0"/>
          <a:lstStyle>
            <a:lvl1pPr marL="171426" indent="-171426">
              <a:buFont typeface="Arial" pitchFamily="34" charset="0"/>
              <a:buChar char="“"/>
              <a:defRPr sz="4500" spc="0" baseline="0">
                <a:solidFill>
                  <a:schemeClr val="bg1"/>
                </a:solidFill>
                <a:latin typeface="+mj-lt"/>
              </a:defRPr>
            </a:lvl1pPr>
          </a:lstStyle>
          <a:p>
            <a:r>
              <a:rPr lang="en-US" dirty="0" smtClean="0"/>
              <a:t>Click to edit Master title style”</a:t>
            </a:r>
            <a:endParaRPr lang="en-US" dirty="0"/>
          </a:p>
        </p:txBody>
      </p:sp>
      <p:sp>
        <p:nvSpPr>
          <p:cNvPr id="22" name="Rectangle 5"/>
          <p:cNvSpPr>
            <a:spLocks noChangeArrowheads="1"/>
          </p:cNvSpPr>
          <p:nvPr userDrawn="1"/>
        </p:nvSpPr>
        <p:spPr bwMode="ltGray">
          <a:xfrm>
            <a:off x="7762661" y="4926848"/>
            <a:ext cx="812991" cy="142983"/>
          </a:xfrm>
          <a:prstGeom prst="rect">
            <a:avLst/>
          </a:prstGeom>
          <a:noFill/>
          <a:ln w="9525">
            <a:noFill/>
            <a:miter lim="800000"/>
            <a:headEnd/>
            <a:tailEnd/>
          </a:ln>
          <a:effectLst/>
        </p:spPr>
        <p:txBody>
          <a:bodyPr wrap="square" lIns="61585" tIns="30794" rIns="61585" bIns="30794" anchor="b">
            <a:spAutoFit/>
          </a:bodyPr>
          <a:lstStyle/>
          <a:p>
            <a:pPr algn="r" defTabSz="610701" fontAlgn="auto">
              <a:spcBef>
                <a:spcPts val="0"/>
              </a:spcBef>
              <a:spcAft>
                <a:spcPts val="0"/>
              </a:spcAft>
            </a:pPr>
            <a:r>
              <a:rPr lang="en-US" sz="500" dirty="0">
                <a:solidFill>
                  <a:srgbClr val="FFFFFF"/>
                </a:solidFill>
                <a:latin typeface="CiscoSansTT ExtraLight"/>
                <a:ea typeface="+mn-ea"/>
              </a:rPr>
              <a:t>Cisco Confidential</a:t>
            </a:r>
          </a:p>
        </p:txBody>
      </p:sp>
      <p:sp>
        <p:nvSpPr>
          <p:cNvPr id="24" name="Rectangle 5"/>
          <p:cNvSpPr>
            <a:spLocks noChangeArrowheads="1"/>
          </p:cNvSpPr>
          <p:nvPr userDrawn="1"/>
        </p:nvSpPr>
        <p:spPr bwMode="ltGray">
          <a:xfrm>
            <a:off x="7762661" y="4926848"/>
            <a:ext cx="812991" cy="142983"/>
          </a:xfrm>
          <a:prstGeom prst="rect">
            <a:avLst/>
          </a:prstGeom>
          <a:noFill/>
          <a:ln w="9525">
            <a:noFill/>
            <a:miter lim="800000"/>
            <a:headEnd/>
            <a:tailEnd/>
          </a:ln>
          <a:effectLst/>
        </p:spPr>
        <p:txBody>
          <a:bodyPr wrap="square" lIns="61585" tIns="30794" rIns="61585" bIns="30794" anchor="b">
            <a:spAutoFit/>
          </a:bodyPr>
          <a:lstStyle/>
          <a:p>
            <a:pPr algn="r" defTabSz="610701" fontAlgn="auto">
              <a:spcBef>
                <a:spcPts val="0"/>
              </a:spcBef>
              <a:spcAft>
                <a:spcPts val="0"/>
              </a:spcAft>
            </a:pPr>
            <a:r>
              <a:rPr lang="en-US" sz="500" dirty="0">
                <a:solidFill>
                  <a:srgbClr val="FFFFFF"/>
                </a:solidFill>
                <a:latin typeface="CiscoSansTT ExtraLight"/>
                <a:ea typeface="+mn-ea"/>
              </a:rPr>
              <a:t>Cisco Confidential</a:t>
            </a:r>
          </a:p>
        </p:txBody>
      </p:sp>
      <p:sp>
        <p:nvSpPr>
          <p:cNvPr id="25" name="Text Placeholder 4"/>
          <p:cNvSpPr>
            <a:spLocks noGrp="1"/>
          </p:cNvSpPr>
          <p:nvPr>
            <p:ph type="body" sz="quarter" idx="11" hasCustomPrompt="1"/>
          </p:nvPr>
        </p:nvSpPr>
        <p:spPr>
          <a:xfrm>
            <a:off x="401192" y="4019179"/>
            <a:ext cx="8574685" cy="460772"/>
          </a:xfrm>
          <a:prstGeom prst="rect">
            <a:avLst/>
          </a:prstGeom>
        </p:spPr>
        <p:txBody>
          <a:bodyPr vert="horz" lIns="68571" tIns="34289" rIns="68571" bIns="34289" rtlCol="0">
            <a:noAutofit/>
          </a:bodyPr>
          <a:lstStyle>
            <a:lvl1pPr marL="0" indent="0">
              <a:buNone/>
              <a:defRPr lang="en-US" sz="1800" kern="1200" dirty="0" smtClean="0">
                <a:solidFill>
                  <a:schemeClr val="bg1"/>
                </a:solidFill>
                <a:latin typeface="+mj-lt"/>
                <a:ea typeface="+mn-ea"/>
                <a:cs typeface="+mn-cs"/>
              </a:defRPr>
            </a:lvl1pPr>
          </a:lstStyle>
          <a:p>
            <a:pPr marL="0" lvl="0" indent="0" algn="l" defTabSz="685698" rtl="0" eaLnBrk="1" latinLnBrk="0" hangingPunct="1">
              <a:lnSpc>
                <a:spcPct val="95000"/>
              </a:lnSpc>
              <a:spcBef>
                <a:spcPts val="1080"/>
              </a:spcBef>
              <a:buClr>
                <a:srgbClr val="92D050"/>
              </a:buClr>
              <a:buSzPct val="90000"/>
              <a:buFont typeface="Arial" pitchFamily="34" charset="0"/>
              <a:buNone/>
              <a:tabLst/>
            </a:pPr>
            <a:r>
              <a:rPr lang="en-US" dirty="0" smtClean="0"/>
              <a:t>Source</a:t>
            </a:r>
            <a:endParaRPr lang="en-US" dirty="0"/>
          </a:p>
        </p:txBody>
      </p:sp>
      <p:sp>
        <p:nvSpPr>
          <p:cNvPr id="26" name="Rectangle 4"/>
          <p:cNvSpPr>
            <a:spLocks noChangeArrowheads="1"/>
          </p:cNvSpPr>
          <p:nvPr userDrawn="1"/>
        </p:nvSpPr>
        <p:spPr bwMode="ltGray">
          <a:xfrm>
            <a:off x="265673" y="4928147"/>
            <a:ext cx="3420515" cy="142983"/>
          </a:xfrm>
          <a:prstGeom prst="rect">
            <a:avLst/>
          </a:prstGeom>
          <a:noFill/>
          <a:ln w="9525">
            <a:noFill/>
            <a:miter lim="800000"/>
            <a:headEnd/>
            <a:tailEnd/>
          </a:ln>
          <a:effectLst/>
        </p:spPr>
        <p:txBody>
          <a:bodyPr wrap="square" lIns="61585" tIns="30794" rIns="61585" bIns="30794" anchor="b" anchorCtr="0">
            <a:spAutoFit/>
          </a:bodyPr>
          <a:lstStyle/>
          <a:p>
            <a:pPr defTabSz="610701" fontAlgn="auto">
              <a:spcBef>
                <a:spcPts val="0"/>
              </a:spcBef>
              <a:spcAft>
                <a:spcPts val="0"/>
              </a:spcAft>
            </a:pPr>
            <a:r>
              <a:rPr lang="en-US" sz="500" dirty="0" smtClean="0">
                <a:solidFill>
                  <a:srgbClr val="FFFFFF"/>
                </a:solidFill>
                <a:latin typeface="CiscoSansTT ExtraLight"/>
                <a:ea typeface="+mn-ea"/>
              </a:rPr>
              <a:t>© 2011 Cisco and/or its affiliates. All rights reserved.</a:t>
            </a:r>
            <a:endParaRPr lang="en-US" sz="500" dirty="0">
              <a:solidFill>
                <a:srgbClr val="FFFFFF"/>
              </a:solidFill>
              <a:latin typeface="CiscoSansTT ExtraLight"/>
              <a:ea typeface="+mn-ea"/>
            </a:endParaRPr>
          </a:p>
        </p:txBody>
      </p:sp>
      <p:sp>
        <p:nvSpPr>
          <p:cNvPr id="27" name="Rectangle 7"/>
          <p:cNvSpPr>
            <a:spLocks noChangeArrowheads="1"/>
          </p:cNvSpPr>
          <p:nvPr userDrawn="1"/>
        </p:nvSpPr>
        <p:spPr bwMode="ltGray">
          <a:xfrm>
            <a:off x="8674028" y="4923770"/>
            <a:ext cx="207342" cy="142983"/>
          </a:xfrm>
          <a:prstGeom prst="rect">
            <a:avLst/>
          </a:prstGeom>
          <a:noFill/>
          <a:ln w="9525" algn="ctr">
            <a:noFill/>
            <a:miter lim="800000"/>
            <a:headEnd/>
            <a:tailEnd/>
          </a:ln>
          <a:effectLst/>
        </p:spPr>
        <p:txBody>
          <a:bodyPr wrap="none" lIns="61585" tIns="30794" rIns="61585" bIns="30794" anchor="b">
            <a:spAutoFit/>
          </a:bodyPr>
          <a:lstStyle/>
          <a:p>
            <a:pPr algn="r" defTabSz="610701" fontAlgn="auto">
              <a:spcBef>
                <a:spcPts val="0"/>
              </a:spcBef>
              <a:spcAft>
                <a:spcPts val="0"/>
              </a:spcAft>
            </a:pPr>
            <a:fld id="{DFCF27A5-1A5B-48D3-A060-2758FFBB1ADD}" type="slidenum">
              <a:rPr lang="en-US" sz="500">
                <a:solidFill>
                  <a:srgbClr val="FFFFFF"/>
                </a:solidFill>
                <a:latin typeface="CiscoSansTT ExtraLight"/>
                <a:ea typeface="+mn-ea"/>
              </a:rPr>
              <a:pPr algn="r" defTabSz="610701" fontAlgn="auto">
                <a:spcBef>
                  <a:spcPts val="0"/>
                </a:spcBef>
                <a:spcAft>
                  <a:spcPts val="0"/>
                </a:spcAft>
              </a:pPr>
              <a:t>‹#›</a:t>
            </a:fld>
            <a:endParaRPr lang="en-US" sz="500" dirty="0">
              <a:solidFill>
                <a:srgbClr val="FFFFFF"/>
              </a:solidFill>
              <a:latin typeface="CiscoSansTT ExtraLight"/>
              <a:ea typeface="+mn-ea"/>
            </a:endParaRPr>
          </a:p>
        </p:txBody>
      </p:sp>
    </p:spTree>
    <p:extLst>
      <p:ext uri="{BB962C8B-B14F-4D97-AF65-F5344CB8AC3E}">
        <p14:creationId xmlns:p14="http://schemas.microsoft.com/office/powerpoint/2010/main" val="15324942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Effect transition="in" filter="fade">
                                      <p:cBhvr>
                                        <p:cTn id="11" dur="10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build="p">
        <p:tmplLst>
          <p:tmpl lvl="1">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childTnLst>
                </p:cTn>
              </p:par>
            </p:tnLst>
          </p:tmpl>
        </p:tmplLst>
      </p:bldP>
    </p:bldLst>
  </p:timing>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type="title" preserve="1">
  <p:cSld name="Title 0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2" y="228600"/>
            <a:ext cx="7972425" cy="1190136"/>
          </a:xfrm>
          <a:effectLst/>
        </p:spPr>
        <p:txBody>
          <a:bodyPr anchor="b">
            <a:noAutofit/>
          </a:bodyPr>
          <a:lstStyle>
            <a:lvl1pPr algn="l">
              <a:defRPr sz="3300" b="0" i="0">
                <a:solidFill>
                  <a:schemeClr val="tx2"/>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1418742"/>
            <a:ext cx="7900988" cy="522137"/>
          </a:xfrm>
        </p:spPr>
        <p:txBody>
          <a:bodyPr anchor="t">
            <a:noAutofit/>
          </a:bodyPr>
          <a:lstStyle>
            <a:lvl1pPr marL="0" indent="0" algn="l">
              <a:lnSpc>
                <a:spcPct val="100000"/>
              </a:lnSpc>
              <a:buNone/>
              <a:defRPr sz="1800" b="0" i="0">
                <a:solidFill>
                  <a:schemeClr val="bg1">
                    <a:lumMod val="50000"/>
                  </a:schemeClr>
                </a:solidFill>
                <a:latin typeface="+mj-lt"/>
                <a:cs typeface="CiscoSansTT Thin"/>
              </a:defRPr>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1131489324"/>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userDrawn="1">
          <p15:clr>
            <a:srgbClr val="FBAE40"/>
          </p15:clr>
        </p15:guide>
        <p15:guide id="2" pos="72" userDrawn="1">
          <p15:clr>
            <a:srgbClr val="FBAE40"/>
          </p15:clr>
        </p15:guide>
      </p15:sldGuideLst>
    </p:ext>
  </p:extLst>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type="title" preserve="1">
  <p:cSld name="Title 02">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2" name="Title 1"/>
          <p:cNvSpPr>
            <a:spLocks noGrp="1"/>
          </p:cNvSpPr>
          <p:nvPr>
            <p:ph type="ctrTitle"/>
          </p:nvPr>
        </p:nvSpPr>
        <p:spPr>
          <a:xfrm>
            <a:off x="742952" y="228600"/>
            <a:ext cx="7972425" cy="1190136"/>
          </a:xfrm>
          <a:effectLst/>
        </p:spPr>
        <p:txBody>
          <a:bodyPr anchor="b">
            <a:noAutofit/>
          </a:bodyPr>
          <a:lstStyle>
            <a:lvl1pPr algn="l">
              <a:defRPr sz="3300" b="0" i="0">
                <a:solidFill>
                  <a:schemeClr val="bg2"/>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1418742"/>
            <a:ext cx="7900988" cy="522137"/>
          </a:xfrm>
        </p:spPr>
        <p:txBody>
          <a:bodyPr anchor="t">
            <a:noAutofit/>
          </a:bodyPr>
          <a:lstStyle>
            <a:lvl1pPr marL="0" indent="0" algn="l">
              <a:lnSpc>
                <a:spcPct val="100000"/>
              </a:lnSpc>
              <a:buNone/>
              <a:defRPr sz="1800" b="0" i="0">
                <a:solidFill>
                  <a:schemeClr val="accent3"/>
                </a:solidFill>
                <a:latin typeface="+mj-lt"/>
                <a:cs typeface="CiscoSansTT Thin"/>
              </a:defRPr>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40161" y="4632728"/>
            <a:ext cx="659237" cy="251363"/>
          </a:xfrm>
          <a:prstGeom prst="rect">
            <a:avLst/>
          </a:prstGeom>
          <a:effectLst>
            <a:outerShdw blurRad="381000" algn="ctr" rotWithShape="0">
              <a:prstClr val="black">
                <a:alpha val="50000"/>
              </a:prstClr>
            </a:outerShdw>
          </a:effectLst>
        </p:spPr>
      </p:pic>
      <p:sp>
        <p:nvSpPr>
          <p:cNvPr id="8" name="Footer Placeholder 4"/>
          <p:cNvSpPr txBox="1">
            <a:spLocks/>
          </p:cNvSpPr>
          <p:nvPr userDrawn="1"/>
        </p:nvSpPr>
        <p:spPr>
          <a:xfrm>
            <a:off x="7217531"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597465041"/>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p15:clr>
            <a:srgbClr val="FBAE40"/>
          </p15:clr>
        </p15:guide>
        <p15:guide id="2" pos="72">
          <p15:clr>
            <a:srgbClr val="FBAE40"/>
          </p15:clr>
        </p15:guide>
      </p15:sldGuideLst>
    </p:ext>
  </p:extLst>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title" preserve="1">
  <p:cSld name="Title 0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2" y="1381614"/>
            <a:ext cx="4600575" cy="1190136"/>
          </a:xfrm>
          <a:effectLst/>
        </p:spPr>
        <p:txBody>
          <a:bodyPr anchor="b">
            <a:noAutofit/>
          </a:bodyPr>
          <a:lstStyle>
            <a:lvl1pPr algn="l">
              <a:defRPr sz="3300" b="0" i="0">
                <a:solidFill>
                  <a:schemeClr val="accent3"/>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2571756"/>
            <a:ext cx="4529138" cy="522137"/>
          </a:xfrm>
        </p:spPr>
        <p:txBody>
          <a:bodyPr anchor="t">
            <a:noAutofit/>
          </a:bodyPr>
          <a:lstStyle>
            <a:lvl1pPr marL="0" indent="0" algn="l">
              <a:lnSpc>
                <a:spcPct val="100000"/>
              </a:lnSpc>
              <a:buNone/>
              <a:defRPr sz="1800" b="0" i="0">
                <a:solidFill>
                  <a:schemeClr val="bg1">
                    <a:lumMod val="50000"/>
                  </a:schemeClr>
                </a:solidFill>
                <a:latin typeface="+mj-lt"/>
                <a:cs typeface="CiscoSansTT Thin"/>
              </a:defRPr>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1651535341"/>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p15:clr>
            <a:srgbClr val="FBAE40"/>
          </p15:clr>
        </p15:guide>
        <p15:guide id="2" pos="72">
          <p15:clr>
            <a:srgbClr val="FBAE40"/>
          </p15:clr>
        </p15:guide>
      </p15:sldGuideLst>
    </p:ext>
  </p:extLst>
</p:sldLayout>
</file>

<file path=ppt/slideLayouts/slideLayout5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2" y="236812"/>
            <a:ext cx="8315325" cy="714374"/>
          </a:xfrm>
        </p:spPr>
        <p:txBody>
          <a:bodyPr anchor="t">
            <a:no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57144" indent="-257144">
              <a:buClr>
                <a:schemeClr val="accent3"/>
              </a:buClr>
              <a:defRPr/>
            </a:lvl1pPr>
            <a:lvl2pPr marL="514289" indent="-171430">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96638082"/>
      </p:ext>
    </p:extLst>
  </p:cSld>
  <p:clrMapOvr>
    <a:masterClrMapping/>
  </p:clrMapOvr>
  <p:transition spd="slow">
    <p:fade/>
  </p:transition>
  <p:timing>
    <p:tnLst>
      <p:par>
        <p:cTn id="1" dur="indefinite" restart="never" nodeType="tmRoot"/>
      </p:par>
    </p:tnLst>
  </p:timing>
</p:sldLayout>
</file>

<file path=ppt/slideLayouts/slideLayout589.xml><?xml version="1.0" encoding="utf-8"?>
<p:sldLayout xmlns:a="http://schemas.openxmlformats.org/drawingml/2006/main" xmlns:r="http://schemas.openxmlformats.org/officeDocument/2006/relationships" xmlns:p="http://schemas.openxmlformats.org/presentationml/2006/main" type="obj" preserve="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400052" y="236812"/>
            <a:ext cx="8315325" cy="714374"/>
          </a:xfrm>
        </p:spPr>
        <p:txBody>
          <a:bodyPr anchor="t">
            <a:norm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400050" y="1085856"/>
            <a:ext cx="8321040" cy="3128963"/>
          </a:xfrm>
        </p:spPr>
        <p:txBody>
          <a:bodyPr/>
          <a:lstStyle>
            <a:lvl1pPr marL="257144" indent="-257144">
              <a:buClr>
                <a:schemeClr val="accent3"/>
              </a:buClr>
              <a:defRPr/>
            </a:lvl1pPr>
            <a:lvl2pPr marL="514289" indent="-171430">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81077929"/>
      </p:ext>
    </p:extLst>
  </p:cSld>
  <p:clrMapOvr>
    <a:masterClrMapping/>
  </p:clrMapOvr>
  <p:transition spd="slow">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4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0" tIns="45680" rIns="91360" bIns="4568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610225048"/>
      </p:ext>
    </p:extLst>
  </p:cSld>
  <p:clrMapOvr>
    <a:masterClrMapping/>
  </p:clrMapOvr>
  <p:transition spd="slow">
    <p:pull dir="ru"/>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2" name="Rectangle 11"/>
          <p:cNvSpPr/>
          <p:nvPr userDrawn="1"/>
        </p:nvSpPr>
        <p:spPr>
          <a:xfrm>
            <a:off x="310753"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fontAlgn="auto">
              <a:spcBef>
                <a:spcPts val="0"/>
              </a:spcBef>
              <a:spcAft>
                <a:spcPts val="0"/>
              </a:spcAft>
            </a:pPr>
            <a:endParaRPr lang="en-US" sz="1400" dirty="0">
              <a:solidFill>
                <a:srgbClr val="FFFFFF"/>
              </a:solidFill>
            </a:endParaRPr>
          </a:p>
        </p:txBody>
      </p:sp>
      <p:sp>
        <p:nvSpPr>
          <p:cNvPr id="13" name="Rectangle 12"/>
          <p:cNvSpPr/>
          <p:nvPr userDrawn="1"/>
        </p:nvSpPr>
        <p:spPr>
          <a:xfrm>
            <a:off x="3323630"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fontAlgn="auto">
              <a:spcBef>
                <a:spcPts val="0"/>
              </a:spcBef>
              <a:spcAft>
                <a:spcPts val="0"/>
              </a:spcAft>
            </a:pPr>
            <a:endParaRPr lang="en-US" sz="1400" dirty="0">
              <a:solidFill>
                <a:srgbClr val="FFFFFF"/>
              </a:solidFill>
            </a:endParaRPr>
          </a:p>
        </p:txBody>
      </p:sp>
      <p:sp>
        <p:nvSpPr>
          <p:cNvPr id="14" name="Rectangle 13"/>
          <p:cNvSpPr/>
          <p:nvPr userDrawn="1"/>
        </p:nvSpPr>
        <p:spPr>
          <a:xfrm>
            <a:off x="6336506"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fontAlgn="auto">
              <a:spcBef>
                <a:spcPts val="0"/>
              </a:spcBef>
              <a:spcAft>
                <a:spcPts val="0"/>
              </a:spcAft>
            </a:pPr>
            <a:endParaRPr lang="en-US" sz="1400" dirty="0">
              <a:solidFill>
                <a:srgbClr val="FFFFFF"/>
              </a:solidFill>
            </a:endParaRPr>
          </a:p>
        </p:txBody>
      </p:sp>
      <p:sp>
        <p:nvSpPr>
          <p:cNvPr id="2" name="Title 1"/>
          <p:cNvSpPr>
            <a:spLocks noGrp="1"/>
          </p:cNvSpPr>
          <p:nvPr>
            <p:ph type="title"/>
          </p:nvPr>
        </p:nvSpPr>
        <p:spPr>
          <a:xfrm>
            <a:off x="400052" y="236812"/>
            <a:ext cx="8315325" cy="714374"/>
          </a:xfrm>
        </p:spPr>
        <p:txBody>
          <a:bodyPr anchor="t">
            <a:norm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400056" y="1507331"/>
            <a:ext cx="2307431" cy="3125391"/>
          </a:xfrm>
        </p:spPr>
        <p:txBody>
          <a:bodyPr/>
          <a:lstStyle>
            <a:lvl1pPr marL="257144" indent="-257144">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idx="10"/>
          </p:nvPr>
        </p:nvSpPr>
        <p:spPr>
          <a:xfrm>
            <a:off x="3421861" y="1507333"/>
            <a:ext cx="2307431" cy="3125390"/>
          </a:xfrm>
        </p:spPr>
        <p:txBody>
          <a:bodyPr/>
          <a:lstStyle>
            <a:lvl1pPr marL="257144" indent="-257144">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1"/>
          </p:nvPr>
        </p:nvSpPr>
        <p:spPr>
          <a:xfrm>
            <a:off x="6407949" y="1507331"/>
            <a:ext cx="2307431" cy="3125391"/>
          </a:xfrm>
        </p:spPr>
        <p:txBody>
          <a:bodyPr/>
          <a:lstStyle>
            <a:lvl1pPr marL="257144" indent="-257144">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392906"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One</a:t>
            </a:r>
            <a:endParaRPr lang="en-US" dirty="0"/>
          </a:p>
        </p:txBody>
      </p:sp>
      <p:sp>
        <p:nvSpPr>
          <p:cNvPr id="10" name="Text Placeholder 8"/>
          <p:cNvSpPr>
            <a:spLocks noGrp="1"/>
          </p:cNvSpPr>
          <p:nvPr>
            <p:ph type="body" sz="quarter" idx="13" hasCustomPrompt="1"/>
          </p:nvPr>
        </p:nvSpPr>
        <p:spPr>
          <a:xfrm>
            <a:off x="3414713"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Two</a:t>
            </a:r>
            <a:endParaRPr lang="en-US" dirty="0"/>
          </a:p>
        </p:txBody>
      </p:sp>
      <p:sp>
        <p:nvSpPr>
          <p:cNvPr id="11" name="Text Placeholder 8"/>
          <p:cNvSpPr>
            <a:spLocks noGrp="1"/>
          </p:cNvSpPr>
          <p:nvPr>
            <p:ph type="body" sz="quarter" idx="14" hasCustomPrompt="1"/>
          </p:nvPr>
        </p:nvSpPr>
        <p:spPr>
          <a:xfrm>
            <a:off x="6407945"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Three</a:t>
            </a:r>
            <a:endParaRPr lang="en-US" dirty="0"/>
          </a:p>
        </p:txBody>
      </p:sp>
    </p:spTree>
    <p:extLst>
      <p:ext uri="{BB962C8B-B14F-4D97-AF65-F5344CB8AC3E}">
        <p14:creationId xmlns:p14="http://schemas.microsoft.com/office/powerpoint/2010/main" val="900157791"/>
      </p:ext>
    </p:extLst>
  </p:cSld>
  <p:clrMapOvr>
    <a:masterClrMapping/>
  </p:clrMapOvr>
  <p:transition spd="slow">
    <p:fade/>
  </p:transition>
  <p:timing>
    <p:tnLst>
      <p:par>
        <p:cTn id="1" dur="indefinite" restart="never" nodeType="tmRoot"/>
      </p:par>
    </p:tnLst>
  </p:timing>
</p:sldLayout>
</file>

<file path=ppt/slideLayouts/slideLayout591.xml><?xml version="1.0" encoding="utf-8"?>
<p:sldLayout xmlns:a="http://schemas.openxmlformats.org/drawingml/2006/main" xmlns:r="http://schemas.openxmlformats.org/officeDocument/2006/relationships" xmlns:p="http://schemas.openxmlformats.org/presentationml/2006/main" type="blank" preserve="1">
  <p:cSld name="Blank Splash">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3021835"/>
      </p:ext>
    </p:extLst>
  </p:cSld>
  <p:clrMapOvr>
    <a:masterClrMapping/>
  </p:clrMapOvr>
  <p:transition spd="slow">
    <p:fade/>
  </p:transition>
  <p:timing>
    <p:tnLst>
      <p:par>
        <p:cTn id="1" dur="indefinite" restart="never" nodeType="tmRoot"/>
      </p:par>
    </p:tnLst>
  </p:timing>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bg2"/>
        </a:solidFill>
        <a:effectLst/>
      </p:bgPr>
    </p:bg>
    <p:spTree>
      <p:nvGrpSpPr>
        <p:cNvPr id="1" name=""/>
        <p:cNvGrpSpPr/>
        <p:nvPr/>
      </p:nvGrpSpPr>
      <p:grpSpPr>
        <a:xfrm>
          <a:off x="0" y="0"/>
          <a:ext cx="0" cy="0"/>
          <a:chOff x="0" y="0"/>
          <a:chExt cx="0" cy="0"/>
        </a:xfrm>
      </p:grpSpPr>
      <p:sp>
        <p:nvSpPr>
          <p:cNvPr id="4" name="Footer Placeholder 4"/>
          <p:cNvSpPr txBox="1">
            <a:spLocks/>
          </p:cNvSpPr>
          <p:nvPr userDrawn="1"/>
        </p:nvSpPr>
        <p:spPr>
          <a:xfrm>
            <a:off x="157163"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438008962"/>
      </p:ext>
    </p:extLst>
  </p:cSld>
  <p:clrMapOvr>
    <a:masterClrMapping/>
  </p:clrMapOvr>
  <p:transition spd="slow">
    <p:fade/>
  </p:transition>
  <p:timing>
    <p:tnLst>
      <p:par>
        <p:cTn id="1" dur="indefinite" restart="never" nodeType="tmRoot"/>
      </p:par>
    </p:tnLst>
  </p:timing>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4" name="Footer Placeholder 4"/>
          <p:cNvSpPr txBox="1">
            <a:spLocks/>
          </p:cNvSpPr>
          <p:nvPr userDrawn="1"/>
        </p:nvSpPr>
        <p:spPr>
          <a:xfrm>
            <a:off x="157163"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5" name="Footer Placeholder 4"/>
          <p:cNvSpPr txBox="1">
            <a:spLocks/>
          </p:cNvSpPr>
          <p:nvPr userDrawn="1"/>
        </p:nvSpPr>
        <p:spPr>
          <a:xfrm>
            <a:off x="7217531"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61948932"/>
      </p:ext>
    </p:extLst>
  </p:cSld>
  <p:clrMapOvr>
    <a:masterClrMapping/>
  </p:clrMapOvr>
  <p:transition spd="slow">
    <p:fade/>
  </p:transition>
  <p:timing>
    <p:tnLst>
      <p:par>
        <p:cTn id="1" dur="indefinite" restart="never" nodeType="tmRoot"/>
      </p:par>
    </p:tnLst>
  </p:timing>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type="titleOnly" preserve="1">
  <p:cSld name="Blank Headlin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5" name="Footer Placeholder 4"/>
          <p:cNvSpPr txBox="1">
            <a:spLocks/>
          </p:cNvSpPr>
          <p:nvPr userDrawn="1"/>
        </p:nvSpPr>
        <p:spPr>
          <a:xfrm>
            <a:off x="157163"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7" name="Footer Placeholder 4"/>
          <p:cNvSpPr txBox="1">
            <a:spLocks/>
          </p:cNvSpPr>
          <p:nvPr userDrawn="1"/>
        </p:nvSpPr>
        <p:spPr>
          <a:xfrm>
            <a:off x="7217531"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1369303435"/>
      </p:ext>
    </p:extLst>
  </p:cSld>
  <p:clrMapOvr>
    <a:masterClrMapping/>
  </p:clrMapOvr>
  <p:transition spd="slow">
    <p:fade/>
  </p:transition>
  <p:timing>
    <p:tnLst>
      <p:par>
        <p:cTn id="1" dur="indefinite" restart="never" nodeType="tmRoot"/>
      </p:par>
    </p:tnLst>
  </p:timing>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588836201"/>
      </p:ext>
    </p:extLst>
  </p:cSld>
  <p:clrMapOvr>
    <a:masterClrMapping/>
  </p:clrMapOvr>
  <p:transition spd="slow">
    <p:fade/>
  </p:transition>
  <p:timing>
    <p:tnLst>
      <p:par>
        <p:cTn id="1" dur="indefinite" restart="never" nodeType="tmRoot"/>
      </p:par>
    </p:tnLst>
  </p:timing>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preserve="1" userDrawn="1">
  <p:cSld name="Significant Number">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169130" y="990537"/>
            <a:ext cx="6805751" cy="1866749"/>
          </a:xfrm>
        </p:spPr>
        <p:txBody>
          <a:bodyPr anchor="ctr">
            <a:noAutofit/>
          </a:bodyPr>
          <a:lstStyle>
            <a:lvl1pPr marL="0" indent="0" algn="ctr">
              <a:buFontTx/>
              <a:buNone/>
              <a:defRPr sz="12000">
                <a:solidFill>
                  <a:schemeClr val="accent3"/>
                </a:solidFill>
              </a:defRPr>
            </a:lvl1pPr>
            <a:lvl2pPr marL="342857" indent="0" algn="ctr">
              <a:buFontTx/>
              <a:buNone/>
              <a:defRPr/>
            </a:lvl2pPr>
            <a:lvl3pPr marL="685715" indent="0" algn="ctr">
              <a:buFontTx/>
              <a:buNone/>
              <a:defRPr/>
            </a:lvl3pPr>
            <a:lvl4pPr marL="1028573" indent="0" algn="ctr">
              <a:buFontTx/>
              <a:buNone/>
              <a:defRPr/>
            </a:lvl4pPr>
            <a:lvl5pPr marL="1371430" indent="0" algn="ctr">
              <a:buFontTx/>
              <a:buNone/>
              <a:defRPr/>
            </a:lvl5pPr>
          </a:lstStyle>
          <a:p>
            <a:pPr lvl="0"/>
            <a:r>
              <a:rPr lang="en-US" dirty="0" smtClean="0"/>
              <a:t>XXX</a:t>
            </a:r>
            <a:endParaRPr lang="en-US" dirty="0"/>
          </a:p>
        </p:txBody>
      </p:sp>
      <p:sp>
        <p:nvSpPr>
          <p:cNvPr id="7" name="Text Placeholder 6"/>
          <p:cNvSpPr>
            <a:spLocks noGrp="1"/>
          </p:cNvSpPr>
          <p:nvPr>
            <p:ph type="body" sz="quarter" idx="14" hasCustomPrompt="1"/>
          </p:nvPr>
        </p:nvSpPr>
        <p:spPr>
          <a:xfrm>
            <a:off x="1165826" y="2860446"/>
            <a:ext cx="6812349" cy="546497"/>
          </a:xfrm>
        </p:spPr>
        <p:txBody>
          <a:bodyPr>
            <a:normAutofit/>
          </a:bodyPr>
          <a:lstStyle>
            <a:lvl1pPr marL="0" indent="0" algn="ctr">
              <a:buFontTx/>
              <a:buNone/>
              <a:defRPr sz="2600" baseline="0">
                <a:solidFill>
                  <a:schemeClr val="tx2"/>
                </a:solidFill>
              </a:defRPr>
            </a:lvl1pPr>
            <a:lvl2pPr marL="342857" indent="0">
              <a:buFontTx/>
              <a:buNone/>
              <a:defRPr/>
            </a:lvl2pPr>
            <a:lvl3pPr marL="685715" indent="0">
              <a:buFontTx/>
              <a:buNone/>
              <a:defRPr/>
            </a:lvl3pPr>
            <a:lvl4pPr marL="1028573" indent="0">
              <a:buFontTx/>
              <a:buNone/>
              <a:defRPr/>
            </a:lvl4pPr>
            <a:lvl5pPr marL="1371430" indent="0">
              <a:buFontTx/>
              <a:buNone/>
              <a:defRPr/>
            </a:lvl5pPr>
          </a:lstStyle>
          <a:p>
            <a:pPr lvl="0"/>
            <a:r>
              <a:rPr lang="en-US" dirty="0" smtClean="0"/>
              <a:t>Brief descriptive label</a:t>
            </a:r>
          </a:p>
        </p:txBody>
      </p:sp>
      <p:sp>
        <p:nvSpPr>
          <p:cNvPr id="9" name="Footer Placeholder 4"/>
          <p:cNvSpPr txBox="1">
            <a:spLocks/>
          </p:cNvSpPr>
          <p:nvPr userDrawn="1"/>
        </p:nvSpPr>
        <p:spPr>
          <a:xfrm>
            <a:off x="157163"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10" name="Footer Placeholder 4"/>
          <p:cNvSpPr txBox="1">
            <a:spLocks/>
          </p:cNvSpPr>
          <p:nvPr userDrawn="1"/>
        </p:nvSpPr>
        <p:spPr>
          <a:xfrm>
            <a:off x="7217531"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solidFill>
              </a:rPr>
              <a:t>Cisco Confidential</a:t>
            </a:r>
            <a:endParaRPr lang="en-US" dirty="0">
              <a:solidFill>
                <a:srgbClr val="FFFFFF"/>
              </a:solidFill>
            </a:endParaRPr>
          </a:p>
        </p:txBody>
      </p:sp>
    </p:spTree>
    <p:extLst>
      <p:ext uri="{BB962C8B-B14F-4D97-AF65-F5344CB8AC3E}">
        <p14:creationId xmlns:p14="http://schemas.microsoft.com/office/powerpoint/2010/main" val="3169127738"/>
      </p:ext>
    </p:extLst>
  </p:cSld>
  <p:clrMapOvr>
    <a:masterClrMapping/>
  </p:clrMapOvr>
  <p:transition spd="slow">
    <p:fade/>
  </p:transition>
  <p:timing>
    <p:tnLst>
      <p:par>
        <p:cTn id="1" dur="indefinite" restart="never" nodeType="tmRoot"/>
      </p:par>
    </p:tnLst>
  </p:timing>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800699" y="1030940"/>
            <a:ext cx="7547390" cy="2319069"/>
          </a:xfrm>
        </p:spPr>
        <p:txBody>
          <a:bodyPr anchor="ctr">
            <a:normAutofit/>
          </a:bodyPr>
          <a:lstStyle>
            <a:lvl1pPr marL="172621" indent="-172621">
              <a:lnSpc>
                <a:spcPct val="100000"/>
              </a:lnSpc>
              <a:buFontTx/>
              <a:buNone/>
              <a:defRPr sz="3300"/>
            </a:lvl1pPr>
            <a:lvl2pPr marL="342857" indent="0">
              <a:buFontTx/>
              <a:buNone/>
              <a:defRPr/>
            </a:lvl2pPr>
            <a:lvl3pPr marL="685715" indent="0">
              <a:buFontTx/>
              <a:buNone/>
              <a:defRPr/>
            </a:lvl3pPr>
            <a:lvl4pPr marL="1028573" indent="0">
              <a:buFontTx/>
              <a:buNone/>
              <a:defRPr/>
            </a:lvl4pPr>
            <a:lvl5pPr marL="1371430"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001773" y="3687864"/>
            <a:ext cx="7346318" cy="413147"/>
          </a:xfrm>
        </p:spPr>
        <p:txBody>
          <a:bodyPr/>
          <a:lstStyle>
            <a:lvl1pPr marL="0" indent="0">
              <a:buFontTx/>
              <a:buNone/>
              <a:defRPr>
                <a:solidFill>
                  <a:schemeClr val="accent3"/>
                </a:solidFill>
                <a:latin typeface="CiscoSans" panose="020B0503020201020303" pitchFamily="34" charset="0"/>
              </a:defRPr>
            </a:lvl1pPr>
            <a:lvl2pPr marL="342857" indent="0">
              <a:buFontTx/>
              <a:buNone/>
              <a:defRPr>
                <a:solidFill>
                  <a:srgbClr val="01929A"/>
                </a:solidFill>
                <a:latin typeface="CiscoSans" panose="020B0503020201020303" pitchFamily="34" charset="0"/>
              </a:defRPr>
            </a:lvl2pPr>
            <a:lvl3pPr marL="685715" indent="0">
              <a:buFontTx/>
              <a:buNone/>
              <a:defRPr>
                <a:solidFill>
                  <a:srgbClr val="01929A"/>
                </a:solidFill>
                <a:latin typeface="CiscoSans" panose="020B0503020201020303" pitchFamily="34" charset="0"/>
              </a:defRPr>
            </a:lvl3pPr>
            <a:lvl4pPr marL="1028573" indent="0">
              <a:buFontTx/>
              <a:buNone/>
              <a:defRPr>
                <a:solidFill>
                  <a:srgbClr val="01929A"/>
                </a:solidFill>
                <a:latin typeface="CiscoSans" panose="020B0503020201020303" pitchFamily="34" charset="0"/>
              </a:defRPr>
            </a:lvl4pPr>
            <a:lvl5pPr marL="1371430"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Tree>
    <p:extLst>
      <p:ext uri="{BB962C8B-B14F-4D97-AF65-F5344CB8AC3E}">
        <p14:creationId xmlns:p14="http://schemas.microsoft.com/office/powerpoint/2010/main" val="1913485663"/>
      </p:ext>
    </p:extLst>
  </p:cSld>
  <p:clrMapOvr>
    <a:masterClrMapping/>
  </p:clrMapOvr>
  <p:transition spd="slow">
    <p:fade/>
  </p:transition>
  <p:timing>
    <p:tnLst>
      <p:par>
        <p:cTn id="1" dur="indefinite" restart="never" nodeType="tmRoot"/>
      </p:par>
    </p:tnLst>
  </p:timing>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preserve="1" userDrawn="1">
  <p:cSld name="Theme 01">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4006" y="785066"/>
            <a:ext cx="4076700" cy="764381"/>
          </a:xfrm>
          <a:prstGeom prst="rect">
            <a:avLst/>
          </a:prstGeom>
        </p:spPr>
      </p:pic>
      <p:sp>
        <p:nvSpPr>
          <p:cNvPr id="14" name="Footer Placeholder 4"/>
          <p:cNvSpPr txBox="1">
            <a:spLocks/>
          </p:cNvSpPr>
          <p:nvPr userDrawn="1"/>
        </p:nvSpPr>
        <p:spPr>
          <a:xfrm>
            <a:off x="157163"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1503780085"/>
      </p:ext>
    </p:extLst>
  </p:cSld>
  <p:clrMapOvr>
    <a:masterClrMapping/>
  </p:clrMapOvr>
  <p:transition spd="slow">
    <p:fade/>
  </p:transition>
  <p:timing>
    <p:tnLst>
      <p:par>
        <p:cTn id="1" dur="indefinite" restart="never" nodeType="tmRoot"/>
      </p:par>
    </p:tnLst>
  </p:timing>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preserve="1" userDrawn="1">
  <p:cSld name="Theme 02">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7" name="Footer Placeholder 4"/>
          <p:cNvSpPr txBox="1">
            <a:spLocks/>
          </p:cNvSpPr>
          <p:nvPr userDrawn="1"/>
        </p:nvSpPr>
        <p:spPr>
          <a:xfrm>
            <a:off x="157163"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2950" y="861523"/>
            <a:ext cx="4648200" cy="871538"/>
          </a:xfrm>
          <a:prstGeom prst="rect">
            <a:avLst/>
          </a:prstGeom>
        </p:spPr>
      </p:pic>
      <p:sp>
        <p:nvSpPr>
          <p:cNvPr id="8" name="Footer Placeholder 4"/>
          <p:cNvSpPr txBox="1">
            <a:spLocks/>
          </p:cNvSpPr>
          <p:nvPr userDrawn="1"/>
        </p:nvSpPr>
        <p:spPr>
          <a:xfrm>
            <a:off x="7217531"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1811720139"/>
      </p:ext>
    </p:extLst>
  </p:cSld>
  <p:clrMapOvr>
    <a:masterClrMapping/>
  </p:clrMapOvr>
  <p:transition spd="slow">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95" y="1347788"/>
            <a:ext cx="3901123" cy="3083094"/>
          </a:xfrm>
          <a:prstGeom prst="rect">
            <a:avLst/>
          </a:prstGeom>
        </p:spPr>
        <p:txBody>
          <a:bodyPr lIns="91360" tIns="45680" rIns="91360" bIns="45680">
            <a:noAutofit/>
          </a:bodyPr>
          <a:lstStyle>
            <a:lvl1pPr marL="228378" indent="-171296">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6752" indent="-215678">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073" indent="-171296">
              <a:buClr>
                <a:schemeClr val="tx1"/>
              </a:buClr>
              <a:buSzPct val="80000"/>
              <a:buFont typeface="Arial"/>
              <a:buChar char="•"/>
              <a:defRPr sz="1600" b="0" i="0">
                <a:solidFill>
                  <a:schemeClr val="tx1"/>
                </a:solidFill>
                <a:latin typeface="+mn-lt"/>
                <a:cs typeface="CiscoSans ExtraLight"/>
              </a:defRPr>
            </a:lvl3pPr>
            <a:lvl4pPr marL="799340" indent="-171296">
              <a:buClr>
                <a:schemeClr val="tx1"/>
              </a:buClr>
              <a:buSzPct val="80000"/>
              <a:buFont typeface="Arial"/>
              <a:buChar char="•"/>
              <a:defRPr sz="1400" b="0" i="0">
                <a:solidFill>
                  <a:schemeClr val="tx1"/>
                </a:solidFill>
                <a:latin typeface="+mn-lt"/>
                <a:cs typeface="CiscoSans ExtraLight"/>
              </a:defRPr>
            </a:lvl4pPr>
            <a:lvl5pPr marL="970635" indent="-171296">
              <a:buClr>
                <a:schemeClr val="tx1"/>
              </a:buClr>
              <a:buSzPct val="80000"/>
              <a:buFont typeface="Arial"/>
              <a:buChar char="•"/>
              <a:defRPr sz="1200" b="0" i="0">
                <a:solidFill>
                  <a:schemeClr val="tx1"/>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3"/>
          <p:cNvSpPr>
            <a:spLocks noGrp="1"/>
          </p:cNvSpPr>
          <p:nvPr>
            <p:ph type="body" sz="quarter" idx="11"/>
          </p:nvPr>
        </p:nvSpPr>
        <p:spPr>
          <a:xfrm>
            <a:off x="4564797" y="1347788"/>
            <a:ext cx="4218460" cy="3083094"/>
          </a:xfrm>
          <a:prstGeom prst="rect">
            <a:avLst/>
          </a:prstGeom>
        </p:spPr>
        <p:txBody>
          <a:bodyPr lIns="91360" tIns="45680" rIns="91360" bIns="45680">
            <a:noAutofit/>
          </a:bodyPr>
          <a:lstStyle>
            <a:lvl1pPr marL="228378" indent="-171296">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6752" indent="-215678">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073" indent="-171296">
              <a:buClr>
                <a:schemeClr val="tx1"/>
              </a:buClr>
              <a:buSzPct val="80000"/>
              <a:buFont typeface="Arial"/>
              <a:buChar char="•"/>
              <a:defRPr sz="1600" b="0" i="0">
                <a:solidFill>
                  <a:schemeClr val="tx1"/>
                </a:solidFill>
                <a:latin typeface="+mn-lt"/>
                <a:cs typeface="CiscoSans ExtraLight"/>
              </a:defRPr>
            </a:lvl3pPr>
            <a:lvl4pPr marL="799340" indent="-171296">
              <a:buClr>
                <a:schemeClr val="tx1"/>
              </a:buClr>
              <a:buSzPct val="80000"/>
              <a:buFont typeface="Arial"/>
              <a:buChar char="•"/>
              <a:defRPr sz="1400" b="0" i="0">
                <a:solidFill>
                  <a:schemeClr val="tx1"/>
                </a:solidFill>
                <a:latin typeface="+mn-lt"/>
                <a:cs typeface="CiscoSans ExtraLight"/>
              </a:defRPr>
            </a:lvl4pPr>
            <a:lvl5pPr marL="970635" indent="-171296">
              <a:buClr>
                <a:schemeClr val="tx1"/>
              </a:buClr>
              <a:buSzPct val="80000"/>
              <a:buFont typeface="Arial"/>
              <a:buChar char="•"/>
              <a:defRPr sz="1200" b="0" i="0">
                <a:solidFill>
                  <a:schemeClr val="tx1"/>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Placeholder 5"/>
          <p:cNvSpPr>
            <a:spLocks noGrp="1"/>
          </p:cNvSpPr>
          <p:nvPr>
            <p:ph type="title"/>
          </p:nvPr>
        </p:nvSpPr>
        <p:spPr bwMode="auto">
          <a:xfrm>
            <a:off x="437766" y="341342"/>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en-US" smtClean="0"/>
              <a:t>Click to edit Master title style</a:t>
            </a:r>
            <a:endParaRPr lang="en-GB" dirty="0"/>
          </a:p>
        </p:txBody>
      </p:sp>
    </p:spTree>
    <p:extLst>
      <p:ext uri="{BB962C8B-B14F-4D97-AF65-F5344CB8AC3E}">
        <p14:creationId xmlns:p14="http://schemas.microsoft.com/office/powerpoint/2010/main" val="322688920"/>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7" y="301068"/>
            <a:ext cx="8563172" cy="2542175"/>
          </a:xfrm>
          <a:prstGeom prst="rect">
            <a:avLst/>
          </a:prstGeom>
        </p:spPr>
        <p:txBody>
          <a:bodyPr vert="horz" lIns="91356" tIns="45678" rIns="91356" bIns="45678"/>
          <a:lstStyle>
            <a:lvl1pPr marL="0" indent="0" algn="ctr">
              <a:buNone/>
              <a:defRPr sz="2200" baseline="0">
                <a:solidFill>
                  <a:srgbClr val="676767"/>
                </a:solidFill>
                <a:latin typeface="+mn-lt"/>
                <a:cs typeface="CiscoSans ExtraLight"/>
              </a:defRPr>
            </a:lvl1pPr>
          </a:lstStyle>
          <a:p>
            <a:pPr lvl="0"/>
            <a:r>
              <a:rPr lang="en-US" noProof="0" smtClean="0"/>
              <a:t>Drag picture to placeholder or click icon to add</a:t>
            </a:r>
            <a:endParaRPr lang="en-US" noProof="0" dirty="0"/>
          </a:p>
        </p:txBody>
      </p:sp>
      <p:sp>
        <p:nvSpPr>
          <p:cNvPr id="4" name="Text Placeholder 3"/>
          <p:cNvSpPr>
            <a:spLocks noGrp="1"/>
          </p:cNvSpPr>
          <p:nvPr>
            <p:ph type="body" sz="quarter" idx="11" hasCustomPrompt="1"/>
          </p:nvPr>
        </p:nvSpPr>
        <p:spPr>
          <a:xfrm>
            <a:off x="448786" y="3054549"/>
            <a:ext cx="8364236" cy="564257"/>
          </a:xfrm>
          <a:prstGeom prst="rect">
            <a:avLst/>
          </a:prstGeom>
        </p:spPr>
        <p:txBody>
          <a:bodyPr vert="horz" wrap="square" lIns="91376" tIns="45688" rIns="91376" bIns="45688">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2743749375"/>
      </p:ext>
    </p:extLst>
  </p:cSld>
  <p:clrMapOvr>
    <a:masterClrMapping/>
  </p:clrMapOvr>
  <p:transition spd="slow">
    <p:pull dir="ru"/>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showMasterSp="0" preserve="1" userDrawn="1">
  <p:cSld name="Theme 03">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51435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5806" y="2064544"/>
            <a:ext cx="4648200" cy="871538"/>
          </a:xfrm>
          <a:prstGeom prst="rect">
            <a:avLst/>
          </a:prstGeom>
        </p:spPr>
      </p:pic>
      <p:sp>
        <p:nvSpPr>
          <p:cNvPr id="11" name="Footer Placeholder 4"/>
          <p:cNvSpPr txBox="1">
            <a:spLocks/>
          </p:cNvSpPr>
          <p:nvPr userDrawn="1"/>
        </p:nvSpPr>
        <p:spPr>
          <a:xfrm>
            <a:off x="157163"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6" name="Footer Placeholder 4"/>
          <p:cNvSpPr txBox="1">
            <a:spLocks/>
          </p:cNvSpPr>
          <p:nvPr userDrawn="1"/>
        </p:nvSpPr>
        <p:spPr>
          <a:xfrm>
            <a:off x="7217531"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3494970604"/>
      </p:ext>
    </p:extLst>
  </p:cSld>
  <p:clrMapOvr>
    <a:masterClrMapping/>
  </p:clrMapOvr>
  <p:transition spd="slow">
    <p:fade/>
  </p:transition>
  <p:timing>
    <p:tnLst>
      <p:par>
        <p:cTn id="1" dur="indefinite" restart="never" nodeType="tmRoot"/>
      </p:par>
    </p:tnLst>
  </p:timing>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723291" y="4365156"/>
            <a:ext cx="7461251" cy="207749"/>
          </a:xfrm>
          <a:prstGeom prst="rect">
            <a:avLst/>
          </a:prstGeom>
        </p:spPr>
        <p:txBody>
          <a:bodyPr wrap="square" lIns="91374" tIns="45687" rIns="91374" bIns="45687" anchor="b" anchorCtr="0">
            <a:noAutofit/>
          </a:bodyPr>
          <a:lstStyle>
            <a:lvl1pPr marL="0" indent="0" algn="l" defTabSz="603269">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4" name="Title 1"/>
          <p:cNvSpPr>
            <a:spLocks noGrp="1"/>
          </p:cNvSpPr>
          <p:nvPr>
            <p:ph type="ctrTitle" hasCustomPrompt="1"/>
          </p:nvPr>
        </p:nvSpPr>
        <p:spPr>
          <a:xfrm>
            <a:off x="354841" y="940727"/>
            <a:ext cx="8168270" cy="2878673"/>
          </a:xfrm>
          <a:prstGeom prst="rect">
            <a:avLst/>
          </a:prstGeom>
        </p:spPr>
        <p:txBody>
          <a:bodyPr>
            <a:noAutofit/>
          </a:bodyPr>
          <a:lstStyle>
            <a:lvl1pPr marL="399765" indent="-399765" algn="l">
              <a:lnSpc>
                <a:spcPct val="90000"/>
              </a:lnSpc>
              <a:defRPr sz="6000" b="0" i="1" spc="0" baseline="0">
                <a:solidFill>
                  <a:schemeClr val="tx2"/>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3899872385"/>
      </p:ext>
    </p:extLst>
  </p:cSld>
  <p:clrMapOvr>
    <a:masterClrMapping/>
  </p:clrMapOvr>
  <p:transition spd="slow">
    <p:fade/>
  </p:transition>
  <p:timing>
    <p:tnLst>
      <p:par>
        <p:cTn id="1" dur="indefinite" restart="never" nodeType="tmRoot"/>
      </p:par>
    </p:tnLst>
  </p:timing>
</p:sldLayout>
</file>

<file path=ppt/slideLayouts/slideLayout602.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5" y="205978"/>
            <a:ext cx="8229601" cy="857250"/>
          </a:xfrm>
          <a:prstGeom prst="rect">
            <a:avLst/>
          </a:prstGeom>
        </p:spPr>
        <p:txBody>
          <a:bodyPr lIns="68558" tIns="68558" rIns="68558" bIns="68558"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body" idx="1"/>
          </p:nvPr>
        </p:nvSpPr>
        <p:spPr>
          <a:xfrm>
            <a:off x="457200" y="1200152"/>
            <a:ext cx="3994500" cy="3725775"/>
          </a:xfrm>
          <a:prstGeom prst="rect">
            <a:avLst/>
          </a:prstGeom>
        </p:spPr>
        <p:txBody>
          <a:bodyPr lIns="68558" tIns="68558" rIns="68558" bIns="68558"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6" name="Shape 16"/>
          <p:cNvSpPr txBox="1">
            <a:spLocks noGrp="1"/>
          </p:cNvSpPr>
          <p:nvPr>
            <p:ph type="body" idx="2"/>
          </p:nvPr>
        </p:nvSpPr>
        <p:spPr>
          <a:xfrm>
            <a:off x="4692275" y="1200152"/>
            <a:ext cx="3994500" cy="3725775"/>
          </a:xfrm>
          <a:prstGeom prst="rect">
            <a:avLst/>
          </a:prstGeom>
        </p:spPr>
        <p:txBody>
          <a:bodyPr lIns="68558" tIns="68558" rIns="68558" bIns="68558"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4077186381"/>
      </p:ext>
    </p:extLst>
  </p:cSld>
  <p:clrMapOvr>
    <a:masterClrMapping/>
  </p:clrMapOvr>
  <p:transition spd="slow">
    <p:fade/>
  </p:transition>
  <p:timing>
    <p:tnLst>
      <p:par>
        <p:cTn id="1" dur="indefinite" restart="never" nodeType="tmRoot"/>
      </p:par>
    </p:tnLst>
  </p:timing>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userDrawn="1">
  <p:cSld name="2_Segue">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57" y="562609"/>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cxnSp>
        <p:nvCxnSpPr>
          <p:cNvPr id="7" name="Straight Connector 6"/>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3" name="Rectangle 5"/>
          <p:cNvSpPr>
            <a:spLocks noChangeArrowheads="1"/>
          </p:cNvSpPr>
          <p:nvPr userDrawn="1"/>
        </p:nvSpPr>
        <p:spPr bwMode="ltGray">
          <a:xfrm>
            <a:off x="7828589" y="4984736"/>
            <a:ext cx="747063" cy="154481"/>
          </a:xfrm>
          <a:prstGeom prst="rect">
            <a:avLst/>
          </a:prstGeom>
          <a:noFill/>
          <a:ln w="9525">
            <a:noFill/>
            <a:miter lim="800000"/>
            <a:headEnd/>
            <a:tailEnd/>
          </a:ln>
          <a:effectLst/>
        </p:spPr>
        <p:txBody>
          <a:bodyPr wrap="none" lIns="61540" tIns="30773" rIns="61540" bIns="30773" anchor="b">
            <a:spAutoFit/>
          </a:bodyPr>
          <a:lstStyle/>
          <a:p>
            <a:pPr algn="r" defTabSz="610323" fontAlgn="auto">
              <a:spcBef>
                <a:spcPts val="0"/>
              </a:spcBef>
              <a:spcAft>
                <a:spcPts val="0"/>
              </a:spcAft>
            </a:pPr>
            <a:r>
              <a:rPr lang="en-US" sz="600" dirty="0">
                <a:solidFill>
                  <a:srgbClr val="FFFFFF"/>
                </a:solidFill>
                <a:latin typeface="Arial" pitchFamily="34" charset="0"/>
                <a:ea typeface="+mn-ea"/>
                <a:cs typeface="Arial" pitchFamily="34" charset="0"/>
              </a:rPr>
              <a:t>Cisco </a:t>
            </a:r>
            <a:r>
              <a:rPr lang="en-US" sz="600" dirty="0" smtClean="0">
                <a:solidFill>
                  <a:srgbClr val="FFFFFF"/>
                </a:solidFill>
                <a:latin typeface="Arial" pitchFamily="34" charset="0"/>
                <a:ea typeface="+mn-ea"/>
                <a:cs typeface="Arial" pitchFamily="34" charset="0"/>
              </a:rPr>
              <a:t>Confidential</a:t>
            </a:r>
            <a:endParaRPr lang="en-US" sz="600" dirty="0">
              <a:solidFill>
                <a:srgbClr val="FFFFFF"/>
              </a:solidFill>
              <a:latin typeface="Arial" pitchFamily="34" charset="0"/>
              <a:ea typeface="+mn-ea"/>
              <a:cs typeface="Arial" pitchFamily="34" charset="0"/>
            </a:endParaRPr>
          </a:p>
        </p:txBody>
      </p:sp>
      <p:sp>
        <p:nvSpPr>
          <p:cNvPr id="14" name="Rectangle 7"/>
          <p:cNvSpPr>
            <a:spLocks noChangeArrowheads="1"/>
          </p:cNvSpPr>
          <p:nvPr userDrawn="1"/>
        </p:nvSpPr>
        <p:spPr bwMode="ltGray">
          <a:xfrm>
            <a:off x="8660923" y="4981660"/>
            <a:ext cx="220465" cy="154479"/>
          </a:xfrm>
          <a:prstGeom prst="rect">
            <a:avLst/>
          </a:prstGeom>
          <a:noFill/>
          <a:ln w="9525" algn="ctr">
            <a:noFill/>
            <a:miter lim="800000"/>
            <a:headEnd/>
            <a:tailEnd/>
          </a:ln>
          <a:effectLst/>
        </p:spPr>
        <p:txBody>
          <a:bodyPr wrap="none" lIns="61540" tIns="30773" rIns="61540" bIns="30773" anchor="b">
            <a:spAutoFit/>
          </a:bodyPr>
          <a:lstStyle/>
          <a:p>
            <a:pPr algn="r" defTabSz="610323" fontAlgn="auto">
              <a:spcBef>
                <a:spcPts val="0"/>
              </a:spcBef>
              <a:spcAft>
                <a:spcPts val="0"/>
              </a:spcAft>
            </a:pPr>
            <a:fld id="{DFCF27A5-1A5B-48D3-A060-2758FFBB1ADD}" type="slidenum">
              <a:rPr lang="en-US" sz="600">
                <a:solidFill>
                  <a:srgbClr val="FFFFFF"/>
                </a:solidFill>
                <a:latin typeface="Arial" pitchFamily="34" charset="0"/>
                <a:ea typeface="+mn-ea"/>
                <a:cs typeface="Arial" pitchFamily="34" charset="0"/>
              </a:rPr>
              <a:pPr algn="r" defTabSz="610323" fontAlgn="auto">
                <a:spcBef>
                  <a:spcPts val="0"/>
                </a:spcBef>
                <a:spcAft>
                  <a:spcPts val="0"/>
                </a:spcAft>
              </a:pPr>
              <a:t>‹#›</a:t>
            </a:fld>
            <a:endParaRPr lang="en-US" sz="600" dirty="0">
              <a:solidFill>
                <a:srgbClr val="FFFFFF"/>
              </a:solidFill>
              <a:latin typeface="Arial" pitchFamily="34" charset="0"/>
              <a:ea typeface="+mn-ea"/>
              <a:cs typeface="Arial" pitchFamily="34" charset="0"/>
            </a:endParaRPr>
          </a:p>
        </p:txBody>
      </p:sp>
      <p:sp>
        <p:nvSpPr>
          <p:cNvPr id="15" name="Rectangle 4"/>
          <p:cNvSpPr>
            <a:spLocks noChangeArrowheads="1"/>
          </p:cNvSpPr>
          <p:nvPr userDrawn="1"/>
        </p:nvSpPr>
        <p:spPr bwMode="ltGray">
          <a:xfrm>
            <a:off x="292066" y="4986036"/>
            <a:ext cx="3420515" cy="154481"/>
          </a:xfrm>
          <a:prstGeom prst="rect">
            <a:avLst/>
          </a:prstGeom>
          <a:noFill/>
          <a:ln w="9525">
            <a:noFill/>
            <a:miter lim="800000"/>
            <a:headEnd/>
            <a:tailEnd/>
          </a:ln>
          <a:effectLst/>
        </p:spPr>
        <p:txBody>
          <a:bodyPr wrap="square" lIns="61540" tIns="30773" rIns="61540" bIns="30773" anchor="b" anchorCtr="0">
            <a:spAutoFit/>
          </a:bodyPr>
          <a:lstStyle/>
          <a:p>
            <a:pPr defTabSz="610323" fontAlgn="auto">
              <a:spcBef>
                <a:spcPts val="0"/>
              </a:spcBef>
              <a:spcAft>
                <a:spcPts val="0"/>
              </a:spcAft>
            </a:pPr>
            <a:r>
              <a:rPr lang="en-US" sz="600" dirty="0" smtClean="0">
                <a:solidFill>
                  <a:srgbClr val="FFFFFF"/>
                </a:solidFill>
                <a:latin typeface="Arial" pitchFamily="34" charset="0"/>
                <a:ea typeface="+mn-ea"/>
                <a:cs typeface="Arial" pitchFamily="34" charset="0"/>
              </a:rPr>
              <a:t>© 2014  Cisco and/or its affiliates. All rights reserved.</a:t>
            </a:r>
          </a:p>
        </p:txBody>
      </p:sp>
    </p:spTree>
    <p:extLst>
      <p:ext uri="{BB962C8B-B14F-4D97-AF65-F5344CB8AC3E}">
        <p14:creationId xmlns:p14="http://schemas.microsoft.com/office/powerpoint/2010/main" val="322777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604.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09231" y="1347790"/>
            <a:ext cx="8339482" cy="3073946"/>
          </a:xfrm>
          <a:prstGeom prst="rect">
            <a:avLst/>
          </a:prstGeom>
        </p:spPr>
        <p:txBody>
          <a:bodyPr lIns="68558" tIns="34283" rIns="68558" bIns="34283">
            <a:noAutofit/>
          </a:bodyPr>
          <a:lstStyle>
            <a:lvl1pPr marL="285648" marR="0" indent="-285648" algn="ctr" defTabSz="457034"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09233" y="315919"/>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dirty="0" smtClean="0"/>
              <a:t>Click to edit Master title style</a:t>
            </a:r>
            <a:endParaRPr lang="en-GB" dirty="0"/>
          </a:p>
        </p:txBody>
      </p:sp>
    </p:spTree>
    <p:extLst>
      <p:ext uri="{BB962C8B-B14F-4D97-AF65-F5344CB8AC3E}">
        <p14:creationId xmlns:p14="http://schemas.microsoft.com/office/powerpoint/2010/main" val="3113254065"/>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15:guide id="1" pos="249">
          <p15:clr>
            <a:srgbClr val="FBAE40"/>
          </p15:clr>
        </p15:guide>
        <p15:guide id="2" orient="horz" pos="1620">
          <p15:clr>
            <a:srgbClr val="FBAE40"/>
          </p15:clr>
        </p15:guide>
        <p15:guide id="3" pos="5511">
          <p15:clr>
            <a:srgbClr val="FBAE40"/>
          </p15:clr>
        </p15:guide>
      </p15:sldGuideLst>
    </p:ext>
  </p:extLst>
</p:sldLayout>
</file>

<file path=ppt/slideLayouts/slideLayout605.xml><?xml version="1.0" encoding="utf-8"?>
<p:sldLayout xmlns:a="http://schemas.openxmlformats.org/drawingml/2006/main" xmlns:r="http://schemas.openxmlformats.org/officeDocument/2006/relationships" xmlns:p="http://schemas.openxmlformats.org/presentationml/2006/main">
  <p:cSld name="4_Bullet-CLOUPIA BOOTCAMP2">
    <p:spTree>
      <p:nvGrpSpPr>
        <p:cNvPr id="1" name=""/>
        <p:cNvGrpSpPr/>
        <p:nvPr/>
      </p:nvGrpSpPr>
      <p:grpSpPr>
        <a:xfrm>
          <a:off x="0" y="0"/>
          <a:ext cx="0" cy="0"/>
          <a:chOff x="0" y="0"/>
          <a:chExt cx="0" cy="0"/>
        </a:xfrm>
      </p:grpSpPr>
      <p:sp>
        <p:nvSpPr>
          <p:cNvPr id="2" name="Title 1"/>
          <p:cNvSpPr>
            <a:spLocks noGrp="1"/>
          </p:cNvSpPr>
          <p:nvPr>
            <p:ph type="title"/>
          </p:nvPr>
        </p:nvSpPr>
        <p:spPr>
          <a:xfrm>
            <a:off x="229709" y="324161"/>
            <a:ext cx="8588861" cy="628650"/>
          </a:xfrm>
        </p:spPr>
        <p:txBody>
          <a:bodyPr anchor="b" anchorCtr="0"/>
          <a:lstStyle>
            <a:lvl1pPr algn="l" defTabSz="914265"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4" y="1008128"/>
            <a:ext cx="8612187" cy="3230499"/>
          </a:xfrm>
          <a:prstGeom prst="rect">
            <a:avLst/>
          </a:prstGeo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22202122"/>
      </p:ext>
    </p:extLst>
  </p:cSld>
  <p:clrMapOvr>
    <a:masterClrMapping/>
  </p:clrMapOvr>
  <p:transition>
    <p:fade/>
  </p:transition>
  <p:timing>
    <p:tnLst>
      <p:par>
        <p:cTn id="1" dur="indefinite" restart="never" nodeType="tmRoot"/>
      </p:par>
    </p:tnLst>
  </p:timing>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userDrawn="1">
  <p:cSld name="4_Title_Photo">
    <p:spTree>
      <p:nvGrpSpPr>
        <p:cNvPr id="1" name=""/>
        <p:cNvGrpSpPr/>
        <p:nvPr/>
      </p:nvGrpSpPr>
      <p:grpSpPr>
        <a:xfrm>
          <a:off x="0" y="0"/>
          <a:ext cx="0" cy="0"/>
          <a:chOff x="0" y="0"/>
          <a:chExt cx="0" cy="0"/>
        </a:xfrm>
      </p:grpSpPr>
      <p:pic>
        <p:nvPicPr>
          <p:cNvPr id="16" name="Picture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10" y="0"/>
            <a:ext cx="9150431" cy="5148642"/>
          </a:xfrm>
          <a:prstGeom prst="rect">
            <a:avLst/>
          </a:prstGeom>
        </p:spPr>
      </p:pic>
      <p:pic>
        <p:nvPicPr>
          <p:cNvPr id="17" name="Picture 8" descr="logo_black.ai"/>
          <p:cNvPicPr>
            <a:picLocks noChangeAspect="1"/>
          </p:cNvPicPr>
          <p:nvPr userDrawn="1"/>
        </p:nvPicPr>
        <p:blipFill>
          <a:blip r:embed="rId3">
            <a:alphaModFix amt="82000"/>
            <a:extLst>
              <a:ext uri="{28A0092B-C50C-407E-A947-70E740481C1C}">
                <a14:useLocalDpi xmlns:a14="http://schemas.microsoft.com/office/drawing/2010/main"/>
              </a:ext>
            </a:extLst>
          </a:blip>
          <a:srcRect/>
          <a:stretch>
            <a:fillRect/>
          </a:stretch>
        </p:blipFill>
        <p:spPr bwMode="auto">
          <a:xfrm>
            <a:off x="425470" y="320677"/>
            <a:ext cx="949325" cy="58578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ubtitle 2"/>
          <p:cNvSpPr>
            <a:spLocks noGrp="1"/>
          </p:cNvSpPr>
          <p:nvPr>
            <p:ph type="subTitle" idx="1" hasCustomPrompt="1"/>
          </p:nvPr>
        </p:nvSpPr>
        <p:spPr>
          <a:xfrm>
            <a:off x="469502" y="3793213"/>
            <a:ext cx="8296421" cy="288131"/>
          </a:xfrm>
          <a:prstGeom prst="rect">
            <a:avLst/>
          </a:prstGeom>
        </p:spPr>
        <p:txBody>
          <a:bodyPr lIns="91392" tIns="45696" rIns="91392" bIns="45696" anchor="b" anchorCtr="0">
            <a:noAutofit/>
          </a:bodyPr>
          <a:lstStyle>
            <a:lvl1pPr marL="0" indent="0" algn="l">
              <a:buNone/>
              <a:defRPr sz="1400" b="0" i="0">
                <a:solidFill>
                  <a:schemeClr val="bg1"/>
                </a:solidFill>
                <a:latin typeface="+mn-lt"/>
                <a:cs typeface="CiscoSans"/>
              </a:defRPr>
            </a:lvl1pPr>
            <a:lvl2pPr marL="342743" indent="0" algn="ctr">
              <a:buNone/>
              <a:defRPr>
                <a:solidFill>
                  <a:schemeClr val="tx1">
                    <a:tint val="75000"/>
                  </a:schemeClr>
                </a:solidFill>
              </a:defRPr>
            </a:lvl2pPr>
            <a:lvl3pPr marL="685504" indent="0" algn="ctr">
              <a:buNone/>
              <a:defRPr>
                <a:solidFill>
                  <a:schemeClr val="tx1">
                    <a:tint val="75000"/>
                  </a:schemeClr>
                </a:solidFill>
              </a:defRPr>
            </a:lvl3pPr>
            <a:lvl4pPr marL="1028253" indent="0" algn="ctr">
              <a:buNone/>
              <a:defRPr>
                <a:solidFill>
                  <a:schemeClr val="tx1">
                    <a:tint val="75000"/>
                  </a:schemeClr>
                </a:solidFill>
              </a:defRPr>
            </a:lvl4pPr>
            <a:lvl5pPr marL="1371009" indent="0" algn="ctr">
              <a:buNone/>
              <a:defRPr>
                <a:solidFill>
                  <a:schemeClr val="tx1">
                    <a:tint val="75000"/>
                  </a:schemeClr>
                </a:solidFill>
              </a:defRPr>
            </a:lvl5pPr>
            <a:lvl6pPr marL="1713755" indent="0" algn="ctr">
              <a:buNone/>
              <a:defRPr>
                <a:solidFill>
                  <a:schemeClr val="tx1">
                    <a:tint val="75000"/>
                  </a:schemeClr>
                </a:solidFill>
              </a:defRPr>
            </a:lvl6pPr>
            <a:lvl7pPr marL="2056511" indent="0" algn="ctr">
              <a:buNone/>
              <a:defRPr>
                <a:solidFill>
                  <a:schemeClr val="tx1">
                    <a:tint val="75000"/>
                  </a:schemeClr>
                </a:solidFill>
              </a:defRPr>
            </a:lvl7pPr>
            <a:lvl8pPr marL="2399260" indent="0" algn="ctr">
              <a:buNone/>
              <a:defRPr>
                <a:solidFill>
                  <a:schemeClr val="tx1">
                    <a:tint val="75000"/>
                  </a:schemeClr>
                </a:solidFill>
              </a:defRPr>
            </a:lvl8pPr>
            <a:lvl9pPr marL="2742014" indent="0" algn="ctr">
              <a:buNone/>
              <a:defRPr>
                <a:solidFill>
                  <a:schemeClr val="tx1">
                    <a:tint val="75000"/>
                  </a:schemeClr>
                </a:solidFill>
              </a:defRPr>
            </a:lvl9pPr>
          </a:lstStyle>
          <a:p>
            <a:r>
              <a:rPr lang="en-GB" dirty="0" smtClean="0"/>
              <a:t>Speaker Name</a:t>
            </a:r>
            <a:endParaRPr lang="en-US" dirty="0"/>
          </a:p>
        </p:txBody>
      </p:sp>
      <p:sp>
        <p:nvSpPr>
          <p:cNvPr id="12" name="Text Placeholder 38"/>
          <p:cNvSpPr>
            <a:spLocks noGrp="1"/>
          </p:cNvSpPr>
          <p:nvPr>
            <p:ph type="body" sz="quarter" idx="11" hasCustomPrompt="1"/>
          </p:nvPr>
        </p:nvSpPr>
        <p:spPr>
          <a:xfrm>
            <a:off x="469502" y="4078566"/>
            <a:ext cx="8296421" cy="288131"/>
          </a:xfrm>
          <a:prstGeom prst="rect">
            <a:avLst/>
          </a:prstGeom>
        </p:spPr>
        <p:txBody>
          <a:bodyPr lIns="91392" tIns="45696" rIns="91392" bIns="45696"/>
          <a:lstStyle>
            <a:lvl1pPr marL="0" indent="0" algn="l">
              <a:buFontTx/>
              <a:buNone/>
              <a:defRPr lang="en-US" sz="14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3" name="Text Placeholder 40"/>
          <p:cNvSpPr>
            <a:spLocks noGrp="1"/>
          </p:cNvSpPr>
          <p:nvPr>
            <p:ph type="body" sz="quarter" idx="12" hasCustomPrompt="1"/>
          </p:nvPr>
        </p:nvSpPr>
        <p:spPr>
          <a:xfrm>
            <a:off x="469502" y="4363919"/>
            <a:ext cx="8296421" cy="288131"/>
          </a:xfrm>
          <a:prstGeom prst="rect">
            <a:avLst/>
          </a:prstGeom>
        </p:spPr>
        <p:txBody>
          <a:bodyPr lIns="91392" tIns="45696" rIns="91392" bIns="45696"/>
          <a:lstStyle>
            <a:lvl1pPr marL="0" indent="0" algn="l">
              <a:buFontTx/>
              <a:buNone/>
              <a:defRPr lang="en-US" sz="14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4" name="Text Placeholder 2"/>
          <p:cNvSpPr>
            <a:spLocks noGrp="1"/>
          </p:cNvSpPr>
          <p:nvPr>
            <p:ph type="body" sz="quarter" idx="13" hasCustomPrompt="1"/>
          </p:nvPr>
        </p:nvSpPr>
        <p:spPr>
          <a:xfrm>
            <a:off x="463304" y="3211463"/>
            <a:ext cx="8302625" cy="299001"/>
          </a:xfrm>
          <a:prstGeom prst="rect">
            <a:avLst/>
          </a:prstGeom>
        </p:spPr>
        <p:txBody>
          <a:bodyPr lIns="91392" tIns="45696" rIns="91392" bIns="45696"/>
          <a:lstStyle>
            <a:lvl1pPr marL="0" indent="0">
              <a:buFont typeface="Arial" panose="020B0604020202020204" pitchFamily="34" charset="0"/>
              <a:buNone/>
              <a:defRPr sz="2200" baseline="0">
                <a:solidFill>
                  <a:srgbClr val="4D4D4D"/>
                </a:solidFill>
                <a:latin typeface="+mj-lt"/>
              </a:defRPr>
            </a:lvl1pPr>
            <a:lvl2pPr marL="304688" indent="0">
              <a:buNone/>
              <a:defRPr/>
            </a:lvl2pPr>
            <a:lvl3pPr marL="427266" indent="0">
              <a:buNone/>
              <a:defRPr/>
            </a:lvl3pPr>
            <a:lvl4pPr marL="516532" indent="0">
              <a:buNone/>
              <a:defRPr/>
            </a:lvl4pPr>
            <a:lvl5pPr marL="60103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7"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2051523824"/>
      </p:ext>
    </p:extLst>
  </p:cSld>
  <p:clrMapOvr>
    <a:masterClrMapping/>
  </p:clrMapOvr>
  <p:transition spd="slow">
    <p:wipe/>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preserve="1" userDrawn="1">
  <p:cSld name="1_Title Slide-animated White">
    <p:spTree>
      <p:nvGrpSpPr>
        <p:cNvPr id="1" name=""/>
        <p:cNvGrpSpPr/>
        <p:nvPr/>
      </p:nvGrpSpPr>
      <p:grpSpPr>
        <a:xfrm>
          <a:off x="0" y="0"/>
          <a:ext cx="0" cy="0"/>
          <a:chOff x="0" y="0"/>
          <a:chExt cx="0" cy="0"/>
        </a:xfrm>
      </p:grpSpPr>
      <p:pic>
        <p:nvPicPr>
          <p:cNvPr id="8" name="Picture 7" descr="ec_background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9144000" cy="5141518"/>
          </a:xfrm>
          <a:prstGeom prst="rect">
            <a:avLst/>
          </a:prstGeom>
        </p:spPr>
      </p:pic>
      <p:sp>
        <p:nvSpPr>
          <p:cNvPr id="10" name="Rectangle 9"/>
          <p:cNvSpPr/>
          <p:nvPr userDrawn="1"/>
        </p:nvSpPr>
        <p:spPr>
          <a:xfrm>
            <a:off x="-104800" y="4867279"/>
            <a:ext cx="9336931" cy="352424"/>
          </a:xfrm>
          <a:prstGeom prst="rect">
            <a:avLst/>
          </a:prstGeom>
          <a:gradFill flip="none" rotWithShape="1">
            <a:gsLst>
              <a:gs pos="0">
                <a:srgbClr val="28ABE2"/>
              </a:gs>
              <a:gs pos="100000">
                <a:srgbClr val="2C2B70"/>
              </a:gs>
            </a:gsLst>
            <a:lin ang="0" scaled="1"/>
            <a:tileRect/>
          </a:gradFill>
          <a:ln w="12700"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dirty="0" smtClean="0">
              <a:solidFill>
                <a:srgbClr val="FFFFFF"/>
              </a:solidFill>
            </a:endParaRPr>
          </a:p>
        </p:txBody>
      </p:sp>
      <p:sp>
        <p:nvSpPr>
          <p:cNvPr id="11" name="Subtitle 2"/>
          <p:cNvSpPr>
            <a:spLocks noGrp="1"/>
          </p:cNvSpPr>
          <p:nvPr>
            <p:ph type="subTitle" idx="1" hasCustomPrompt="1"/>
          </p:nvPr>
        </p:nvSpPr>
        <p:spPr>
          <a:xfrm>
            <a:off x="236383" y="1588298"/>
            <a:ext cx="8112126" cy="288131"/>
          </a:xfrm>
          <a:prstGeom prst="rect">
            <a:avLst/>
          </a:prstGeom>
        </p:spPr>
        <p:txBody>
          <a:bodyPr anchor="b" anchorCtr="0">
            <a:noAutofit/>
          </a:bodyPr>
          <a:lstStyle>
            <a:lvl1pPr marL="0" indent="0" algn="l">
              <a:buNone/>
              <a:defRPr lang="en-US" sz="1500" b="0" kern="1200" dirty="0">
                <a:solidFill>
                  <a:srgbClr val="000000"/>
                </a:solidFill>
                <a:latin typeface="+mj-lt"/>
                <a:ea typeface="+mn-ea"/>
                <a:cs typeface="+mn-cs"/>
              </a:defRPr>
            </a:lvl1pPr>
            <a:lvl2pPr marL="342929" indent="0" algn="ctr">
              <a:buNone/>
              <a:defRPr>
                <a:solidFill>
                  <a:schemeClr val="tx1">
                    <a:tint val="75000"/>
                  </a:schemeClr>
                </a:solidFill>
              </a:defRPr>
            </a:lvl2pPr>
            <a:lvl3pPr marL="685857" indent="0" algn="ctr">
              <a:buNone/>
              <a:defRPr>
                <a:solidFill>
                  <a:schemeClr val="tx1">
                    <a:tint val="75000"/>
                  </a:schemeClr>
                </a:solidFill>
              </a:defRPr>
            </a:lvl3pPr>
            <a:lvl4pPr marL="1028786" indent="0" algn="ctr">
              <a:buNone/>
              <a:defRPr>
                <a:solidFill>
                  <a:schemeClr val="tx1">
                    <a:tint val="75000"/>
                  </a:schemeClr>
                </a:solidFill>
              </a:defRPr>
            </a:lvl4pPr>
            <a:lvl5pPr marL="1371715" indent="0" algn="ctr">
              <a:buNone/>
              <a:defRPr>
                <a:solidFill>
                  <a:schemeClr val="tx1">
                    <a:tint val="75000"/>
                  </a:schemeClr>
                </a:solidFill>
              </a:defRPr>
            </a:lvl5pPr>
            <a:lvl6pPr marL="1714643" indent="0" algn="ctr">
              <a:buNone/>
              <a:defRPr>
                <a:solidFill>
                  <a:schemeClr val="tx1">
                    <a:tint val="75000"/>
                  </a:schemeClr>
                </a:solidFill>
              </a:defRPr>
            </a:lvl6pPr>
            <a:lvl7pPr marL="2057572" indent="0" algn="ctr">
              <a:buNone/>
              <a:defRPr>
                <a:solidFill>
                  <a:schemeClr val="tx1">
                    <a:tint val="75000"/>
                  </a:schemeClr>
                </a:solidFill>
              </a:defRPr>
            </a:lvl7pPr>
            <a:lvl8pPr marL="2400500" indent="0" algn="ctr">
              <a:buNone/>
              <a:defRPr>
                <a:solidFill>
                  <a:schemeClr val="tx1">
                    <a:tint val="75000"/>
                  </a:schemeClr>
                </a:solidFill>
              </a:defRPr>
            </a:lvl8pPr>
            <a:lvl9pPr marL="2743430" indent="0" algn="ctr">
              <a:buNone/>
              <a:defRPr>
                <a:solidFill>
                  <a:schemeClr val="tx1">
                    <a:tint val="75000"/>
                  </a:schemeClr>
                </a:solidFill>
              </a:defRPr>
            </a:lvl9pPr>
          </a:lstStyle>
          <a:p>
            <a:pPr marL="0" lvl="0" indent="0" algn="l" defTabSz="685857" rtl="0" eaLnBrk="1" latinLnBrk="0" hangingPunct="1">
              <a:lnSpc>
                <a:spcPct val="95000"/>
              </a:lnSpc>
              <a:spcBef>
                <a:spcPts val="1080"/>
              </a:spcBef>
              <a:buClr>
                <a:srgbClr val="92D050"/>
              </a:buClr>
              <a:buSzPct val="90000"/>
              <a:buFont typeface="Arial" pitchFamily="34" charset="0"/>
              <a:buNone/>
              <a:tabLst/>
            </a:pPr>
            <a:r>
              <a:rPr lang="en-US" dirty="0" smtClean="0"/>
              <a:t>Presenter Name</a:t>
            </a:r>
            <a:endParaRPr lang="en-US" dirty="0"/>
          </a:p>
        </p:txBody>
      </p:sp>
      <p:sp>
        <p:nvSpPr>
          <p:cNvPr id="12" name="Title 1"/>
          <p:cNvSpPr>
            <a:spLocks noGrp="1"/>
          </p:cNvSpPr>
          <p:nvPr>
            <p:ph type="ctrTitle" hasCustomPrompt="1"/>
          </p:nvPr>
        </p:nvSpPr>
        <p:spPr>
          <a:xfrm>
            <a:off x="221395" y="869500"/>
            <a:ext cx="8112125" cy="702128"/>
          </a:xfrm>
          <a:prstGeom prst="rect">
            <a:avLst/>
          </a:prstGeom>
        </p:spPr>
        <p:txBody>
          <a:bodyPr/>
          <a:lstStyle>
            <a:lvl1pPr algn="l" defTabSz="685857" rtl="0" eaLnBrk="1" latinLnBrk="0" hangingPunct="1">
              <a:lnSpc>
                <a:spcPct val="90000"/>
              </a:lnSpc>
              <a:spcBef>
                <a:spcPct val="0"/>
              </a:spcBef>
              <a:buNone/>
              <a:defRPr lang="en-US" sz="3300" b="0" kern="1200" spc="0" baseline="0" dirty="0">
                <a:gradFill flip="none" rotWithShape="1">
                  <a:gsLst>
                    <a:gs pos="100000">
                      <a:srgbClr val="2BA2CC"/>
                    </a:gs>
                    <a:gs pos="0">
                      <a:srgbClr val="2C2B70"/>
                    </a:gs>
                  </a:gsLst>
                  <a:lin ang="12000000" scaled="0"/>
                  <a:tileRect/>
                </a:gradFill>
                <a:latin typeface="+mj-lt"/>
                <a:ea typeface="+mj-ea"/>
                <a:cs typeface="+mj-cs"/>
              </a:defRPr>
            </a:lvl1pPr>
          </a:lstStyle>
          <a:p>
            <a:r>
              <a:rPr lang="en-US" dirty="0" smtClean="0"/>
              <a:t>Presentation Title Goes Here</a:t>
            </a:r>
            <a:endParaRPr lang="en-US" dirty="0"/>
          </a:p>
        </p:txBody>
      </p:sp>
      <p:sp>
        <p:nvSpPr>
          <p:cNvPr id="13" name="Rectangle 5"/>
          <p:cNvSpPr>
            <a:spLocks noChangeArrowheads="1"/>
          </p:cNvSpPr>
          <p:nvPr userDrawn="1"/>
        </p:nvSpPr>
        <p:spPr bwMode="ltGray">
          <a:xfrm>
            <a:off x="7934473" y="4930684"/>
            <a:ext cx="641180" cy="139146"/>
          </a:xfrm>
          <a:prstGeom prst="rect">
            <a:avLst/>
          </a:prstGeom>
          <a:noFill/>
          <a:ln w="9525">
            <a:noFill/>
            <a:miter lim="800000"/>
            <a:headEnd/>
            <a:tailEnd/>
          </a:ln>
          <a:effectLst/>
        </p:spPr>
        <p:txBody>
          <a:bodyPr wrap="none" lIns="61598" tIns="30800" rIns="61598" bIns="30800" anchor="b">
            <a:spAutoFit/>
          </a:bodyPr>
          <a:lstStyle/>
          <a:p>
            <a:pPr algn="r" defTabSz="610842" fontAlgn="auto">
              <a:spcBef>
                <a:spcPts val="0"/>
              </a:spcBef>
              <a:spcAft>
                <a:spcPts val="0"/>
              </a:spcAft>
            </a:pPr>
            <a:r>
              <a:rPr lang="en-US" sz="500" dirty="0">
                <a:solidFill>
                  <a:srgbClr val="FFFFFF"/>
                </a:solidFill>
                <a:latin typeface="Arial"/>
              </a:rPr>
              <a:t>Cisco Confidential</a:t>
            </a:r>
          </a:p>
        </p:txBody>
      </p:sp>
      <p:sp>
        <p:nvSpPr>
          <p:cNvPr id="14" name="Rectangle 7"/>
          <p:cNvSpPr>
            <a:spLocks noChangeArrowheads="1"/>
          </p:cNvSpPr>
          <p:nvPr userDrawn="1"/>
        </p:nvSpPr>
        <p:spPr bwMode="ltGray">
          <a:xfrm>
            <a:off x="8674685" y="4923760"/>
            <a:ext cx="206687" cy="142992"/>
          </a:xfrm>
          <a:prstGeom prst="rect">
            <a:avLst/>
          </a:prstGeom>
          <a:noFill/>
          <a:ln w="9525" algn="ctr">
            <a:noFill/>
            <a:miter lim="800000"/>
            <a:headEnd/>
            <a:tailEnd/>
          </a:ln>
          <a:effectLst/>
        </p:spPr>
        <p:txBody>
          <a:bodyPr wrap="none" lIns="61598" tIns="30800" rIns="61598" bIns="30800" anchor="b">
            <a:spAutoFit/>
          </a:bodyPr>
          <a:lstStyle/>
          <a:p>
            <a:pPr algn="r" defTabSz="610842" fontAlgn="auto">
              <a:spcBef>
                <a:spcPts val="0"/>
              </a:spcBef>
              <a:spcAft>
                <a:spcPts val="0"/>
              </a:spcAft>
            </a:pPr>
            <a:fld id="{DFCF27A5-1A5B-48D3-A060-2758FFBB1ADD}" type="slidenum">
              <a:rPr lang="en-US" sz="500">
                <a:solidFill>
                  <a:srgbClr val="FFFFFF"/>
                </a:solidFill>
                <a:latin typeface="Arial"/>
              </a:rPr>
              <a:pPr algn="r" defTabSz="610842" fontAlgn="auto">
                <a:spcBef>
                  <a:spcPts val="0"/>
                </a:spcBef>
                <a:spcAft>
                  <a:spcPts val="0"/>
                </a:spcAft>
              </a:pPr>
              <a:t>‹#›</a:t>
            </a:fld>
            <a:endParaRPr lang="en-US" sz="500" dirty="0">
              <a:solidFill>
                <a:srgbClr val="FFFFFF"/>
              </a:solidFill>
              <a:latin typeface="Arial"/>
            </a:endParaRPr>
          </a:p>
        </p:txBody>
      </p:sp>
      <p:sp>
        <p:nvSpPr>
          <p:cNvPr id="15" name="Text Placeholder 50"/>
          <p:cNvSpPr>
            <a:spLocks noGrp="1"/>
          </p:cNvSpPr>
          <p:nvPr>
            <p:ph type="body" sz="quarter" idx="10" hasCustomPrompt="1"/>
          </p:nvPr>
        </p:nvSpPr>
        <p:spPr>
          <a:xfrm>
            <a:off x="235807" y="1848739"/>
            <a:ext cx="8110268" cy="296466"/>
          </a:xfrm>
          <a:prstGeom prst="rect">
            <a:avLst/>
          </a:prstGeom>
        </p:spPr>
        <p:txBody>
          <a:bodyPr/>
          <a:lstStyle>
            <a:lvl1pPr marL="0" indent="0">
              <a:buFontTx/>
              <a:buNone/>
              <a:defRPr lang="en-US" sz="1400" kern="1200" dirty="0" smtClean="0">
                <a:solidFill>
                  <a:srgbClr val="000000"/>
                </a:solidFill>
                <a:latin typeface="+mj-lt"/>
                <a:ea typeface="+mn-ea"/>
                <a:cs typeface="+mn-cs"/>
              </a:defRPr>
            </a:lvl1pPr>
            <a:lvl2pPr>
              <a:buFontTx/>
              <a:buNone/>
              <a:defRPr lang="en-US" sz="1500" kern="1200" dirty="0" smtClean="0">
                <a:solidFill>
                  <a:srgbClr val="6DB344"/>
                </a:solidFill>
                <a:latin typeface="+mj-lt"/>
                <a:ea typeface="+mn-ea"/>
                <a:cs typeface="+mn-cs"/>
              </a:defRPr>
            </a:lvl2pPr>
            <a:lvl3pPr>
              <a:buFontTx/>
              <a:buNone/>
              <a:defRPr lang="en-US" sz="1500" kern="1200" dirty="0" smtClean="0">
                <a:solidFill>
                  <a:srgbClr val="6DB344"/>
                </a:solidFill>
                <a:latin typeface="+mj-lt"/>
                <a:ea typeface="+mn-ea"/>
                <a:cs typeface="+mn-cs"/>
              </a:defRPr>
            </a:lvl3pPr>
            <a:lvl4pPr>
              <a:buFontTx/>
              <a:buNone/>
              <a:defRPr lang="en-US" sz="1500" kern="1200" dirty="0" smtClean="0">
                <a:solidFill>
                  <a:srgbClr val="6DB344"/>
                </a:solidFill>
                <a:latin typeface="+mj-lt"/>
                <a:ea typeface="+mn-ea"/>
                <a:cs typeface="+mn-cs"/>
              </a:defRPr>
            </a:lvl4pPr>
            <a:lvl5pPr>
              <a:buFontTx/>
              <a:buNone/>
              <a:defRPr lang="en-US" sz="1500" kern="1200" dirty="0" smtClean="0">
                <a:solidFill>
                  <a:srgbClr val="6DB344"/>
                </a:solidFill>
                <a:latin typeface="+mj-lt"/>
                <a:ea typeface="+mn-ea"/>
                <a:cs typeface="+mn-cs"/>
              </a:defRPr>
            </a:lvl5pPr>
          </a:lstStyle>
          <a:p>
            <a:pPr lvl="0"/>
            <a:r>
              <a:rPr lang="en-US" dirty="0" smtClean="0"/>
              <a:t>Presenter Title</a:t>
            </a:r>
            <a:endParaRPr lang="en-US" dirty="0"/>
          </a:p>
        </p:txBody>
      </p:sp>
      <p:sp>
        <p:nvSpPr>
          <p:cNvPr id="16" name="Rectangle 4"/>
          <p:cNvSpPr>
            <a:spLocks noChangeArrowheads="1"/>
          </p:cNvSpPr>
          <p:nvPr userDrawn="1"/>
        </p:nvSpPr>
        <p:spPr bwMode="ltGray">
          <a:xfrm>
            <a:off x="265669" y="4928138"/>
            <a:ext cx="3420515" cy="142992"/>
          </a:xfrm>
          <a:prstGeom prst="rect">
            <a:avLst/>
          </a:prstGeom>
          <a:noFill/>
          <a:ln w="9525">
            <a:noFill/>
            <a:miter lim="800000"/>
            <a:headEnd/>
            <a:tailEnd/>
          </a:ln>
          <a:effectLst/>
        </p:spPr>
        <p:txBody>
          <a:bodyPr wrap="square" lIns="61598" tIns="30800" rIns="61598" bIns="30800" anchor="b" anchorCtr="0">
            <a:spAutoFit/>
          </a:bodyPr>
          <a:lstStyle/>
          <a:p>
            <a:pPr defTabSz="610842" fontAlgn="auto">
              <a:spcBef>
                <a:spcPts val="0"/>
              </a:spcBef>
              <a:spcAft>
                <a:spcPts val="0"/>
              </a:spcAft>
            </a:pPr>
            <a:r>
              <a:rPr lang="en-US" sz="500" dirty="0" smtClean="0">
                <a:solidFill>
                  <a:srgbClr val="FFFFFF"/>
                </a:solidFill>
                <a:latin typeface="Arial"/>
              </a:rPr>
              <a:t>© 2011 Cisco and/or its affiliates. All rights reserved.</a:t>
            </a:r>
            <a:endParaRPr lang="en-US" sz="500" dirty="0">
              <a:solidFill>
                <a:srgbClr val="FFFFFF"/>
              </a:solidFill>
              <a:latin typeface="Arial"/>
            </a:endParaRPr>
          </a:p>
        </p:txBody>
      </p:sp>
      <p:pic>
        <p:nvPicPr>
          <p:cNvPr id="18" name="Picture 17" descr="tag.bmp"/>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394" y="90832"/>
            <a:ext cx="3017950" cy="754291"/>
          </a:xfrm>
          <a:prstGeom prst="rect">
            <a:avLst/>
          </a:prstGeom>
        </p:spPr>
      </p:pic>
    </p:spTree>
    <p:extLst>
      <p:ext uri="{BB962C8B-B14F-4D97-AF65-F5344CB8AC3E}">
        <p14:creationId xmlns:p14="http://schemas.microsoft.com/office/powerpoint/2010/main" val="2750037870"/>
      </p:ext>
    </p:extLst>
  </p:cSld>
  <p:clrMapOvr>
    <a:masterClrMapping/>
  </p:clrMapOvr>
  <p:transition>
    <p:wipe dir="r"/>
  </p:transition>
  <p:timing>
    <p:tnLst>
      <p:par>
        <p:cTn id="1" dur="indefinite" restart="never" nodeType="tmRoot"/>
      </p:par>
    </p:tnLst>
  </p:timing>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preserve="1" userDrawn="1">
  <p:cSld name="2_Title Slide-animated White">
    <p:spTree>
      <p:nvGrpSpPr>
        <p:cNvPr id="1" name=""/>
        <p:cNvGrpSpPr/>
        <p:nvPr/>
      </p:nvGrpSpPr>
      <p:grpSpPr>
        <a:xfrm>
          <a:off x="0" y="0"/>
          <a:ext cx="0" cy="0"/>
          <a:chOff x="0" y="0"/>
          <a:chExt cx="0" cy="0"/>
        </a:xfrm>
      </p:grpSpPr>
      <p:pic>
        <p:nvPicPr>
          <p:cNvPr id="5" name="Picture 4" descr="ec_background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9144000" cy="5141518"/>
          </a:xfrm>
          <a:prstGeom prst="rect">
            <a:avLst/>
          </a:prstGeom>
        </p:spPr>
      </p:pic>
      <p:sp>
        <p:nvSpPr>
          <p:cNvPr id="46" name="Rectangle 45"/>
          <p:cNvSpPr/>
          <p:nvPr userDrawn="1"/>
        </p:nvSpPr>
        <p:spPr>
          <a:xfrm>
            <a:off x="-104800" y="4867279"/>
            <a:ext cx="9336931" cy="352424"/>
          </a:xfrm>
          <a:prstGeom prst="rect">
            <a:avLst/>
          </a:prstGeom>
          <a:gradFill flip="none" rotWithShape="1">
            <a:gsLst>
              <a:gs pos="0">
                <a:srgbClr val="28ABE2"/>
              </a:gs>
              <a:gs pos="100000">
                <a:srgbClr val="2C2B70"/>
              </a:gs>
            </a:gsLst>
            <a:lin ang="0" scaled="1"/>
            <a:tileRect/>
          </a:gradFill>
          <a:ln w="12700"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dirty="0" smtClean="0">
              <a:solidFill>
                <a:srgbClr val="FFFFFF"/>
              </a:solidFill>
            </a:endParaRPr>
          </a:p>
        </p:txBody>
      </p:sp>
      <p:sp>
        <p:nvSpPr>
          <p:cNvPr id="47" name="Subtitle 2"/>
          <p:cNvSpPr>
            <a:spLocks noGrp="1"/>
          </p:cNvSpPr>
          <p:nvPr>
            <p:ph type="subTitle" idx="1" hasCustomPrompt="1"/>
          </p:nvPr>
        </p:nvSpPr>
        <p:spPr>
          <a:xfrm>
            <a:off x="236383" y="2159496"/>
            <a:ext cx="8112126" cy="288131"/>
          </a:xfrm>
          <a:prstGeom prst="rect">
            <a:avLst/>
          </a:prstGeom>
        </p:spPr>
        <p:txBody>
          <a:bodyPr anchor="b" anchorCtr="0">
            <a:noAutofit/>
          </a:bodyPr>
          <a:lstStyle>
            <a:lvl1pPr marL="0" indent="0" algn="l">
              <a:buNone/>
              <a:defRPr lang="en-US" sz="1500" b="0" kern="1200" dirty="0">
                <a:solidFill>
                  <a:srgbClr val="000000"/>
                </a:solidFill>
                <a:latin typeface="+mj-lt"/>
                <a:ea typeface="+mn-ea"/>
                <a:cs typeface="+mn-cs"/>
              </a:defRPr>
            </a:lvl1pPr>
            <a:lvl2pPr marL="342929" indent="0" algn="ctr">
              <a:buNone/>
              <a:defRPr>
                <a:solidFill>
                  <a:schemeClr val="tx1">
                    <a:tint val="75000"/>
                  </a:schemeClr>
                </a:solidFill>
              </a:defRPr>
            </a:lvl2pPr>
            <a:lvl3pPr marL="685857" indent="0" algn="ctr">
              <a:buNone/>
              <a:defRPr>
                <a:solidFill>
                  <a:schemeClr val="tx1">
                    <a:tint val="75000"/>
                  </a:schemeClr>
                </a:solidFill>
              </a:defRPr>
            </a:lvl3pPr>
            <a:lvl4pPr marL="1028786" indent="0" algn="ctr">
              <a:buNone/>
              <a:defRPr>
                <a:solidFill>
                  <a:schemeClr val="tx1">
                    <a:tint val="75000"/>
                  </a:schemeClr>
                </a:solidFill>
              </a:defRPr>
            </a:lvl4pPr>
            <a:lvl5pPr marL="1371715" indent="0" algn="ctr">
              <a:buNone/>
              <a:defRPr>
                <a:solidFill>
                  <a:schemeClr val="tx1">
                    <a:tint val="75000"/>
                  </a:schemeClr>
                </a:solidFill>
              </a:defRPr>
            </a:lvl5pPr>
            <a:lvl6pPr marL="1714643" indent="0" algn="ctr">
              <a:buNone/>
              <a:defRPr>
                <a:solidFill>
                  <a:schemeClr val="tx1">
                    <a:tint val="75000"/>
                  </a:schemeClr>
                </a:solidFill>
              </a:defRPr>
            </a:lvl6pPr>
            <a:lvl7pPr marL="2057572" indent="0" algn="ctr">
              <a:buNone/>
              <a:defRPr>
                <a:solidFill>
                  <a:schemeClr val="tx1">
                    <a:tint val="75000"/>
                  </a:schemeClr>
                </a:solidFill>
              </a:defRPr>
            </a:lvl7pPr>
            <a:lvl8pPr marL="2400500" indent="0" algn="ctr">
              <a:buNone/>
              <a:defRPr>
                <a:solidFill>
                  <a:schemeClr val="tx1">
                    <a:tint val="75000"/>
                  </a:schemeClr>
                </a:solidFill>
              </a:defRPr>
            </a:lvl8pPr>
            <a:lvl9pPr marL="2743430" indent="0" algn="ctr">
              <a:buNone/>
              <a:defRPr>
                <a:solidFill>
                  <a:schemeClr val="tx1">
                    <a:tint val="75000"/>
                  </a:schemeClr>
                </a:solidFill>
              </a:defRPr>
            </a:lvl9pPr>
          </a:lstStyle>
          <a:p>
            <a:pPr marL="0" lvl="0" indent="0" algn="l" defTabSz="685857" rtl="0" eaLnBrk="1" latinLnBrk="0" hangingPunct="1">
              <a:lnSpc>
                <a:spcPct val="95000"/>
              </a:lnSpc>
              <a:spcBef>
                <a:spcPts val="1080"/>
              </a:spcBef>
              <a:buClr>
                <a:srgbClr val="92D050"/>
              </a:buClr>
              <a:buSzPct val="90000"/>
              <a:buFont typeface="Arial" pitchFamily="34" charset="0"/>
              <a:buNone/>
              <a:tabLst/>
            </a:pPr>
            <a:r>
              <a:rPr lang="en-US" dirty="0" smtClean="0"/>
              <a:t>Presenter Name</a:t>
            </a:r>
            <a:endParaRPr lang="en-US" dirty="0"/>
          </a:p>
        </p:txBody>
      </p:sp>
      <p:sp>
        <p:nvSpPr>
          <p:cNvPr id="48" name="Title 1"/>
          <p:cNvSpPr>
            <a:spLocks noGrp="1"/>
          </p:cNvSpPr>
          <p:nvPr>
            <p:ph type="ctrTitle" hasCustomPrompt="1"/>
          </p:nvPr>
        </p:nvSpPr>
        <p:spPr>
          <a:xfrm>
            <a:off x="221395" y="869500"/>
            <a:ext cx="5723755" cy="1178378"/>
          </a:xfrm>
          <a:prstGeom prst="rect">
            <a:avLst/>
          </a:prstGeom>
        </p:spPr>
        <p:txBody>
          <a:bodyPr/>
          <a:lstStyle>
            <a:lvl1pPr algn="l" defTabSz="685857" rtl="0" eaLnBrk="1" latinLnBrk="0" hangingPunct="1">
              <a:lnSpc>
                <a:spcPct val="90000"/>
              </a:lnSpc>
              <a:spcBef>
                <a:spcPct val="0"/>
              </a:spcBef>
              <a:buNone/>
              <a:defRPr lang="en-US" sz="3300" b="0" kern="1200" spc="0" baseline="0" dirty="0">
                <a:gradFill flip="none" rotWithShape="1">
                  <a:gsLst>
                    <a:gs pos="100000">
                      <a:srgbClr val="2BA2CC"/>
                    </a:gs>
                    <a:gs pos="0">
                      <a:srgbClr val="2C2B70"/>
                    </a:gs>
                  </a:gsLst>
                  <a:lin ang="12000000" scaled="0"/>
                  <a:tileRect/>
                </a:gradFill>
                <a:latin typeface="+mj-lt"/>
                <a:ea typeface="+mj-ea"/>
                <a:cs typeface="+mj-cs"/>
              </a:defRPr>
            </a:lvl1pPr>
          </a:lstStyle>
          <a:p>
            <a:r>
              <a:rPr lang="en-US" dirty="0" smtClean="0"/>
              <a:t>Presentation Title Goes Here</a:t>
            </a:r>
            <a:endParaRPr lang="en-US" dirty="0"/>
          </a:p>
        </p:txBody>
      </p:sp>
      <p:sp>
        <p:nvSpPr>
          <p:cNvPr id="49" name="Rectangle 5"/>
          <p:cNvSpPr>
            <a:spLocks noChangeArrowheads="1"/>
          </p:cNvSpPr>
          <p:nvPr userDrawn="1"/>
        </p:nvSpPr>
        <p:spPr bwMode="ltGray">
          <a:xfrm>
            <a:off x="7934473" y="4930684"/>
            <a:ext cx="641180" cy="139146"/>
          </a:xfrm>
          <a:prstGeom prst="rect">
            <a:avLst/>
          </a:prstGeom>
          <a:noFill/>
          <a:ln w="9525">
            <a:noFill/>
            <a:miter lim="800000"/>
            <a:headEnd/>
            <a:tailEnd/>
          </a:ln>
          <a:effectLst/>
        </p:spPr>
        <p:txBody>
          <a:bodyPr wrap="none" lIns="61598" tIns="30800" rIns="61598" bIns="30800" anchor="b">
            <a:spAutoFit/>
          </a:bodyPr>
          <a:lstStyle/>
          <a:p>
            <a:pPr algn="r" defTabSz="610842" fontAlgn="auto">
              <a:spcBef>
                <a:spcPts val="0"/>
              </a:spcBef>
              <a:spcAft>
                <a:spcPts val="0"/>
              </a:spcAft>
            </a:pPr>
            <a:r>
              <a:rPr lang="en-US" sz="500" dirty="0">
                <a:solidFill>
                  <a:srgbClr val="FFFFFF"/>
                </a:solidFill>
                <a:latin typeface="Arial"/>
              </a:rPr>
              <a:t>Cisco Confidential</a:t>
            </a:r>
          </a:p>
        </p:txBody>
      </p:sp>
      <p:sp>
        <p:nvSpPr>
          <p:cNvPr id="50" name="Rectangle 7"/>
          <p:cNvSpPr>
            <a:spLocks noChangeArrowheads="1"/>
          </p:cNvSpPr>
          <p:nvPr userDrawn="1"/>
        </p:nvSpPr>
        <p:spPr bwMode="ltGray">
          <a:xfrm>
            <a:off x="8674685" y="4923760"/>
            <a:ext cx="206687" cy="142992"/>
          </a:xfrm>
          <a:prstGeom prst="rect">
            <a:avLst/>
          </a:prstGeom>
          <a:noFill/>
          <a:ln w="9525" algn="ctr">
            <a:noFill/>
            <a:miter lim="800000"/>
            <a:headEnd/>
            <a:tailEnd/>
          </a:ln>
          <a:effectLst/>
        </p:spPr>
        <p:txBody>
          <a:bodyPr wrap="none" lIns="61598" tIns="30800" rIns="61598" bIns="30800" anchor="b">
            <a:spAutoFit/>
          </a:bodyPr>
          <a:lstStyle/>
          <a:p>
            <a:pPr algn="r" defTabSz="610842" fontAlgn="auto">
              <a:spcBef>
                <a:spcPts val="0"/>
              </a:spcBef>
              <a:spcAft>
                <a:spcPts val="0"/>
              </a:spcAft>
            </a:pPr>
            <a:fld id="{DFCF27A5-1A5B-48D3-A060-2758FFBB1ADD}" type="slidenum">
              <a:rPr lang="en-US" sz="500">
                <a:solidFill>
                  <a:srgbClr val="FFFFFF"/>
                </a:solidFill>
                <a:latin typeface="Arial"/>
              </a:rPr>
              <a:pPr algn="r" defTabSz="610842" fontAlgn="auto">
                <a:spcBef>
                  <a:spcPts val="0"/>
                </a:spcBef>
                <a:spcAft>
                  <a:spcPts val="0"/>
                </a:spcAft>
              </a:pPr>
              <a:t>‹#›</a:t>
            </a:fld>
            <a:endParaRPr lang="en-US" sz="500" dirty="0">
              <a:solidFill>
                <a:srgbClr val="FFFFFF"/>
              </a:solidFill>
              <a:latin typeface="Arial"/>
            </a:endParaRPr>
          </a:p>
        </p:txBody>
      </p:sp>
      <p:sp>
        <p:nvSpPr>
          <p:cNvPr id="51" name="Text Placeholder 50"/>
          <p:cNvSpPr>
            <a:spLocks noGrp="1"/>
          </p:cNvSpPr>
          <p:nvPr>
            <p:ph type="body" sz="quarter" idx="10" hasCustomPrompt="1"/>
          </p:nvPr>
        </p:nvSpPr>
        <p:spPr>
          <a:xfrm>
            <a:off x="235807" y="2419937"/>
            <a:ext cx="8110268" cy="296466"/>
          </a:xfrm>
          <a:prstGeom prst="rect">
            <a:avLst/>
          </a:prstGeom>
        </p:spPr>
        <p:txBody>
          <a:bodyPr/>
          <a:lstStyle>
            <a:lvl1pPr marL="0" indent="0">
              <a:buFontTx/>
              <a:buNone/>
              <a:defRPr lang="en-US" sz="1400" kern="1200" dirty="0" smtClean="0">
                <a:solidFill>
                  <a:srgbClr val="000000"/>
                </a:solidFill>
                <a:latin typeface="+mj-lt"/>
                <a:ea typeface="+mn-ea"/>
                <a:cs typeface="+mn-cs"/>
              </a:defRPr>
            </a:lvl1pPr>
            <a:lvl2pPr>
              <a:buFontTx/>
              <a:buNone/>
              <a:defRPr lang="en-US" sz="1500" kern="1200" dirty="0" smtClean="0">
                <a:solidFill>
                  <a:srgbClr val="6DB344"/>
                </a:solidFill>
                <a:latin typeface="+mj-lt"/>
                <a:ea typeface="+mn-ea"/>
                <a:cs typeface="+mn-cs"/>
              </a:defRPr>
            </a:lvl2pPr>
            <a:lvl3pPr>
              <a:buFontTx/>
              <a:buNone/>
              <a:defRPr lang="en-US" sz="1500" kern="1200" dirty="0" smtClean="0">
                <a:solidFill>
                  <a:srgbClr val="6DB344"/>
                </a:solidFill>
                <a:latin typeface="+mj-lt"/>
                <a:ea typeface="+mn-ea"/>
                <a:cs typeface="+mn-cs"/>
              </a:defRPr>
            </a:lvl3pPr>
            <a:lvl4pPr>
              <a:buFontTx/>
              <a:buNone/>
              <a:defRPr lang="en-US" sz="1500" kern="1200" dirty="0" smtClean="0">
                <a:solidFill>
                  <a:srgbClr val="6DB344"/>
                </a:solidFill>
                <a:latin typeface="+mj-lt"/>
                <a:ea typeface="+mn-ea"/>
                <a:cs typeface="+mn-cs"/>
              </a:defRPr>
            </a:lvl4pPr>
            <a:lvl5pPr>
              <a:buFontTx/>
              <a:buNone/>
              <a:defRPr lang="en-US" sz="1500" kern="1200" dirty="0" smtClean="0">
                <a:solidFill>
                  <a:srgbClr val="6DB344"/>
                </a:solidFill>
                <a:latin typeface="+mj-lt"/>
                <a:ea typeface="+mn-ea"/>
                <a:cs typeface="+mn-cs"/>
              </a:defRPr>
            </a:lvl5pPr>
          </a:lstStyle>
          <a:p>
            <a:pPr lvl="0"/>
            <a:r>
              <a:rPr lang="en-US" dirty="0" smtClean="0"/>
              <a:t>Presenter Title</a:t>
            </a:r>
            <a:endParaRPr lang="en-US" dirty="0"/>
          </a:p>
        </p:txBody>
      </p:sp>
      <p:sp>
        <p:nvSpPr>
          <p:cNvPr id="52" name="Rectangle 4"/>
          <p:cNvSpPr>
            <a:spLocks noChangeArrowheads="1"/>
          </p:cNvSpPr>
          <p:nvPr userDrawn="1"/>
        </p:nvSpPr>
        <p:spPr bwMode="ltGray">
          <a:xfrm>
            <a:off x="265669" y="4928138"/>
            <a:ext cx="3420515" cy="142992"/>
          </a:xfrm>
          <a:prstGeom prst="rect">
            <a:avLst/>
          </a:prstGeom>
          <a:noFill/>
          <a:ln w="9525">
            <a:noFill/>
            <a:miter lim="800000"/>
            <a:headEnd/>
            <a:tailEnd/>
          </a:ln>
          <a:effectLst/>
        </p:spPr>
        <p:txBody>
          <a:bodyPr wrap="square" lIns="61598" tIns="30800" rIns="61598" bIns="30800" anchor="b" anchorCtr="0">
            <a:spAutoFit/>
          </a:bodyPr>
          <a:lstStyle/>
          <a:p>
            <a:pPr defTabSz="610842" fontAlgn="auto">
              <a:spcBef>
                <a:spcPts val="0"/>
              </a:spcBef>
              <a:spcAft>
                <a:spcPts val="0"/>
              </a:spcAft>
            </a:pPr>
            <a:r>
              <a:rPr lang="en-US" sz="500" dirty="0" smtClean="0">
                <a:solidFill>
                  <a:srgbClr val="FFFFFF"/>
                </a:solidFill>
                <a:latin typeface="Arial"/>
              </a:rPr>
              <a:t>© 2011 Cisco and/or its affiliates. All rights reserved.</a:t>
            </a:r>
            <a:endParaRPr lang="en-US" sz="500" dirty="0">
              <a:solidFill>
                <a:srgbClr val="FFFFFF"/>
              </a:solidFill>
              <a:latin typeface="Arial"/>
            </a:endParaRPr>
          </a:p>
        </p:txBody>
      </p:sp>
      <p:sp>
        <p:nvSpPr>
          <p:cNvPr id="54" name="Text Placeholder 53"/>
          <p:cNvSpPr>
            <a:spLocks noGrp="1"/>
          </p:cNvSpPr>
          <p:nvPr>
            <p:ph type="body" sz="quarter" idx="11" hasCustomPrompt="1"/>
          </p:nvPr>
        </p:nvSpPr>
        <p:spPr>
          <a:xfrm>
            <a:off x="235807" y="2747359"/>
            <a:ext cx="8124560" cy="300038"/>
          </a:xfrm>
          <a:prstGeom prst="rect">
            <a:avLst/>
          </a:prstGeom>
        </p:spPr>
        <p:txBody>
          <a:bodyPr/>
          <a:lstStyle>
            <a:lvl1pPr marL="0" indent="0">
              <a:buFontTx/>
              <a:buNone/>
              <a:defRPr lang="en-US" sz="1100" kern="1200" dirty="0" smtClean="0">
                <a:solidFill>
                  <a:srgbClr val="000000"/>
                </a:solidFill>
                <a:latin typeface="+mj-lt"/>
                <a:ea typeface="+mn-ea"/>
                <a:cs typeface="+mn-cs"/>
              </a:defRPr>
            </a:lvl1pPr>
            <a:lvl2pPr marL="0" indent="0">
              <a:buFontTx/>
              <a:buNone/>
              <a:defRPr lang="en-US" sz="1500" kern="1200" dirty="0" smtClean="0">
                <a:solidFill>
                  <a:srgbClr val="6DB344"/>
                </a:solidFill>
                <a:latin typeface="+mj-lt"/>
                <a:ea typeface="+mn-ea"/>
                <a:cs typeface="+mn-cs"/>
              </a:defRPr>
            </a:lvl2pPr>
            <a:lvl3pPr marL="0" indent="0">
              <a:buFontTx/>
              <a:buNone/>
              <a:defRPr lang="en-US" sz="1500" kern="1200" dirty="0" smtClean="0">
                <a:solidFill>
                  <a:srgbClr val="6DB344"/>
                </a:solidFill>
                <a:latin typeface="+mj-lt"/>
                <a:ea typeface="+mn-ea"/>
                <a:cs typeface="+mn-cs"/>
              </a:defRPr>
            </a:lvl3pPr>
            <a:lvl4pPr marL="0" indent="0">
              <a:buFontTx/>
              <a:buNone/>
              <a:defRPr lang="en-US" sz="1500" kern="1200" dirty="0" smtClean="0">
                <a:solidFill>
                  <a:srgbClr val="6DB344"/>
                </a:solidFill>
                <a:latin typeface="+mj-lt"/>
                <a:ea typeface="+mn-ea"/>
                <a:cs typeface="+mn-cs"/>
              </a:defRPr>
            </a:lvl4pPr>
            <a:lvl5pPr marL="0" indent="0">
              <a:buFontTx/>
              <a:buNone/>
              <a:defRPr lang="en-US" sz="1500" kern="1200" dirty="0" smtClean="0">
                <a:solidFill>
                  <a:srgbClr val="6DB344"/>
                </a:solidFill>
                <a:latin typeface="+mj-lt"/>
                <a:ea typeface="+mn-ea"/>
                <a:cs typeface="+mn-cs"/>
              </a:defRPr>
            </a:lvl5pPr>
          </a:lstStyle>
          <a:p>
            <a:pPr lvl="0"/>
            <a:r>
              <a:rPr lang="en-US" dirty="0" smtClean="0"/>
              <a:t>Date</a:t>
            </a:r>
            <a:endParaRPr lang="en-US" dirty="0"/>
          </a:p>
        </p:txBody>
      </p:sp>
      <p:pic>
        <p:nvPicPr>
          <p:cNvPr id="14" name="Picture 13" descr="tag.bmp"/>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394" y="90832"/>
            <a:ext cx="3017950" cy="754291"/>
          </a:xfrm>
          <a:prstGeom prst="rect">
            <a:avLst/>
          </a:prstGeom>
        </p:spPr>
      </p:pic>
    </p:spTree>
    <p:extLst>
      <p:ext uri="{BB962C8B-B14F-4D97-AF65-F5344CB8AC3E}">
        <p14:creationId xmlns:p14="http://schemas.microsoft.com/office/powerpoint/2010/main" val="2354408682"/>
      </p:ext>
    </p:extLst>
  </p:cSld>
  <p:clrMapOvr>
    <a:masterClrMapping/>
  </p:clrMapOvr>
  <p:transition>
    <p:wipe dir="r"/>
  </p:transition>
  <p:timing>
    <p:tnLst>
      <p:par>
        <p:cTn id="1" dur="indefinite" restart="never" nodeType="tmRoot"/>
      </p:par>
    </p:tnLst>
  </p:timing>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White">
    <p:spTree>
      <p:nvGrpSpPr>
        <p:cNvPr id="1" name=""/>
        <p:cNvGrpSpPr/>
        <p:nvPr/>
      </p:nvGrpSpPr>
      <p:grpSpPr>
        <a:xfrm>
          <a:off x="0" y="0"/>
          <a:ext cx="0" cy="0"/>
          <a:chOff x="0" y="0"/>
          <a:chExt cx="0" cy="0"/>
        </a:xfrm>
      </p:grpSpPr>
      <p:pic>
        <p:nvPicPr>
          <p:cNvPr id="3" name="Picture 2" descr="ec_background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9144000" cy="5141518"/>
          </a:xfrm>
          <a:prstGeom prst="rect">
            <a:avLst/>
          </a:prstGeom>
        </p:spPr>
      </p:pic>
      <p:sp>
        <p:nvSpPr>
          <p:cNvPr id="14" name="Rectangle 13"/>
          <p:cNvSpPr/>
          <p:nvPr userDrawn="1"/>
        </p:nvSpPr>
        <p:spPr>
          <a:xfrm>
            <a:off x="-104800" y="4867279"/>
            <a:ext cx="9336931" cy="352424"/>
          </a:xfrm>
          <a:prstGeom prst="rect">
            <a:avLst/>
          </a:prstGeom>
          <a:gradFill flip="none" rotWithShape="1">
            <a:gsLst>
              <a:gs pos="0">
                <a:srgbClr val="28ABE2"/>
              </a:gs>
              <a:gs pos="100000">
                <a:srgbClr val="2C2B70"/>
              </a:gs>
            </a:gsLst>
            <a:lin ang="0" scaled="1"/>
            <a:tileRect/>
          </a:gradFill>
          <a:ln w="12700"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dirty="0" smtClean="0">
              <a:solidFill>
                <a:srgbClr val="FFFFFF"/>
              </a:solidFill>
            </a:endParaRPr>
          </a:p>
        </p:txBody>
      </p:sp>
      <p:sp>
        <p:nvSpPr>
          <p:cNvPr id="23" name="Subtitle 2"/>
          <p:cNvSpPr>
            <a:spLocks noGrp="1"/>
          </p:cNvSpPr>
          <p:nvPr>
            <p:ph type="subTitle" idx="1" hasCustomPrompt="1"/>
          </p:nvPr>
        </p:nvSpPr>
        <p:spPr>
          <a:xfrm>
            <a:off x="236383" y="2159496"/>
            <a:ext cx="8112126" cy="288131"/>
          </a:xfrm>
          <a:prstGeom prst="rect">
            <a:avLst/>
          </a:prstGeom>
        </p:spPr>
        <p:txBody>
          <a:bodyPr anchor="b" anchorCtr="0">
            <a:noAutofit/>
          </a:bodyPr>
          <a:lstStyle>
            <a:lvl1pPr marL="0" indent="0" algn="l">
              <a:buNone/>
              <a:defRPr lang="en-US" sz="1500" b="0" kern="1200" dirty="0">
                <a:solidFill>
                  <a:srgbClr val="000000"/>
                </a:solidFill>
                <a:latin typeface="+mj-lt"/>
                <a:ea typeface="+mn-ea"/>
                <a:cs typeface="+mn-cs"/>
              </a:defRPr>
            </a:lvl1pPr>
            <a:lvl2pPr marL="342929" indent="0" algn="ctr">
              <a:buNone/>
              <a:defRPr>
                <a:solidFill>
                  <a:schemeClr val="tx1">
                    <a:tint val="75000"/>
                  </a:schemeClr>
                </a:solidFill>
              </a:defRPr>
            </a:lvl2pPr>
            <a:lvl3pPr marL="685857" indent="0" algn="ctr">
              <a:buNone/>
              <a:defRPr>
                <a:solidFill>
                  <a:schemeClr val="tx1">
                    <a:tint val="75000"/>
                  </a:schemeClr>
                </a:solidFill>
              </a:defRPr>
            </a:lvl3pPr>
            <a:lvl4pPr marL="1028786" indent="0" algn="ctr">
              <a:buNone/>
              <a:defRPr>
                <a:solidFill>
                  <a:schemeClr val="tx1">
                    <a:tint val="75000"/>
                  </a:schemeClr>
                </a:solidFill>
              </a:defRPr>
            </a:lvl4pPr>
            <a:lvl5pPr marL="1371715" indent="0" algn="ctr">
              <a:buNone/>
              <a:defRPr>
                <a:solidFill>
                  <a:schemeClr val="tx1">
                    <a:tint val="75000"/>
                  </a:schemeClr>
                </a:solidFill>
              </a:defRPr>
            </a:lvl5pPr>
            <a:lvl6pPr marL="1714643" indent="0" algn="ctr">
              <a:buNone/>
              <a:defRPr>
                <a:solidFill>
                  <a:schemeClr val="tx1">
                    <a:tint val="75000"/>
                  </a:schemeClr>
                </a:solidFill>
              </a:defRPr>
            </a:lvl6pPr>
            <a:lvl7pPr marL="2057572" indent="0" algn="ctr">
              <a:buNone/>
              <a:defRPr>
                <a:solidFill>
                  <a:schemeClr val="tx1">
                    <a:tint val="75000"/>
                  </a:schemeClr>
                </a:solidFill>
              </a:defRPr>
            </a:lvl7pPr>
            <a:lvl8pPr marL="2400500" indent="0" algn="ctr">
              <a:buNone/>
              <a:defRPr>
                <a:solidFill>
                  <a:schemeClr val="tx1">
                    <a:tint val="75000"/>
                  </a:schemeClr>
                </a:solidFill>
              </a:defRPr>
            </a:lvl8pPr>
            <a:lvl9pPr marL="2743430" indent="0" algn="ctr">
              <a:buNone/>
              <a:defRPr>
                <a:solidFill>
                  <a:schemeClr val="tx1">
                    <a:tint val="75000"/>
                  </a:schemeClr>
                </a:solidFill>
              </a:defRPr>
            </a:lvl9pPr>
          </a:lstStyle>
          <a:p>
            <a:pPr marL="0" lvl="0" indent="0" algn="l" defTabSz="685857" rtl="0" eaLnBrk="1" latinLnBrk="0" hangingPunct="1">
              <a:lnSpc>
                <a:spcPct val="95000"/>
              </a:lnSpc>
              <a:spcBef>
                <a:spcPts val="1080"/>
              </a:spcBef>
              <a:buClr>
                <a:srgbClr val="92D050"/>
              </a:buClr>
              <a:buSzPct val="90000"/>
              <a:buFont typeface="Arial" pitchFamily="34" charset="0"/>
              <a:buNone/>
              <a:tabLst/>
            </a:pPr>
            <a:r>
              <a:rPr lang="en-US" dirty="0" smtClean="0"/>
              <a:t>Presenter Name</a:t>
            </a:r>
            <a:endParaRPr lang="en-US" dirty="0"/>
          </a:p>
        </p:txBody>
      </p:sp>
      <p:sp>
        <p:nvSpPr>
          <p:cNvPr id="24" name="Title 1"/>
          <p:cNvSpPr>
            <a:spLocks noGrp="1"/>
          </p:cNvSpPr>
          <p:nvPr>
            <p:ph type="ctrTitle" hasCustomPrompt="1"/>
          </p:nvPr>
        </p:nvSpPr>
        <p:spPr>
          <a:xfrm>
            <a:off x="221395" y="869500"/>
            <a:ext cx="5723755" cy="1178378"/>
          </a:xfrm>
          <a:prstGeom prst="rect">
            <a:avLst/>
          </a:prstGeom>
        </p:spPr>
        <p:txBody>
          <a:bodyPr/>
          <a:lstStyle>
            <a:lvl1pPr algn="l" defTabSz="685857" rtl="0" eaLnBrk="1" latinLnBrk="0" hangingPunct="1">
              <a:lnSpc>
                <a:spcPct val="90000"/>
              </a:lnSpc>
              <a:spcBef>
                <a:spcPct val="0"/>
              </a:spcBef>
              <a:buNone/>
              <a:defRPr lang="en-US" sz="3300" b="0" kern="1200" spc="0" baseline="0" dirty="0">
                <a:gradFill flip="none" rotWithShape="1">
                  <a:gsLst>
                    <a:gs pos="100000">
                      <a:srgbClr val="2BA2CC"/>
                    </a:gs>
                    <a:gs pos="0">
                      <a:srgbClr val="2C2B70"/>
                    </a:gs>
                  </a:gsLst>
                  <a:lin ang="12000000" scaled="0"/>
                  <a:tileRect/>
                </a:gradFill>
                <a:latin typeface="+mj-lt"/>
                <a:ea typeface="+mj-ea"/>
                <a:cs typeface="+mj-cs"/>
              </a:defRPr>
            </a:lvl1pPr>
          </a:lstStyle>
          <a:p>
            <a:r>
              <a:rPr lang="en-US" dirty="0" smtClean="0"/>
              <a:t>Presentation Title Goes Here</a:t>
            </a:r>
            <a:endParaRPr lang="en-US" dirty="0"/>
          </a:p>
        </p:txBody>
      </p:sp>
      <p:sp>
        <p:nvSpPr>
          <p:cNvPr id="25" name="Rectangle 5"/>
          <p:cNvSpPr>
            <a:spLocks noChangeArrowheads="1"/>
          </p:cNvSpPr>
          <p:nvPr userDrawn="1"/>
        </p:nvSpPr>
        <p:spPr bwMode="ltGray">
          <a:xfrm>
            <a:off x="7934473" y="4930684"/>
            <a:ext cx="641180" cy="139146"/>
          </a:xfrm>
          <a:prstGeom prst="rect">
            <a:avLst/>
          </a:prstGeom>
          <a:noFill/>
          <a:ln w="9525">
            <a:noFill/>
            <a:miter lim="800000"/>
            <a:headEnd/>
            <a:tailEnd/>
          </a:ln>
          <a:effectLst/>
        </p:spPr>
        <p:txBody>
          <a:bodyPr wrap="none" lIns="61598" tIns="30800" rIns="61598" bIns="30800" anchor="b">
            <a:spAutoFit/>
          </a:bodyPr>
          <a:lstStyle/>
          <a:p>
            <a:pPr algn="r" defTabSz="610842" fontAlgn="auto">
              <a:spcBef>
                <a:spcPts val="0"/>
              </a:spcBef>
              <a:spcAft>
                <a:spcPts val="0"/>
              </a:spcAft>
            </a:pPr>
            <a:r>
              <a:rPr lang="en-US" sz="500" dirty="0">
                <a:solidFill>
                  <a:srgbClr val="FFFFFF"/>
                </a:solidFill>
                <a:latin typeface="Arial"/>
              </a:rPr>
              <a:t>Cisco Confidential</a:t>
            </a:r>
          </a:p>
        </p:txBody>
      </p:sp>
      <p:sp>
        <p:nvSpPr>
          <p:cNvPr id="26" name="Rectangle 7"/>
          <p:cNvSpPr>
            <a:spLocks noChangeArrowheads="1"/>
          </p:cNvSpPr>
          <p:nvPr userDrawn="1"/>
        </p:nvSpPr>
        <p:spPr bwMode="ltGray">
          <a:xfrm>
            <a:off x="8674685" y="4923760"/>
            <a:ext cx="206687" cy="142992"/>
          </a:xfrm>
          <a:prstGeom prst="rect">
            <a:avLst/>
          </a:prstGeom>
          <a:noFill/>
          <a:ln w="9525" algn="ctr">
            <a:noFill/>
            <a:miter lim="800000"/>
            <a:headEnd/>
            <a:tailEnd/>
          </a:ln>
          <a:effectLst/>
        </p:spPr>
        <p:txBody>
          <a:bodyPr wrap="none" lIns="61598" tIns="30800" rIns="61598" bIns="30800" anchor="b">
            <a:spAutoFit/>
          </a:bodyPr>
          <a:lstStyle/>
          <a:p>
            <a:pPr algn="r" defTabSz="610842" fontAlgn="auto">
              <a:spcBef>
                <a:spcPts val="0"/>
              </a:spcBef>
              <a:spcAft>
                <a:spcPts val="0"/>
              </a:spcAft>
            </a:pPr>
            <a:fld id="{DFCF27A5-1A5B-48D3-A060-2758FFBB1ADD}" type="slidenum">
              <a:rPr lang="en-US" sz="500">
                <a:solidFill>
                  <a:srgbClr val="FFFFFF"/>
                </a:solidFill>
                <a:latin typeface="Arial"/>
              </a:rPr>
              <a:pPr algn="r" defTabSz="610842" fontAlgn="auto">
                <a:spcBef>
                  <a:spcPts val="0"/>
                </a:spcBef>
                <a:spcAft>
                  <a:spcPts val="0"/>
                </a:spcAft>
              </a:pPr>
              <a:t>‹#›</a:t>
            </a:fld>
            <a:endParaRPr lang="en-US" sz="500" dirty="0">
              <a:solidFill>
                <a:srgbClr val="FFFFFF"/>
              </a:solidFill>
              <a:latin typeface="Arial"/>
            </a:endParaRPr>
          </a:p>
        </p:txBody>
      </p:sp>
      <p:sp>
        <p:nvSpPr>
          <p:cNvPr id="27" name="Text Placeholder 50"/>
          <p:cNvSpPr>
            <a:spLocks noGrp="1"/>
          </p:cNvSpPr>
          <p:nvPr>
            <p:ph type="body" sz="quarter" idx="10" hasCustomPrompt="1"/>
          </p:nvPr>
        </p:nvSpPr>
        <p:spPr>
          <a:xfrm>
            <a:off x="235807" y="2419937"/>
            <a:ext cx="8110268" cy="296466"/>
          </a:xfrm>
          <a:prstGeom prst="rect">
            <a:avLst/>
          </a:prstGeom>
        </p:spPr>
        <p:txBody>
          <a:bodyPr/>
          <a:lstStyle>
            <a:lvl1pPr marL="0" indent="0">
              <a:buFontTx/>
              <a:buNone/>
              <a:defRPr lang="en-US" sz="1400" kern="1200" dirty="0" smtClean="0">
                <a:solidFill>
                  <a:srgbClr val="000000"/>
                </a:solidFill>
                <a:latin typeface="+mj-lt"/>
                <a:ea typeface="+mn-ea"/>
                <a:cs typeface="+mn-cs"/>
              </a:defRPr>
            </a:lvl1pPr>
            <a:lvl2pPr>
              <a:buFontTx/>
              <a:buNone/>
              <a:defRPr lang="en-US" sz="1500" kern="1200" dirty="0" smtClean="0">
                <a:solidFill>
                  <a:srgbClr val="6DB344"/>
                </a:solidFill>
                <a:latin typeface="+mj-lt"/>
                <a:ea typeface="+mn-ea"/>
                <a:cs typeface="+mn-cs"/>
              </a:defRPr>
            </a:lvl2pPr>
            <a:lvl3pPr>
              <a:buFontTx/>
              <a:buNone/>
              <a:defRPr lang="en-US" sz="1500" kern="1200" dirty="0" smtClean="0">
                <a:solidFill>
                  <a:srgbClr val="6DB344"/>
                </a:solidFill>
                <a:latin typeface="+mj-lt"/>
                <a:ea typeface="+mn-ea"/>
                <a:cs typeface="+mn-cs"/>
              </a:defRPr>
            </a:lvl3pPr>
            <a:lvl4pPr>
              <a:buFontTx/>
              <a:buNone/>
              <a:defRPr lang="en-US" sz="1500" kern="1200" dirty="0" smtClean="0">
                <a:solidFill>
                  <a:srgbClr val="6DB344"/>
                </a:solidFill>
                <a:latin typeface="+mj-lt"/>
                <a:ea typeface="+mn-ea"/>
                <a:cs typeface="+mn-cs"/>
              </a:defRPr>
            </a:lvl4pPr>
            <a:lvl5pPr>
              <a:buFontTx/>
              <a:buNone/>
              <a:defRPr lang="en-US" sz="1500" kern="1200" dirty="0" smtClean="0">
                <a:solidFill>
                  <a:srgbClr val="6DB344"/>
                </a:solidFill>
                <a:latin typeface="+mj-lt"/>
                <a:ea typeface="+mn-ea"/>
                <a:cs typeface="+mn-cs"/>
              </a:defRPr>
            </a:lvl5pPr>
          </a:lstStyle>
          <a:p>
            <a:pPr lvl="0"/>
            <a:r>
              <a:rPr lang="en-US" dirty="0" smtClean="0"/>
              <a:t>Presenter Title</a:t>
            </a:r>
            <a:endParaRPr lang="en-US" dirty="0"/>
          </a:p>
        </p:txBody>
      </p:sp>
      <p:sp>
        <p:nvSpPr>
          <p:cNvPr id="28" name="Rectangle 4"/>
          <p:cNvSpPr>
            <a:spLocks noChangeArrowheads="1"/>
          </p:cNvSpPr>
          <p:nvPr userDrawn="1"/>
        </p:nvSpPr>
        <p:spPr bwMode="ltGray">
          <a:xfrm>
            <a:off x="265669" y="4928138"/>
            <a:ext cx="3420515" cy="142992"/>
          </a:xfrm>
          <a:prstGeom prst="rect">
            <a:avLst/>
          </a:prstGeom>
          <a:noFill/>
          <a:ln w="9525">
            <a:noFill/>
            <a:miter lim="800000"/>
            <a:headEnd/>
            <a:tailEnd/>
          </a:ln>
          <a:effectLst/>
        </p:spPr>
        <p:txBody>
          <a:bodyPr wrap="square" lIns="61598" tIns="30800" rIns="61598" bIns="30800" anchor="b" anchorCtr="0">
            <a:spAutoFit/>
          </a:bodyPr>
          <a:lstStyle/>
          <a:p>
            <a:pPr defTabSz="610842" fontAlgn="auto">
              <a:spcBef>
                <a:spcPts val="0"/>
              </a:spcBef>
              <a:spcAft>
                <a:spcPts val="0"/>
              </a:spcAft>
            </a:pPr>
            <a:r>
              <a:rPr lang="en-US" sz="500" dirty="0" smtClean="0">
                <a:solidFill>
                  <a:srgbClr val="FFFFFF"/>
                </a:solidFill>
                <a:latin typeface="Arial"/>
              </a:rPr>
              <a:t>© 2011 Cisco and/or its affiliates. All rights reserved.</a:t>
            </a:r>
            <a:endParaRPr lang="en-US" sz="500" dirty="0">
              <a:solidFill>
                <a:srgbClr val="FFFFFF"/>
              </a:solidFill>
              <a:latin typeface="Arial"/>
            </a:endParaRPr>
          </a:p>
        </p:txBody>
      </p:sp>
      <p:sp>
        <p:nvSpPr>
          <p:cNvPr id="29" name="Text Placeholder 53"/>
          <p:cNvSpPr>
            <a:spLocks noGrp="1"/>
          </p:cNvSpPr>
          <p:nvPr>
            <p:ph type="body" sz="quarter" idx="11" hasCustomPrompt="1"/>
          </p:nvPr>
        </p:nvSpPr>
        <p:spPr>
          <a:xfrm>
            <a:off x="235807" y="2747359"/>
            <a:ext cx="8124560" cy="300038"/>
          </a:xfrm>
          <a:prstGeom prst="rect">
            <a:avLst/>
          </a:prstGeom>
        </p:spPr>
        <p:txBody>
          <a:bodyPr/>
          <a:lstStyle>
            <a:lvl1pPr marL="0" indent="0">
              <a:buFontTx/>
              <a:buNone/>
              <a:defRPr lang="en-US" sz="1100" kern="1200" dirty="0" smtClean="0">
                <a:solidFill>
                  <a:srgbClr val="000000"/>
                </a:solidFill>
                <a:latin typeface="+mj-lt"/>
                <a:ea typeface="+mn-ea"/>
                <a:cs typeface="+mn-cs"/>
              </a:defRPr>
            </a:lvl1pPr>
            <a:lvl2pPr marL="0" indent="0">
              <a:buFontTx/>
              <a:buNone/>
              <a:defRPr lang="en-US" sz="1500" kern="1200" dirty="0" smtClean="0">
                <a:solidFill>
                  <a:srgbClr val="6DB344"/>
                </a:solidFill>
                <a:latin typeface="+mj-lt"/>
                <a:ea typeface="+mn-ea"/>
                <a:cs typeface="+mn-cs"/>
              </a:defRPr>
            </a:lvl2pPr>
            <a:lvl3pPr marL="0" indent="0">
              <a:buFontTx/>
              <a:buNone/>
              <a:defRPr lang="en-US" sz="1500" kern="1200" dirty="0" smtClean="0">
                <a:solidFill>
                  <a:srgbClr val="6DB344"/>
                </a:solidFill>
                <a:latin typeface="+mj-lt"/>
                <a:ea typeface="+mn-ea"/>
                <a:cs typeface="+mn-cs"/>
              </a:defRPr>
            </a:lvl3pPr>
            <a:lvl4pPr marL="0" indent="0">
              <a:buFontTx/>
              <a:buNone/>
              <a:defRPr lang="en-US" sz="1500" kern="1200" dirty="0" smtClean="0">
                <a:solidFill>
                  <a:srgbClr val="6DB344"/>
                </a:solidFill>
                <a:latin typeface="+mj-lt"/>
                <a:ea typeface="+mn-ea"/>
                <a:cs typeface="+mn-cs"/>
              </a:defRPr>
            </a:lvl4pPr>
            <a:lvl5pPr marL="0" indent="0">
              <a:buFontTx/>
              <a:buNone/>
              <a:defRPr lang="en-US" sz="1500" kern="1200" dirty="0" smtClean="0">
                <a:solidFill>
                  <a:srgbClr val="6DB344"/>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1697332215"/>
      </p:ext>
    </p:extLst>
  </p:cSld>
  <p:clrMapOvr>
    <a:masterClrMapping/>
  </p:clrMapOvr>
  <p:transition>
    <p:wipe dir="r"/>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4_Title_Photo">
    <p:spTree>
      <p:nvGrpSpPr>
        <p:cNvPr id="1" name=""/>
        <p:cNvGrpSpPr/>
        <p:nvPr/>
      </p:nvGrpSpPr>
      <p:grpSpPr>
        <a:xfrm>
          <a:off x="0" y="0"/>
          <a:ext cx="0" cy="0"/>
          <a:chOff x="0" y="0"/>
          <a:chExt cx="0" cy="0"/>
        </a:xfrm>
      </p:grpSpPr>
      <p:pic>
        <p:nvPicPr>
          <p:cNvPr id="16" name="Picture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07" y="0"/>
            <a:ext cx="9150431" cy="5148642"/>
          </a:xfrm>
          <a:prstGeom prst="rect">
            <a:avLst/>
          </a:prstGeom>
        </p:spPr>
      </p:pic>
      <p:pic>
        <p:nvPicPr>
          <p:cNvPr id="17" name="Picture 8" descr="logo_black.ai"/>
          <p:cNvPicPr>
            <a:picLocks noChangeAspect="1"/>
          </p:cNvPicPr>
          <p:nvPr userDrawn="1"/>
        </p:nvPicPr>
        <p:blipFill>
          <a:blip r:embed="rId3">
            <a:alphaModFix amt="82000"/>
            <a:extLst>
              <a:ext uri="{28A0092B-C50C-407E-A947-70E740481C1C}">
                <a14:useLocalDpi xmlns:a14="http://schemas.microsoft.com/office/drawing/2010/main"/>
              </a:ext>
            </a:extLst>
          </a:blip>
          <a:srcRect/>
          <a:stretch>
            <a:fillRect/>
          </a:stretch>
        </p:blipFill>
        <p:spPr bwMode="auto">
          <a:xfrm>
            <a:off x="425495" y="320677"/>
            <a:ext cx="949325" cy="58578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ubtitle 2"/>
          <p:cNvSpPr>
            <a:spLocks noGrp="1"/>
          </p:cNvSpPr>
          <p:nvPr>
            <p:ph type="subTitle" idx="1" hasCustomPrompt="1"/>
          </p:nvPr>
        </p:nvSpPr>
        <p:spPr>
          <a:xfrm>
            <a:off x="469526" y="3793238"/>
            <a:ext cx="8296421" cy="288131"/>
          </a:xfrm>
          <a:prstGeom prst="rect">
            <a:avLst/>
          </a:prstGeom>
        </p:spPr>
        <p:txBody>
          <a:bodyPr lIns="91340" tIns="45670" rIns="91340" bIns="45670" anchor="b" anchorCtr="0">
            <a:noAutofit/>
          </a:bodyPr>
          <a:lstStyle>
            <a:lvl1pPr marL="0" indent="0" algn="l">
              <a:buNone/>
              <a:defRPr sz="1400" b="0" i="0">
                <a:solidFill>
                  <a:schemeClr val="bg1"/>
                </a:solidFill>
                <a:latin typeface="+mn-lt"/>
                <a:cs typeface="CiscoSans"/>
              </a:defRPr>
            </a:lvl1pPr>
            <a:lvl2pPr marL="342515" indent="0" algn="ctr">
              <a:buNone/>
              <a:defRPr>
                <a:solidFill>
                  <a:schemeClr val="tx1">
                    <a:tint val="75000"/>
                  </a:schemeClr>
                </a:solidFill>
              </a:defRPr>
            </a:lvl2pPr>
            <a:lvl3pPr marL="685067" indent="0" algn="ctr">
              <a:buNone/>
              <a:defRPr>
                <a:solidFill>
                  <a:schemeClr val="tx1">
                    <a:tint val="75000"/>
                  </a:schemeClr>
                </a:solidFill>
              </a:defRPr>
            </a:lvl3pPr>
            <a:lvl4pPr marL="1027598" indent="0" algn="ctr">
              <a:buNone/>
              <a:defRPr>
                <a:solidFill>
                  <a:schemeClr val="tx1">
                    <a:tint val="75000"/>
                  </a:schemeClr>
                </a:solidFill>
              </a:defRPr>
            </a:lvl4pPr>
            <a:lvl5pPr marL="1370136" indent="0" algn="ctr">
              <a:buNone/>
              <a:defRPr>
                <a:solidFill>
                  <a:schemeClr val="tx1">
                    <a:tint val="75000"/>
                  </a:schemeClr>
                </a:solidFill>
              </a:defRPr>
            </a:lvl5pPr>
            <a:lvl6pPr marL="1712675" indent="0" algn="ctr">
              <a:buNone/>
              <a:defRPr>
                <a:solidFill>
                  <a:schemeClr val="tx1">
                    <a:tint val="75000"/>
                  </a:schemeClr>
                </a:solidFill>
              </a:defRPr>
            </a:lvl6pPr>
            <a:lvl7pPr marL="2055200" indent="0" algn="ctr">
              <a:buNone/>
              <a:defRPr>
                <a:solidFill>
                  <a:schemeClr val="tx1">
                    <a:tint val="75000"/>
                  </a:schemeClr>
                </a:solidFill>
              </a:defRPr>
            </a:lvl7pPr>
            <a:lvl8pPr marL="2397720" indent="0" algn="ctr">
              <a:buNone/>
              <a:defRPr>
                <a:solidFill>
                  <a:schemeClr val="tx1">
                    <a:tint val="75000"/>
                  </a:schemeClr>
                </a:solidFill>
              </a:defRPr>
            </a:lvl8pPr>
            <a:lvl9pPr marL="2740244" indent="0" algn="ctr">
              <a:buNone/>
              <a:defRPr>
                <a:solidFill>
                  <a:schemeClr val="tx1">
                    <a:tint val="75000"/>
                  </a:schemeClr>
                </a:solidFill>
              </a:defRPr>
            </a:lvl9pPr>
          </a:lstStyle>
          <a:p>
            <a:r>
              <a:rPr lang="en-GB" dirty="0" smtClean="0"/>
              <a:t>Speaker Name</a:t>
            </a:r>
            <a:endParaRPr lang="en-US" dirty="0"/>
          </a:p>
        </p:txBody>
      </p:sp>
      <p:sp>
        <p:nvSpPr>
          <p:cNvPr id="12" name="Text Placeholder 38"/>
          <p:cNvSpPr>
            <a:spLocks noGrp="1"/>
          </p:cNvSpPr>
          <p:nvPr>
            <p:ph type="body" sz="quarter" idx="11" hasCustomPrompt="1"/>
          </p:nvPr>
        </p:nvSpPr>
        <p:spPr>
          <a:xfrm>
            <a:off x="469526" y="4078591"/>
            <a:ext cx="8296421" cy="288131"/>
          </a:xfrm>
          <a:prstGeom prst="rect">
            <a:avLst/>
          </a:prstGeom>
        </p:spPr>
        <p:txBody>
          <a:bodyPr lIns="91340" tIns="45670" rIns="91340" bIns="45670"/>
          <a:lstStyle>
            <a:lvl1pPr marL="0" indent="0" algn="l">
              <a:buFontTx/>
              <a:buNone/>
              <a:defRPr lang="en-US" sz="14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3" name="Text Placeholder 40"/>
          <p:cNvSpPr>
            <a:spLocks noGrp="1"/>
          </p:cNvSpPr>
          <p:nvPr>
            <p:ph type="body" sz="quarter" idx="12" hasCustomPrompt="1"/>
          </p:nvPr>
        </p:nvSpPr>
        <p:spPr>
          <a:xfrm>
            <a:off x="469526" y="4363944"/>
            <a:ext cx="8296421" cy="288131"/>
          </a:xfrm>
          <a:prstGeom prst="rect">
            <a:avLst/>
          </a:prstGeom>
        </p:spPr>
        <p:txBody>
          <a:bodyPr lIns="91340" tIns="45670" rIns="91340" bIns="45670"/>
          <a:lstStyle>
            <a:lvl1pPr marL="0" indent="0" algn="l">
              <a:buFontTx/>
              <a:buNone/>
              <a:defRPr lang="en-US" sz="14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4" name="Text Placeholder 2"/>
          <p:cNvSpPr>
            <a:spLocks noGrp="1"/>
          </p:cNvSpPr>
          <p:nvPr>
            <p:ph type="body" sz="quarter" idx="13" hasCustomPrompt="1"/>
          </p:nvPr>
        </p:nvSpPr>
        <p:spPr>
          <a:xfrm>
            <a:off x="463328" y="3211463"/>
            <a:ext cx="8302625" cy="299001"/>
          </a:xfrm>
          <a:prstGeom prst="rect">
            <a:avLst/>
          </a:prstGeom>
        </p:spPr>
        <p:txBody>
          <a:bodyPr lIns="91340" tIns="45670" rIns="91340" bIns="45670"/>
          <a:lstStyle>
            <a:lvl1pPr marL="0" indent="0">
              <a:buFont typeface="Arial" panose="020B0604020202020204" pitchFamily="34" charset="0"/>
              <a:buNone/>
              <a:defRPr sz="2200" baseline="0">
                <a:solidFill>
                  <a:srgbClr val="4D4D4D"/>
                </a:solidFill>
                <a:latin typeface="+mj-lt"/>
              </a:defRPr>
            </a:lvl1pPr>
            <a:lvl2pPr marL="304496" indent="0">
              <a:buNone/>
              <a:defRPr/>
            </a:lvl2pPr>
            <a:lvl3pPr marL="426996" indent="0">
              <a:buNone/>
              <a:defRPr/>
            </a:lvl3pPr>
            <a:lvl4pPr marL="516199" indent="0">
              <a:buNone/>
              <a:defRPr/>
            </a:lvl4pPr>
            <a:lvl5pPr marL="600646" indent="0">
              <a:buNone/>
              <a:defRPr/>
            </a:lvl5pPr>
          </a:lstStyle>
          <a:p>
            <a:pPr lvl="0"/>
            <a:r>
              <a:rPr lang="en-GB" dirty="0" smtClean="0"/>
              <a:t>Subtitle Goes Here</a:t>
            </a:r>
          </a:p>
        </p:txBody>
      </p:sp>
      <p:sp>
        <p:nvSpPr>
          <p:cNvPr id="10" name="Title 1"/>
          <p:cNvSpPr>
            <a:spLocks noGrp="1"/>
          </p:cNvSpPr>
          <p:nvPr>
            <p:ph type="ctrTitle" hasCustomPrompt="1"/>
          </p:nvPr>
        </p:nvSpPr>
        <p:spPr>
          <a:xfrm>
            <a:off x="425767"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1558963447"/>
      </p:ext>
    </p:extLst>
  </p:cSld>
  <p:clrMapOvr>
    <a:masterClrMapping/>
  </p:clrMapOvr>
  <p:transition spd="slow">
    <p:wipe/>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p:spTree>
      <p:nvGrpSpPr>
        <p:cNvPr id="1" name=""/>
        <p:cNvGrpSpPr/>
        <p:nvPr/>
      </p:nvGrpSpPr>
      <p:grpSpPr>
        <a:xfrm>
          <a:off x="0" y="0"/>
          <a:ext cx="0" cy="0"/>
          <a:chOff x="0" y="0"/>
          <a:chExt cx="0" cy="0"/>
        </a:xfrm>
      </p:grpSpPr>
      <p:sp>
        <p:nvSpPr>
          <p:cNvPr id="3" name="Rectangle 2"/>
          <p:cNvSpPr/>
          <p:nvPr userDrawn="1"/>
        </p:nvSpPr>
        <p:spPr>
          <a:xfrm>
            <a:off x="-85747" y="936175"/>
            <a:ext cx="9317877" cy="4312103"/>
          </a:xfrm>
          <a:prstGeom prst="rect">
            <a:avLst/>
          </a:prstGeom>
          <a:gradFill flip="none" rotWithShape="1">
            <a:gsLst>
              <a:gs pos="0">
                <a:srgbClr val="28ABE2"/>
              </a:gs>
              <a:gs pos="100000">
                <a:srgbClr val="2C2B70"/>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dirty="0" smtClean="0">
              <a:solidFill>
                <a:srgbClr val="FFFFFF"/>
              </a:solidFill>
            </a:endParaRPr>
          </a:p>
        </p:txBody>
      </p:sp>
      <p:sp>
        <p:nvSpPr>
          <p:cNvPr id="31" name="Subtitle 2"/>
          <p:cNvSpPr>
            <a:spLocks noGrp="1"/>
          </p:cNvSpPr>
          <p:nvPr>
            <p:ph type="subTitle" idx="1" hasCustomPrompt="1"/>
          </p:nvPr>
        </p:nvSpPr>
        <p:spPr>
          <a:xfrm>
            <a:off x="236383" y="3348054"/>
            <a:ext cx="8112126" cy="288131"/>
          </a:xfrm>
          <a:prstGeom prst="rect">
            <a:avLst/>
          </a:prstGeom>
        </p:spPr>
        <p:txBody>
          <a:bodyPr anchor="b" anchorCtr="0">
            <a:noAutofit/>
          </a:bodyPr>
          <a:lstStyle>
            <a:lvl1pPr marL="0" indent="0" algn="l">
              <a:buNone/>
              <a:defRPr lang="en-US" sz="1500" b="0" kern="1200" dirty="0">
                <a:solidFill>
                  <a:srgbClr val="FFFFFF"/>
                </a:solidFill>
                <a:latin typeface="+mj-lt"/>
                <a:ea typeface="+mn-ea"/>
                <a:cs typeface="+mn-cs"/>
              </a:defRPr>
            </a:lvl1pPr>
            <a:lvl2pPr marL="342929" indent="0" algn="ctr">
              <a:buNone/>
              <a:defRPr>
                <a:solidFill>
                  <a:schemeClr val="tx1">
                    <a:tint val="75000"/>
                  </a:schemeClr>
                </a:solidFill>
              </a:defRPr>
            </a:lvl2pPr>
            <a:lvl3pPr marL="685857" indent="0" algn="ctr">
              <a:buNone/>
              <a:defRPr>
                <a:solidFill>
                  <a:schemeClr val="tx1">
                    <a:tint val="75000"/>
                  </a:schemeClr>
                </a:solidFill>
              </a:defRPr>
            </a:lvl3pPr>
            <a:lvl4pPr marL="1028786" indent="0" algn="ctr">
              <a:buNone/>
              <a:defRPr>
                <a:solidFill>
                  <a:schemeClr val="tx1">
                    <a:tint val="75000"/>
                  </a:schemeClr>
                </a:solidFill>
              </a:defRPr>
            </a:lvl4pPr>
            <a:lvl5pPr marL="1371715" indent="0" algn="ctr">
              <a:buNone/>
              <a:defRPr>
                <a:solidFill>
                  <a:schemeClr val="tx1">
                    <a:tint val="75000"/>
                  </a:schemeClr>
                </a:solidFill>
              </a:defRPr>
            </a:lvl5pPr>
            <a:lvl6pPr marL="1714643" indent="0" algn="ctr">
              <a:buNone/>
              <a:defRPr>
                <a:solidFill>
                  <a:schemeClr val="tx1">
                    <a:tint val="75000"/>
                  </a:schemeClr>
                </a:solidFill>
              </a:defRPr>
            </a:lvl6pPr>
            <a:lvl7pPr marL="2057572" indent="0" algn="ctr">
              <a:buNone/>
              <a:defRPr>
                <a:solidFill>
                  <a:schemeClr val="tx1">
                    <a:tint val="75000"/>
                  </a:schemeClr>
                </a:solidFill>
              </a:defRPr>
            </a:lvl7pPr>
            <a:lvl8pPr marL="2400500" indent="0" algn="ctr">
              <a:buNone/>
              <a:defRPr>
                <a:solidFill>
                  <a:schemeClr val="tx1">
                    <a:tint val="75000"/>
                  </a:schemeClr>
                </a:solidFill>
              </a:defRPr>
            </a:lvl8pPr>
            <a:lvl9pPr marL="2743430" indent="0" algn="ctr">
              <a:buNone/>
              <a:defRPr>
                <a:solidFill>
                  <a:schemeClr val="tx1">
                    <a:tint val="75000"/>
                  </a:schemeClr>
                </a:solidFill>
              </a:defRPr>
            </a:lvl9pPr>
          </a:lstStyle>
          <a:p>
            <a:pPr marL="0" lvl="0" indent="0" algn="l" defTabSz="685857" rtl="0" eaLnBrk="1" latinLnBrk="0" hangingPunct="1">
              <a:lnSpc>
                <a:spcPct val="95000"/>
              </a:lnSpc>
              <a:spcBef>
                <a:spcPts val="1080"/>
              </a:spcBef>
              <a:buClr>
                <a:srgbClr val="92D050"/>
              </a:buClr>
              <a:buSzPct val="90000"/>
              <a:buFont typeface="Arial" pitchFamily="34" charset="0"/>
              <a:buNone/>
              <a:tabLst/>
            </a:pPr>
            <a:r>
              <a:rPr lang="en-US" dirty="0" smtClean="0"/>
              <a:t>Presenter Name</a:t>
            </a:r>
            <a:endParaRPr lang="en-US" dirty="0"/>
          </a:p>
        </p:txBody>
      </p:sp>
      <p:sp>
        <p:nvSpPr>
          <p:cNvPr id="32" name="Title 1"/>
          <p:cNvSpPr>
            <a:spLocks noGrp="1"/>
          </p:cNvSpPr>
          <p:nvPr>
            <p:ph type="ctrTitle" hasCustomPrompt="1"/>
          </p:nvPr>
        </p:nvSpPr>
        <p:spPr>
          <a:xfrm>
            <a:off x="221395" y="936176"/>
            <a:ext cx="8112125" cy="2180429"/>
          </a:xfrm>
          <a:prstGeom prst="rect">
            <a:avLst/>
          </a:prstGeom>
        </p:spPr>
        <p:txBody>
          <a:bodyPr/>
          <a:lstStyle>
            <a:lvl1pPr algn="l" defTabSz="685857" rtl="0" eaLnBrk="1" latinLnBrk="0" hangingPunct="1">
              <a:lnSpc>
                <a:spcPct val="90000"/>
              </a:lnSpc>
              <a:spcBef>
                <a:spcPct val="0"/>
              </a:spcBef>
              <a:buNone/>
              <a:defRPr lang="en-US" sz="3600" b="0" kern="1200" spc="0" baseline="0" dirty="0">
                <a:solidFill>
                  <a:schemeClr val="bg1"/>
                </a:solidFill>
                <a:latin typeface="+mj-lt"/>
                <a:ea typeface="+mj-ea"/>
                <a:cs typeface="+mj-cs"/>
              </a:defRPr>
            </a:lvl1pPr>
          </a:lstStyle>
          <a:p>
            <a:r>
              <a:rPr lang="en-US" dirty="0" smtClean="0"/>
              <a:t>Presentation Title Goes Here</a:t>
            </a:r>
            <a:endParaRPr lang="en-US" dirty="0"/>
          </a:p>
        </p:txBody>
      </p:sp>
      <p:grpSp>
        <p:nvGrpSpPr>
          <p:cNvPr id="33" name="Group 67"/>
          <p:cNvGrpSpPr/>
          <p:nvPr userDrawn="1"/>
        </p:nvGrpSpPr>
        <p:grpSpPr>
          <a:xfrm>
            <a:off x="8251229" y="232159"/>
            <a:ext cx="630141" cy="335858"/>
            <a:chOff x="609606" y="528528"/>
            <a:chExt cx="1444732" cy="763787"/>
          </a:xfrm>
          <a:solidFill>
            <a:srgbClr val="2BA2CC"/>
          </a:solidFill>
        </p:grpSpPr>
        <p:sp>
          <p:nvSpPr>
            <p:cNvPr id="34" name="Rectangle 3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35" name="Freeform 3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36" name="Freeform 3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37" name="Freeform 3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38" name="Freeform 3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39" name="Freeform 3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40" name="Freeform 3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41" name="Freeform 40"/>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42" name="Freeform 4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43" name="Freeform 4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45" name="Freeform 44"/>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46" name="Freeform 45"/>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47" name="Freeform 46"/>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52" name="Freeform 51"/>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grpSp>
      <p:sp>
        <p:nvSpPr>
          <p:cNvPr id="55" name="Rectangle 5"/>
          <p:cNvSpPr>
            <a:spLocks noChangeArrowheads="1"/>
          </p:cNvSpPr>
          <p:nvPr userDrawn="1"/>
        </p:nvSpPr>
        <p:spPr bwMode="ltGray">
          <a:xfrm>
            <a:off x="7934473" y="4930684"/>
            <a:ext cx="641180" cy="139146"/>
          </a:xfrm>
          <a:prstGeom prst="rect">
            <a:avLst/>
          </a:prstGeom>
          <a:noFill/>
          <a:ln w="9525">
            <a:noFill/>
            <a:miter lim="800000"/>
            <a:headEnd/>
            <a:tailEnd/>
          </a:ln>
          <a:effectLst/>
        </p:spPr>
        <p:txBody>
          <a:bodyPr wrap="none" lIns="61598" tIns="30800" rIns="61598" bIns="30800" anchor="b">
            <a:spAutoFit/>
          </a:bodyPr>
          <a:lstStyle/>
          <a:p>
            <a:pPr algn="r" defTabSz="610842" fontAlgn="auto">
              <a:spcBef>
                <a:spcPts val="0"/>
              </a:spcBef>
              <a:spcAft>
                <a:spcPts val="0"/>
              </a:spcAft>
            </a:pPr>
            <a:r>
              <a:rPr lang="en-US" sz="500" dirty="0">
                <a:solidFill>
                  <a:srgbClr val="C0C0C0"/>
                </a:solidFill>
                <a:latin typeface="Arial"/>
              </a:rPr>
              <a:t>Cisco Confidential</a:t>
            </a:r>
          </a:p>
        </p:txBody>
      </p:sp>
      <p:sp>
        <p:nvSpPr>
          <p:cNvPr id="56" name="Rectangle 7"/>
          <p:cNvSpPr>
            <a:spLocks noChangeArrowheads="1"/>
          </p:cNvSpPr>
          <p:nvPr userDrawn="1"/>
        </p:nvSpPr>
        <p:spPr bwMode="ltGray">
          <a:xfrm>
            <a:off x="8674685" y="4923760"/>
            <a:ext cx="206687" cy="142992"/>
          </a:xfrm>
          <a:prstGeom prst="rect">
            <a:avLst/>
          </a:prstGeom>
          <a:noFill/>
          <a:ln w="9525" algn="ctr">
            <a:noFill/>
            <a:miter lim="800000"/>
            <a:headEnd/>
            <a:tailEnd/>
          </a:ln>
          <a:effectLst/>
        </p:spPr>
        <p:txBody>
          <a:bodyPr wrap="none" lIns="61598" tIns="30800" rIns="61598" bIns="30800" anchor="b">
            <a:spAutoFit/>
          </a:bodyPr>
          <a:lstStyle/>
          <a:p>
            <a:pPr algn="r" defTabSz="610842" fontAlgn="auto">
              <a:spcBef>
                <a:spcPts val="0"/>
              </a:spcBef>
              <a:spcAft>
                <a:spcPts val="0"/>
              </a:spcAft>
            </a:pPr>
            <a:fld id="{DFCF27A5-1A5B-48D3-A060-2758FFBB1ADD}" type="slidenum">
              <a:rPr lang="en-US" sz="500">
                <a:solidFill>
                  <a:srgbClr val="C0C0C0"/>
                </a:solidFill>
                <a:latin typeface="Arial"/>
              </a:rPr>
              <a:pPr algn="r" defTabSz="610842" fontAlgn="auto">
                <a:spcBef>
                  <a:spcPts val="0"/>
                </a:spcBef>
                <a:spcAft>
                  <a:spcPts val="0"/>
                </a:spcAft>
              </a:pPr>
              <a:t>‹#›</a:t>
            </a:fld>
            <a:endParaRPr lang="en-US" sz="500" dirty="0">
              <a:solidFill>
                <a:srgbClr val="C0C0C0"/>
              </a:solidFill>
              <a:latin typeface="Arial"/>
            </a:endParaRPr>
          </a:p>
        </p:txBody>
      </p:sp>
      <p:sp>
        <p:nvSpPr>
          <p:cNvPr id="59" name="Text Placeholder 50"/>
          <p:cNvSpPr>
            <a:spLocks noGrp="1"/>
          </p:cNvSpPr>
          <p:nvPr>
            <p:ph type="body" sz="quarter" idx="10" hasCustomPrompt="1"/>
          </p:nvPr>
        </p:nvSpPr>
        <p:spPr>
          <a:xfrm>
            <a:off x="235807" y="3589445"/>
            <a:ext cx="8110268" cy="296466"/>
          </a:xfrm>
          <a:prstGeom prst="rect">
            <a:avLst/>
          </a:prstGeom>
        </p:spPr>
        <p:txBody>
          <a:bodyPr/>
          <a:lstStyle>
            <a:lvl1pPr marL="0" indent="0">
              <a:buFontTx/>
              <a:buNone/>
              <a:defRPr lang="en-US" sz="1400" kern="1200" dirty="0" smtClean="0">
                <a:solidFill>
                  <a:srgbClr val="FFFFFF"/>
                </a:solidFill>
                <a:latin typeface="+mj-lt"/>
                <a:ea typeface="+mn-ea"/>
                <a:cs typeface="+mn-cs"/>
              </a:defRPr>
            </a:lvl1pPr>
            <a:lvl2pPr>
              <a:buFontTx/>
              <a:buNone/>
              <a:defRPr lang="en-US" sz="1500" kern="1200" dirty="0" smtClean="0">
                <a:solidFill>
                  <a:srgbClr val="6DB344"/>
                </a:solidFill>
                <a:latin typeface="+mj-lt"/>
                <a:ea typeface="+mn-ea"/>
                <a:cs typeface="+mn-cs"/>
              </a:defRPr>
            </a:lvl2pPr>
            <a:lvl3pPr>
              <a:buFontTx/>
              <a:buNone/>
              <a:defRPr lang="en-US" sz="1500" kern="1200" dirty="0" smtClean="0">
                <a:solidFill>
                  <a:srgbClr val="6DB344"/>
                </a:solidFill>
                <a:latin typeface="+mj-lt"/>
                <a:ea typeface="+mn-ea"/>
                <a:cs typeface="+mn-cs"/>
              </a:defRPr>
            </a:lvl3pPr>
            <a:lvl4pPr>
              <a:buFontTx/>
              <a:buNone/>
              <a:defRPr lang="en-US" sz="1500" kern="1200" dirty="0" smtClean="0">
                <a:solidFill>
                  <a:srgbClr val="6DB344"/>
                </a:solidFill>
                <a:latin typeface="+mj-lt"/>
                <a:ea typeface="+mn-ea"/>
                <a:cs typeface="+mn-cs"/>
              </a:defRPr>
            </a:lvl4pPr>
            <a:lvl5pPr>
              <a:buFontTx/>
              <a:buNone/>
              <a:defRPr lang="en-US" sz="1500" kern="1200" dirty="0" smtClean="0">
                <a:solidFill>
                  <a:srgbClr val="6DB344"/>
                </a:solidFill>
                <a:latin typeface="+mj-lt"/>
                <a:ea typeface="+mn-ea"/>
                <a:cs typeface="+mn-cs"/>
              </a:defRPr>
            </a:lvl5pPr>
          </a:lstStyle>
          <a:p>
            <a:pPr lvl="0"/>
            <a:r>
              <a:rPr lang="en-US" dirty="0" smtClean="0"/>
              <a:t>Presenter Title</a:t>
            </a:r>
            <a:endParaRPr lang="en-US" dirty="0"/>
          </a:p>
        </p:txBody>
      </p:sp>
      <p:sp>
        <p:nvSpPr>
          <p:cNvPr id="60" name="Text Placeholder 53"/>
          <p:cNvSpPr>
            <a:spLocks noGrp="1"/>
          </p:cNvSpPr>
          <p:nvPr>
            <p:ph type="body" sz="quarter" idx="11" hasCustomPrompt="1"/>
          </p:nvPr>
        </p:nvSpPr>
        <p:spPr>
          <a:xfrm>
            <a:off x="235807" y="3955258"/>
            <a:ext cx="8124560" cy="300038"/>
          </a:xfrm>
          <a:prstGeom prst="rect">
            <a:avLst/>
          </a:prstGeom>
        </p:spPr>
        <p:txBody>
          <a:bodyPr/>
          <a:lstStyle>
            <a:lvl1pPr marL="0" indent="0">
              <a:buFontTx/>
              <a:buNone/>
              <a:defRPr lang="en-US" sz="1100" kern="1200" dirty="0" smtClean="0">
                <a:solidFill>
                  <a:srgbClr val="FFFFFF"/>
                </a:solidFill>
                <a:latin typeface="+mj-lt"/>
                <a:ea typeface="+mn-ea"/>
                <a:cs typeface="+mn-cs"/>
              </a:defRPr>
            </a:lvl1pPr>
            <a:lvl2pPr marL="0" indent="0">
              <a:buFontTx/>
              <a:buNone/>
              <a:defRPr lang="en-US" sz="1500" kern="1200" dirty="0" smtClean="0">
                <a:solidFill>
                  <a:srgbClr val="6DB344"/>
                </a:solidFill>
                <a:latin typeface="+mj-lt"/>
                <a:ea typeface="+mn-ea"/>
                <a:cs typeface="+mn-cs"/>
              </a:defRPr>
            </a:lvl2pPr>
            <a:lvl3pPr marL="0" indent="0">
              <a:buFontTx/>
              <a:buNone/>
              <a:defRPr lang="en-US" sz="1500" kern="1200" dirty="0" smtClean="0">
                <a:solidFill>
                  <a:srgbClr val="6DB344"/>
                </a:solidFill>
                <a:latin typeface="+mj-lt"/>
                <a:ea typeface="+mn-ea"/>
                <a:cs typeface="+mn-cs"/>
              </a:defRPr>
            </a:lvl3pPr>
            <a:lvl4pPr marL="0" indent="0">
              <a:buFontTx/>
              <a:buNone/>
              <a:defRPr lang="en-US" sz="1500" kern="1200" dirty="0" smtClean="0">
                <a:solidFill>
                  <a:srgbClr val="6DB344"/>
                </a:solidFill>
                <a:latin typeface="+mj-lt"/>
                <a:ea typeface="+mn-ea"/>
                <a:cs typeface="+mn-cs"/>
              </a:defRPr>
            </a:lvl4pPr>
            <a:lvl5pPr marL="0" indent="0">
              <a:buFontTx/>
              <a:buNone/>
              <a:defRPr lang="en-US" sz="1500" kern="1200" dirty="0" smtClean="0">
                <a:solidFill>
                  <a:srgbClr val="6DB344"/>
                </a:solidFill>
                <a:latin typeface="+mj-lt"/>
                <a:ea typeface="+mn-ea"/>
                <a:cs typeface="+mn-cs"/>
              </a:defRPr>
            </a:lvl5pPr>
          </a:lstStyle>
          <a:p>
            <a:pPr lvl="0"/>
            <a:r>
              <a:rPr lang="en-US" dirty="0" smtClean="0"/>
              <a:t>Date</a:t>
            </a:r>
            <a:endParaRPr lang="en-US" dirty="0"/>
          </a:p>
        </p:txBody>
      </p:sp>
      <p:sp>
        <p:nvSpPr>
          <p:cNvPr id="61" name="Rectangle 4"/>
          <p:cNvSpPr>
            <a:spLocks noChangeArrowheads="1"/>
          </p:cNvSpPr>
          <p:nvPr userDrawn="1"/>
        </p:nvSpPr>
        <p:spPr bwMode="ltGray">
          <a:xfrm>
            <a:off x="265669" y="4928138"/>
            <a:ext cx="3420515" cy="142992"/>
          </a:xfrm>
          <a:prstGeom prst="rect">
            <a:avLst/>
          </a:prstGeom>
          <a:noFill/>
          <a:ln w="9525">
            <a:noFill/>
            <a:miter lim="800000"/>
            <a:headEnd/>
            <a:tailEnd/>
          </a:ln>
          <a:effectLst/>
        </p:spPr>
        <p:txBody>
          <a:bodyPr wrap="square" lIns="61598" tIns="30800" rIns="61598" bIns="30800" anchor="b" anchorCtr="0">
            <a:spAutoFit/>
          </a:bodyPr>
          <a:lstStyle/>
          <a:p>
            <a:pPr defTabSz="610842" fontAlgn="auto">
              <a:spcBef>
                <a:spcPts val="0"/>
              </a:spcBef>
              <a:spcAft>
                <a:spcPts val="0"/>
              </a:spcAft>
            </a:pPr>
            <a:r>
              <a:rPr lang="en-US" sz="500" dirty="0" smtClean="0">
                <a:solidFill>
                  <a:srgbClr val="C0C0C0"/>
                </a:solidFill>
                <a:latin typeface="Arial"/>
              </a:rPr>
              <a:t>© 2011 Cisco and/or its affiliates. All rights reserved.</a:t>
            </a:r>
            <a:endParaRPr lang="en-US" sz="500" dirty="0">
              <a:solidFill>
                <a:srgbClr val="C0C0C0"/>
              </a:solidFill>
              <a:latin typeface="Arial"/>
            </a:endParaRPr>
          </a:p>
        </p:txBody>
      </p:sp>
      <p:pic>
        <p:nvPicPr>
          <p:cNvPr id="2" name="Picture 1" descr="tag.bmp"/>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1394" y="90832"/>
            <a:ext cx="3017950" cy="754291"/>
          </a:xfrm>
          <a:prstGeom prst="rect">
            <a:avLst/>
          </a:prstGeom>
        </p:spPr>
      </p:pic>
    </p:spTree>
    <p:extLst>
      <p:ext uri="{BB962C8B-B14F-4D97-AF65-F5344CB8AC3E}">
        <p14:creationId xmlns:p14="http://schemas.microsoft.com/office/powerpoint/2010/main" val="2345842289"/>
      </p:ext>
    </p:extLst>
  </p:cSld>
  <p:clrMapOvr>
    <a:masterClrMapping/>
  </p:clrMapOvr>
  <p:transition>
    <p:wipe dir="r"/>
  </p:transition>
  <p:timing>
    <p:tnLst>
      <p:par>
        <p:cTn id="1" dur="indefinite" restart="never" nodeType="tmRoot"/>
      </p:par>
    </p:tnLst>
  </p:timing>
</p:sldLayout>
</file>

<file path=ppt/slideLayouts/slideLayout611.xml><?xml version="1.0" encoding="utf-8"?>
<p:sldLayout xmlns:a="http://schemas.openxmlformats.org/drawingml/2006/main" xmlns:r="http://schemas.openxmlformats.org/officeDocument/2006/relationships" xmlns:p="http://schemas.openxmlformats.org/presentationml/2006/main" showMasterSp="0" preserve="1" userDrawn="1">
  <p:cSld name="3_Title Slide White">
    <p:spTree>
      <p:nvGrpSpPr>
        <p:cNvPr id="1" name=""/>
        <p:cNvGrpSpPr/>
        <p:nvPr/>
      </p:nvGrpSpPr>
      <p:grpSpPr>
        <a:xfrm>
          <a:off x="0" y="0"/>
          <a:ext cx="0" cy="0"/>
          <a:chOff x="0" y="0"/>
          <a:chExt cx="0" cy="0"/>
        </a:xfrm>
      </p:grpSpPr>
      <p:sp>
        <p:nvSpPr>
          <p:cNvPr id="29" name="Rectangle 28"/>
          <p:cNvSpPr/>
          <p:nvPr userDrawn="1"/>
        </p:nvSpPr>
        <p:spPr>
          <a:xfrm>
            <a:off x="0" y="4867277"/>
            <a:ext cx="9144000" cy="276225"/>
          </a:xfrm>
          <a:prstGeom prst="rect">
            <a:avLst/>
          </a:prstGeom>
          <a:gradFill flip="none" rotWithShape="1">
            <a:gsLst>
              <a:gs pos="0">
                <a:srgbClr val="28ABE2"/>
              </a:gs>
              <a:gs pos="100000">
                <a:srgbClr val="2C2B70"/>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dirty="0" smtClean="0">
              <a:solidFill>
                <a:srgbClr val="FFFFFF"/>
              </a:solidFill>
            </a:endParaRPr>
          </a:p>
        </p:txBody>
      </p:sp>
      <p:sp>
        <p:nvSpPr>
          <p:cNvPr id="30" name="Rectangle 4"/>
          <p:cNvSpPr>
            <a:spLocks noChangeArrowheads="1"/>
          </p:cNvSpPr>
          <p:nvPr userDrawn="1"/>
        </p:nvSpPr>
        <p:spPr bwMode="ltGray">
          <a:xfrm>
            <a:off x="265669" y="4928138"/>
            <a:ext cx="3420515" cy="142992"/>
          </a:xfrm>
          <a:prstGeom prst="rect">
            <a:avLst/>
          </a:prstGeom>
          <a:noFill/>
          <a:ln w="9525">
            <a:noFill/>
            <a:miter lim="800000"/>
            <a:headEnd/>
            <a:tailEnd/>
          </a:ln>
          <a:effectLst/>
        </p:spPr>
        <p:txBody>
          <a:bodyPr wrap="square" lIns="61598" tIns="30800" rIns="61598" bIns="30800" anchor="b" anchorCtr="0">
            <a:spAutoFit/>
          </a:bodyPr>
          <a:lstStyle/>
          <a:p>
            <a:pPr defTabSz="610842" fontAlgn="auto">
              <a:spcBef>
                <a:spcPts val="0"/>
              </a:spcBef>
              <a:spcAft>
                <a:spcPts val="0"/>
              </a:spcAft>
            </a:pPr>
            <a:r>
              <a:rPr lang="en-US" sz="500" dirty="0" smtClean="0">
                <a:solidFill>
                  <a:srgbClr val="FFFFFF"/>
                </a:solidFill>
                <a:latin typeface="Arial"/>
              </a:rPr>
              <a:t>© 2011 Cisco and/or its affiliates. All rights reserved.</a:t>
            </a:r>
            <a:endParaRPr lang="en-US" sz="500" dirty="0">
              <a:solidFill>
                <a:srgbClr val="FFFFFF"/>
              </a:solidFill>
              <a:latin typeface="Arial"/>
            </a:endParaRPr>
          </a:p>
        </p:txBody>
      </p:sp>
      <p:sp>
        <p:nvSpPr>
          <p:cNvPr id="44" name="Rectangle 5"/>
          <p:cNvSpPr>
            <a:spLocks noChangeArrowheads="1"/>
          </p:cNvSpPr>
          <p:nvPr userDrawn="1"/>
        </p:nvSpPr>
        <p:spPr bwMode="ltGray">
          <a:xfrm>
            <a:off x="7934473" y="4930684"/>
            <a:ext cx="641180" cy="139146"/>
          </a:xfrm>
          <a:prstGeom prst="rect">
            <a:avLst/>
          </a:prstGeom>
          <a:noFill/>
          <a:ln w="9525">
            <a:noFill/>
            <a:miter lim="800000"/>
            <a:headEnd/>
            <a:tailEnd/>
          </a:ln>
          <a:effectLst/>
        </p:spPr>
        <p:txBody>
          <a:bodyPr wrap="none" lIns="61598" tIns="30800" rIns="61598" bIns="30800" anchor="b">
            <a:spAutoFit/>
          </a:bodyPr>
          <a:lstStyle/>
          <a:p>
            <a:pPr algn="r" defTabSz="610842" fontAlgn="auto">
              <a:spcBef>
                <a:spcPts val="0"/>
              </a:spcBef>
              <a:spcAft>
                <a:spcPts val="0"/>
              </a:spcAft>
            </a:pPr>
            <a:r>
              <a:rPr lang="en-US" sz="500" dirty="0">
                <a:solidFill>
                  <a:srgbClr val="FFFFFF"/>
                </a:solidFill>
                <a:latin typeface="Arial"/>
              </a:rPr>
              <a:t>Cisco Confidential</a:t>
            </a:r>
          </a:p>
        </p:txBody>
      </p:sp>
      <p:sp>
        <p:nvSpPr>
          <p:cNvPr id="48" name="Rectangle 7"/>
          <p:cNvSpPr>
            <a:spLocks noChangeArrowheads="1"/>
          </p:cNvSpPr>
          <p:nvPr userDrawn="1"/>
        </p:nvSpPr>
        <p:spPr bwMode="ltGray">
          <a:xfrm>
            <a:off x="8674685" y="4923760"/>
            <a:ext cx="206687" cy="142992"/>
          </a:xfrm>
          <a:prstGeom prst="rect">
            <a:avLst/>
          </a:prstGeom>
          <a:noFill/>
          <a:ln w="9525" algn="ctr">
            <a:noFill/>
            <a:miter lim="800000"/>
            <a:headEnd/>
            <a:tailEnd/>
          </a:ln>
          <a:effectLst/>
        </p:spPr>
        <p:txBody>
          <a:bodyPr wrap="none" lIns="61598" tIns="30800" rIns="61598" bIns="30800" anchor="b">
            <a:spAutoFit/>
          </a:bodyPr>
          <a:lstStyle/>
          <a:p>
            <a:pPr algn="r" defTabSz="610842" fontAlgn="auto">
              <a:spcBef>
                <a:spcPts val="0"/>
              </a:spcBef>
              <a:spcAft>
                <a:spcPts val="0"/>
              </a:spcAft>
            </a:pPr>
            <a:fld id="{DFCF27A5-1A5B-48D3-A060-2758FFBB1ADD}" type="slidenum">
              <a:rPr lang="en-US" sz="500">
                <a:solidFill>
                  <a:srgbClr val="FFFFFF"/>
                </a:solidFill>
                <a:latin typeface="Arial"/>
              </a:rPr>
              <a:pPr algn="r" defTabSz="610842" fontAlgn="auto">
                <a:spcBef>
                  <a:spcPts val="0"/>
                </a:spcBef>
                <a:spcAft>
                  <a:spcPts val="0"/>
                </a:spcAft>
              </a:pPr>
              <a:t>‹#›</a:t>
            </a:fld>
            <a:endParaRPr lang="en-US" sz="500" dirty="0">
              <a:solidFill>
                <a:srgbClr val="FFFFFF"/>
              </a:solidFill>
              <a:latin typeface="Arial"/>
            </a:endParaRPr>
          </a:p>
        </p:txBody>
      </p:sp>
      <p:grpSp>
        <p:nvGrpSpPr>
          <p:cNvPr id="72" name="Group 67"/>
          <p:cNvGrpSpPr/>
          <p:nvPr userDrawn="1"/>
        </p:nvGrpSpPr>
        <p:grpSpPr>
          <a:xfrm>
            <a:off x="8251229" y="232159"/>
            <a:ext cx="630141" cy="335858"/>
            <a:chOff x="609606" y="528528"/>
            <a:chExt cx="1444732" cy="763787"/>
          </a:xfrm>
          <a:solidFill>
            <a:srgbClr val="2BA2CC"/>
          </a:solidFill>
        </p:grpSpPr>
        <p:sp>
          <p:nvSpPr>
            <p:cNvPr id="73" name="Rectangle 72"/>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74" name="Freeform 73"/>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75" name="Freeform 74"/>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76" name="Freeform 75"/>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77" name="Freeform 76"/>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78" name="Freeform 77"/>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79" name="Freeform 78"/>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80" name="Freeform 79"/>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81" name="Freeform 80"/>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82" name="Freeform 81"/>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83" name="Freeform 82"/>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84" name="Freeform 83"/>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85" name="Freeform 84"/>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86" name="Freeform 85"/>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grpSp>
    </p:spTree>
    <p:extLst>
      <p:ext uri="{BB962C8B-B14F-4D97-AF65-F5344CB8AC3E}">
        <p14:creationId xmlns:p14="http://schemas.microsoft.com/office/powerpoint/2010/main" val="2974373569"/>
      </p:ext>
    </p:extLst>
  </p:cSld>
  <p:clrMapOvr>
    <a:masterClrMapping/>
  </p:clrMapOvr>
  <p:transition>
    <p:wipe dir="r"/>
  </p:transition>
  <p:timing>
    <p:tnLst>
      <p:par>
        <p:cTn id="1" dur="indefinite" restart="never" nodeType="tmRoot"/>
      </p:par>
    </p:tnLst>
  </p:timing>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preserve="1" userDrawn="1">
  <p:cSld name="1_Segue">
    <p:spTree>
      <p:nvGrpSpPr>
        <p:cNvPr id="1" name=""/>
        <p:cNvGrpSpPr/>
        <p:nvPr/>
      </p:nvGrpSpPr>
      <p:grpSpPr>
        <a:xfrm>
          <a:off x="0" y="0"/>
          <a:ext cx="0" cy="0"/>
          <a:chOff x="0" y="0"/>
          <a:chExt cx="0" cy="0"/>
        </a:xfrm>
      </p:grpSpPr>
      <p:pic>
        <p:nvPicPr>
          <p:cNvPr id="3" name="Picture 2" descr="ec_background_segue1.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9144000" cy="5141518"/>
          </a:xfrm>
          <a:prstGeom prst="rect">
            <a:avLst/>
          </a:prstGeom>
        </p:spPr>
      </p:pic>
      <p:sp>
        <p:nvSpPr>
          <p:cNvPr id="20" name="Title 1"/>
          <p:cNvSpPr>
            <a:spLocks noGrp="1"/>
          </p:cNvSpPr>
          <p:nvPr>
            <p:ph type="ctrTitle" hasCustomPrompt="1"/>
          </p:nvPr>
        </p:nvSpPr>
        <p:spPr>
          <a:xfrm>
            <a:off x="2934466" y="64151"/>
            <a:ext cx="6030896" cy="1440803"/>
          </a:xfrm>
          <a:prstGeom prst="rect">
            <a:avLst/>
          </a:prstGeom>
        </p:spPr>
        <p:txBody>
          <a:bodyPr anchor="ctr"/>
          <a:lstStyle>
            <a:lvl1pPr algn="l" defTabSz="685857" rtl="0" eaLnBrk="1" latinLnBrk="0" hangingPunct="1">
              <a:lnSpc>
                <a:spcPct val="85000"/>
              </a:lnSpc>
              <a:spcBef>
                <a:spcPct val="0"/>
              </a:spcBef>
              <a:buNone/>
              <a:defRPr lang="en-US" sz="4100" b="0" kern="1200" spc="0" baseline="0" dirty="0">
                <a:solidFill>
                  <a:srgbClr val="FFFFFF"/>
                </a:solidFill>
                <a:latin typeface="+mj-lt"/>
                <a:ea typeface="+mj-ea"/>
                <a:cs typeface="+mj-cs"/>
              </a:defRPr>
            </a:lvl1pPr>
          </a:lstStyle>
          <a:p>
            <a:r>
              <a:rPr lang="en-US" dirty="0" smtClean="0"/>
              <a:t>Segue Slide 1</a:t>
            </a:r>
            <a:endParaRPr lang="en-US" dirty="0"/>
          </a:p>
        </p:txBody>
      </p:sp>
      <p:sp>
        <p:nvSpPr>
          <p:cNvPr id="28" name="Rectangle 27"/>
          <p:cNvSpPr/>
          <p:nvPr userDrawn="1"/>
        </p:nvSpPr>
        <p:spPr>
          <a:xfrm>
            <a:off x="0" y="4867277"/>
            <a:ext cx="9144000" cy="276225"/>
          </a:xfrm>
          <a:prstGeom prst="rect">
            <a:avLst/>
          </a:prstGeom>
          <a:gradFill flip="none" rotWithShape="1">
            <a:gsLst>
              <a:gs pos="0">
                <a:srgbClr val="28ABE2"/>
              </a:gs>
              <a:gs pos="100000">
                <a:srgbClr val="2C2B70"/>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dirty="0" smtClean="0">
              <a:solidFill>
                <a:srgbClr val="FFFFFF"/>
              </a:solidFill>
            </a:endParaRPr>
          </a:p>
        </p:txBody>
      </p:sp>
      <p:sp>
        <p:nvSpPr>
          <p:cNvPr id="29" name="Rectangle 4"/>
          <p:cNvSpPr>
            <a:spLocks noChangeArrowheads="1"/>
          </p:cNvSpPr>
          <p:nvPr userDrawn="1"/>
        </p:nvSpPr>
        <p:spPr bwMode="ltGray">
          <a:xfrm>
            <a:off x="265669" y="4928138"/>
            <a:ext cx="3420515" cy="142992"/>
          </a:xfrm>
          <a:prstGeom prst="rect">
            <a:avLst/>
          </a:prstGeom>
          <a:noFill/>
          <a:ln w="9525">
            <a:noFill/>
            <a:miter lim="800000"/>
            <a:headEnd/>
            <a:tailEnd/>
          </a:ln>
          <a:effectLst/>
        </p:spPr>
        <p:txBody>
          <a:bodyPr wrap="square" lIns="61598" tIns="30800" rIns="61598" bIns="30800" anchor="b" anchorCtr="0">
            <a:spAutoFit/>
          </a:bodyPr>
          <a:lstStyle/>
          <a:p>
            <a:pPr defTabSz="610842" fontAlgn="auto">
              <a:spcBef>
                <a:spcPts val="0"/>
              </a:spcBef>
              <a:spcAft>
                <a:spcPts val="0"/>
              </a:spcAft>
            </a:pPr>
            <a:r>
              <a:rPr lang="en-US" sz="500" dirty="0" smtClean="0">
                <a:solidFill>
                  <a:srgbClr val="FFFFFF"/>
                </a:solidFill>
                <a:latin typeface="Arial"/>
              </a:rPr>
              <a:t>© 2011 Cisco and/or its affiliates. All rights reserved.</a:t>
            </a:r>
            <a:endParaRPr lang="en-US" sz="500" dirty="0">
              <a:solidFill>
                <a:srgbClr val="FFFFFF"/>
              </a:solidFill>
              <a:latin typeface="Arial"/>
            </a:endParaRPr>
          </a:p>
        </p:txBody>
      </p:sp>
      <p:sp>
        <p:nvSpPr>
          <p:cNvPr id="30" name="Rectangle 5"/>
          <p:cNvSpPr>
            <a:spLocks noChangeArrowheads="1"/>
          </p:cNvSpPr>
          <p:nvPr userDrawn="1"/>
        </p:nvSpPr>
        <p:spPr bwMode="ltGray">
          <a:xfrm>
            <a:off x="7934473" y="4930684"/>
            <a:ext cx="641180" cy="139146"/>
          </a:xfrm>
          <a:prstGeom prst="rect">
            <a:avLst/>
          </a:prstGeom>
          <a:noFill/>
          <a:ln w="9525">
            <a:noFill/>
            <a:miter lim="800000"/>
            <a:headEnd/>
            <a:tailEnd/>
          </a:ln>
          <a:effectLst/>
        </p:spPr>
        <p:txBody>
          <a:bodyPr wrap="none" lIns="61598" tIns="30800" rIns="61598" bIns="30800" anchor="b">
            <a:spAutoFit/>
          </a:bodyPr>
          <a:lstStyle/>
          <a:p>
            <a:pPr algn="r" defTabSz="610842" fontAlgn="auto">
              <a:spcBef>
                <a:spcPts val="0"/>
              </a:spcBef>
              <a:spcAft>
                <a:spcPts val="0"/>
              </a:spcAft>
            </a:pPr>
            <a:r>
              <a:rPr lang="en-US" sz="500" dirty="0">
                <a:solidFill>
                  <a:srgbClr val="FFFFFF"/>
                </a:solidFill>
                <a:latin typeface="Arial"/>
              </a:rPr>
              <a:t>Cisco Confidential</a:t>
            </a:r>
          </a:p>
        </p:txBody>
      </p:sp>
      <p:sp>
        <p:nvSpPr>
          <p:cNvPr id="32" name="Rectangle 7"/>
          <p:cNvSpPr>
            <a:spLocks noChangeArrowheads="1"/>
          </p:cNvSpPr>
          <p:nvPr userDrawn="1"/>
        </p:nvSpPr>
        <p:spPr bwMode="ltGray">
          <a:xfrm>
            <a:off x="8674685" y="4923760"/>
            <a:ext cx="206687" cy="142992"/>
          </a:xfrm>
          <a:prstGeom prst="rect">
            <a:avLst/>
          </a:prstGeom>
          <a:noFill/>
          <a:ln w="9525" algn="ctr">
            <a:noFill/>
            <a:miter lim="800000"/>
            <a:headEnd/>
            <a:tailEnd/>
          </a:ln>
          <a:effectLst/>
        </p:spPr>
        <p:txBody>
          <a:bodyPr wrap="none" lIns="61598" tIns="30800" rIns="61598" bIns="30800" anchor="b">
            <a:spAutoFit/>
          </a:bodyPr>
          <a:lstStyle/>
          <a:p>
            <a:pPr algn="r" defTabSz="610842" fontAlgn="auto">
              <a:spcBef>
                <a:spcPts val="0"/>
              </a:spcBef>
              <a:spcAft>
                <a:spcPts val="0"/>
              </a:spcAft>
            </a:pPr>
            <a:fld id="{DFCF27A5-1A5B-48D3-A060-2758FFBB1ADD}" type="slidenum">
              <a:rPr lang="en-US" sz="500">
                <a:solidFill>
                  <a:srgbClr val="FFFFFF"/>
                </a:solidFill>
                <a:latin typeface="Arial"/>
              </a:rPr>
              <a:pPr algn="r" defTabSz="610842" fontAlgn="auto">
                <a:spcBef>
                  <a:spcPts val="0"/>
                </a:spcBef>
                <a:spcAft>
                  <a:spcPts val="0"/>
                </a:spcAft>
              </a:pPr>
              <a:t>‹#›</a:t>
            </a:fld>
            <a:endParaRPr lang="en-US" sz="500" dirty="0">
              <a:solidFill>
                <a:srgbClr val="FFFFFF"/>
              </a:solidFill>
              <a:latin typeface="Arial"/>
            </a:endParaRPr>
          </a:p>
        </p:txBody>
      </p:sp>
    </p:spTree>
    <p:extLst>
      <p:ext uri="{BB962C8B-B14F-4D97-AF65-F5344CB8AC3E}">
        <p14:creationId xmlns:p14="http://schemas.microsoft.com/office/powerpoint/2010/main" val="3053319711"/>
      </p:ext>
    </p:extLst>
  </p:cSld>
  <p:clrMapOvr>
    <a:masterClrMapping/>
  </p:clrMapOvr>
  <p:transition>
    <p:wipe dir="r"/>
  </p:transition>
  <p:timing>
    <p:tnLst>
      <p:par>
        <p:cTn id="1" dur="indefinite" restart="never" nodeType="tmRoot"/>
      </p:par>
    </p:tnLst>
  </p:timing>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preserve="1" userDrawn="1">
  <p:cSld name="2_Segue">
    <p:spTree>
      <p:nvGrpSpPr>
        <p:cNvPr id="1" name=""/>
        <p:cNvGrpSpPr/>
        <p:nvPr/>
      </p:nvGrpSpPr>
      <p:grpSpPr>
        <a:xfrm>
          <a:off x="0" y="0"/>
          <a:ext cx="0" cy="0"/>
          <a:chOff x="0" y="0"/>
          <a:chExt cx="0" cy="0"/>
        </a:xfrm>
      </p:grpSpPr>
      <p:pic>
        <p:nvPicPr>
          <p:cNvPr id="2" name="Picture 1" descr="ec_background_segue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9144000" cy="5141518"/>
          </a:xfrm>
          <a:prstGeom prst="rect">
            <a:avLst/>
          </a:prstGeom>
        </p:spPr>
      </p:pic>
      <p:sp>
        <p:nvSpPr>
          <p:cNvPr id="9" name="Title 1"/>
          <p:cNvSpPr>
            <a:spLocks noGrp="1"/>
          </p:cNvSpPr>
          <p:nvPr>
            <p:ph type="ctrTitle" hasCustomPrompt="1"/>
          </p:nvPr>
        </p:nvSpPr>
        <p:spPr>
          <a:xfrm>
            <a:off x="123859" y="90198"/>
            <a:ext cx="6030896" cy="1440803"/>
          </a:xfrm>
          <a:prstGeom prst="rect">
            <a:avLst/>
          </a:prstGeom>
        </p:spPr>
        <p:txBody>
          <a:bodyPr anchor="ctr"/>
          <a:lstStyle>
            <a:lvl1pPr algn="l" defTabSz="685857" rtl="0" eaLnBrk="1" latinLnBrk="0" hangingPunct="1">
              <a:lnSpc>
                <a:spcPct val="85000"/>
              </a:lnSpc>
              <a:spcBef>
                <a:spcPct val="0"/>
              </a:spcBef>
              <a:buNone/>
              <a:defRPr lang="en-US" sz="4100" b="0" kern="1200" spc="0" baseline="0" dirty="0">
                <a:gradFill flip="none" rotWithShape="1">
                  <a:gsLst>
                    <a:gs pos="0">
                      <a:srgbClr val="2BA2CC"/>
                    </a:gs>
                    <a:gs pos="100000">
                      <a:srgbClr val="2C2B70"/>
                    </a:gs>
                  </a:gsLst>
                  <a:lin ang="0" scaled="1"/>
                  <a:tileRect/>
                </a:gradFill>
                <a:latin typeface="+mj-lt"/>
                <a:ea typeface="+mj-ea"/>
                <a:cs typeface="+mj-cs"/>
              </a:defRPr>
            </a:lvl1pPr>
          </a:lstStyle>
          <a:p>
            <a:r>
              <a:rPr lang="en-US" dirty="0" smtClean="0"/>
              <a:t>Segue Slide 2</a:t>
            </a:r>
            <a:endParaRPr lang="en-US" dirty="0"/>
          </a:p>
        </p:txBody>
      </p:sp>
      <p:sp>
        <p:nvSpPr>
          <p:cNvPr id="14" name="Rectangle 13"/>
          <p:cNvSpPr/>
          <p:nvPr userDrawn="1"/>
        </p:nvSpPr>
        <p:spPr>
          <a:xfrm>
            <a:off x="0" y="4867277"/>
            <a:ext cx="9144000" cy="276225"/>
          </a:xfrm>
          <a:prstGeom prst="rect">
            <a:avLst/>
          </a:prstGeom>
          <a:gradFill flip="none" rotWithShape="1">
            <a:gsLst>
              <a:gs pos="0">
                <a:srgbClr val="28ABE2"/>
              </a:gs>
              <a:gs pos="100000">
                <a:srgbClr val="2C2B70"/>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dirty="0" smtClean="0">
              <a:solidFill>
                <a:srgbClr val="FFFFFF"/>
              </a:solidFill>
            </a:endParaRPr>
          </a:p>
        </p:txBody>
      </p:sp>
      <p:sp>
        <p:nvSpPr>
          <p:cNvPr id="15" name="Rectangle 4"/>
          <p:cNvSpPr>
            <a:spLocks noChangeArrowheads="1"/>
          </p:cNvSpPr>
          <p:nvPr userDrawn="1"/>
        </p:nvSpPr>
        <p:spPr bwMode="ltGray">
          <a:xfrm>
            <a:off x="265669" y="4928138"/>
            <a:ext cx="3420515" cy="142992"/>
          </a:xfrm>
          <a:prstGeom prst="rect">
            <a:avLst/>
          </a:prstGeom>
          <a:noFill/>
          <a:ln w="9525">
            <a:noFill/>
            <a:miter lim="800000"/>
            <a:headEnd/>
            <a:tailEnd/>
          </a:ln>
          <a:effectLst/>
        </p:spPr>
        <p:txBody>
          <a:bodyPr wrap="square" lIns="61598" tIns="30800" rIns="61598" bIns="30800" anchor="b" anchorCtr="0">
            <a:spAutoFit/>
          </a:bodyPr>
          <a:lstStyle/>
          <a:p>
            <a:pPr defTabSz="610842" fontAlgn="auto">
              <a:spcBef>
                <a:spcPts val="0"/>
              </a:spcBef>
              <a:spcAft>
                <a:spcPts val="0"/>
              </a:spcAft>
            </a:pPr>
            <a:r>
              <a:rPr lang="en-US" sz="500" dirty="0" smtClean="0">
                <a:solidFill>
                  <a:srgbClr val="FFFFFF"/>
                </a:solidFill>
                <a:latin typeface="Arial"/>
              </a:rPr>
              <a:t>© 2011 Cisco and/or its affiliates. All rights reserved.</a:t>
            </a:r>
            <a:endParaRPr lang="en-US" sz="500" dirty="0">
              <a:solidFill>
                <a:srgbClr val="FFFFFF"/>
              </a:solidFill>
              <a:latin typeface="Arial"/>
            </a:endParaRPr>
          </a:p>
        </p:txBody>
      </p:sp>
      <p:sp>
        <p:nvSpPr>
          <p:cNvPr id="16" name="Rectangle 5"/>
          <p:cNvSpPr>
            <a:spLocks noChangeArrowheads="1"/>
          </p:cNvSpPr>
          <p:nvPr userDrawn="1"/>
        </p:nvSpPr>
        <p:spPr bwMode="ltGray">
          <a:xfrm>
            <a:off x="7934473" y="4930684"/>
            <a:ext cx="641180" cy="139146"/>
          </a:xfrm>
          <a:prstGeom prst="rect">
            <a:avLst/>
          </a:prstGeom>
          <a:noFill/>
          <a:ln w="9525">
            <a:noFill/>
            <a:miter lim="800000"/>
            <a:headEnd/>
            <a:tailEnd/>
          </a:ln>
          <a:effectLst/>
        </p:spPr>
        <p:txBody>
          <a:bodyPr wrap="none" lIns="61598" tIns="30800" rIns="61598" bIns="30800" anchor="b">
            <a:spAutoFit/>
          </a:bodyPr>
          <a:lstStyle/>
          <a:p>
            <a:pPr algn="r" defTabSz="610842" fontAlgn="auto">
              <a:spcBef>
                <a:spcPts val="0"/>
              </a:spcBef>
              <a:spcAft>
                <a:spcPts val="0"/>
              </a:spcAft>
            </a:pPr>
            <a:r>
              <a:rPr lang="en-US" sz="500" dirty="0">
                <a:solidFill>
                  <a:srgbClr val="FFFFFF"/>
                </a:solidFill>
                <a:latin typeface="Arial"/>
              </a:rPr>
              <a:t>Cisco Confidential</a:t>
            </a:r>
          </a:p>
        </p:txBody>
      </p:sp>
      <p:sp>
        <p:nvSpPr>
          <p:cNvPr id="17" name="Rectangle 7"/>
          <p:cNvSpPr>
            <a:spLocks noChangeArrowheads="1"/>
          </p:cNvSpPr>
          <p:nvPr userDrawn="1"/>
        </p:nvSpPr>
        <p:spPr bwMode="ltGray">
          <a:xfrm>
            <a:off x="8674685" y="4923760"/>
            <a:ext cx="206687" cy="142992"/>
          </a:xfrm>
          <a:prstGeom prst="rect">
            <a:avLst/>
          </a:prstGeom>
          <a:noFill/>
          <a:ln w="9525" algn="ctr">
            <a:noFill/>
            <a:miter lim="800000"/>
            <a:headEnd/>
            <a:tailEnd/>
          </a:ln>
          <a:effectLst/>
        </p:spPr>
        <p:txBody>
          <a:bodyPr wrap="none" lIns="61598" tIns="30800" rIns="61598" bIns="30800" anchor="b">
            <a:spAutoFit/>
          </a:bodyPr>
          <a:lstStyle/>
          <a:p>
            <a:pPr algn="r" defTabSz="610842" fontAlgn="auto">
              <a:spcBef>
                <a:spcPts val="0"/>
              </a:spcBef>
              <a:spcAft>
                <a:spcPts val="0"/>
              </a:spcAft>
            </a:pPr>
            <a:fld id="{DFCF27A5-1A5B-48D3-A060-2758FFBB1ADD}" type="slidenum">
              <a:rPr lang="en-US" sz="500">
                <a:solidFill>
                  <a:srgbClr val="FFFFFF"/>
                </a:solidFill>
                <a:latin typeface="Arial"/>
              </a:rPr>
              <a:pPr algn="r" defTabSz="610842" fontAlgn="auto">
                <a:spcBef>
                  <a:spcPts val="0"/>
                </a:spcBef>
                <a:spcAft>
                  <a:spcPts val="0"/>
                </a:spcAft>
              </a:pPr>
              <a:t>‹#›</a:t>
            </a:fld>
            <a:endParaRPr lang="en-US" sz="500" dirty="0">
              <a:solidFill>
                <a:srgbClr val="FFFFFF"/>
              </a:solidFill>
              <a:latin typeface="Arial"/>
            </a:endParaRPr>
          </a:p>
        </p:txBody>
      </p:sp>
    </p:spTree>
    <p:extLst>
      <p:ext uri="{BB962C8B-B14F-4D97-AF65-F5344CB8AC3E}">
        <p14:creationId xmlns:p14="http://schemas.microsoft.com/office/powerpoint/2010/main" val="865756316"/>
      </p:ext>
    </p:extLst>
  </p:cSld>
  <p:clrMapOvr>
    <a:masterClrMapping/>
  </p:clrMapOvr>
  <p:transition>
    <p:wipe dir="r"/>
  </p:transition>
  <p:timing>
    <p:tnLst>
      <p:par>
        <p:cTn id="1" dur="indefinite" restart="never" nodeType="tmRoot"/>
      </p:par>
    </p:tnLst>
  </p:timing>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preserve="1" userDrawn="1">
  <p:cSld name="3_Segue">
    <p:spTree>
      <p:nvGrpSpPr>
        <p:cNvPr id="1" name=""/>
        <p:cNvGrpSpPr/>
        <p:nvPr/>
      </p:nvGrpSpPr>
      <p:grpSpPr>
        <a:xfrm>
          <a:off x="0" y="0"/>
          <a:ext cx="0" cy="0"/>
          <a:chOff x="0" y="0"/>
          <a:chExt cx="0" cy="0"/>
        </a:xfrm>
      </p:grpSpPr>
      <p:pic>
        <p:nvPicPr>
          <p:cNvPr id="2" name="Picture 1" descr="ec_background_segue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9144000" cy="5141518"/>
          </a:xfrm>
          <a:prstGeom prst="rect">
            <a:avLst/>
          </a:prstGeom>
        </p:spPr>
      </p:pic>
      <p:sp>
        <p:nvSpPr>
          <p:cNvPr id="9" name="Title 1"/>
          <p:cNvSpPr>
            <a:spLocks noGrp="1"/>
          </p:cNvSpPr>
          <p:nvPr>
            <p:ph type="ctrTitle" hasCustomPrompt="1"/>
          </p:nvPr>
        </p:nvSpPr>
        <p:spPr>
          <a:xfrm>
            <a:off x="4489202" y="3347289"/>
            <a:ext cx="4392169" cy="1592398"/>
          </a:xfrm>
          <a:prstGeom prst="rect">
            <a:avLst/>
          </a:prstGeom>
        </p:spPr>
        <p:txBody>
          <a:bodyPr anchor="ctr"/>
          <a:lstStyle>
            <a:lvl1pPr algn="l" defTabSz="685857" rtl="0" eaLnBrk="1" latinLnBrk="0" hangingPunct="1">
              <a:lnSpc>
                <a:spcPct val="85000"/>
              </a:lnSpc>
              <a:spcBef>
                <a:spcPct val="0"/>
              </a:spcBef>
              <a:buNone/>
              <a:defRPr lang="en-US" sz="4100" b="0" kern="1200" spc="0" baseline="0" dirty="0">
                <a:solidFill>
                  <a:srgbClr val="FFFFFF"/>
                </a:solidFill>
                <a:latin typeface="+mj-lt"/>
                <a:ea typeface="+mj-ea"/>
                <a:cs typeface="+mj-cs"/>
              </a:defRPr>
            </a:lvl1pPr>
          </a:lstStyle>
          <a:p>
            <a:r>
              <a:rPr lang="en-US" dirty="0" smtClean="0"/>
              <a:t>Segue Slide 3</a:t>
            </a:r>
            <a:endParaRPr lang="en-US" dirty="0"/>
          </a:p>
        </p:txBody>
      </p:sp>
      <p:sp>
        <p:nvSpPr>
          <p:cNvPr id="14" name="Rectangle 13"/>
          <p:cNvSpPr/>
          <p:nvPr userDrawn="1"/>
        </p:nvSpPr>
        <p:spPr>
          <a:xfrm>
            <a:off x="0" y="4867277"/>
            <a:ext cx="9144000" cy="276225"/>
          </a:xfrm>
          <a:prstGeom prst="rect">
            <a:avLst/>
          </a:prstGeom>
          <a:gradFill flip="none" rotWithShape="1">
            <a:gsLst>
              <a:gs pos="0">
                <a:srgbClr val="28ABE2"/>
              </a:gs>
              <a:gs pos="100000">
                <a:srgbClr val="2C2B70"/>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dirty="0" smtClean="0">
              <a:solidFill>
                <a:srgbClr val="FFFFFF"/>
              </a:solidFill>
            </a:endParaRPr>
          </a:p>
        </p:txBody>
      </p:sp>
      <p:sp>
        <p:nvSpPr>
          <p:cNvPr id="15" name="Rectangle 4"/>
          <p:cNvSpPr>
            <a:spLocks noChangeArrowheads="1"/>
          </p:cNvSpPr>
          <p:nvPr userDrawn="1"/>
        </p:nvSpPr>
        <p:spPr bwMode="ltGray">
          <a:xfrm>
            <a:off x="265669" y="4928138"/>
            <a:ext cx="3420515" cy="142992"/>
          </a:xfrm>
          <a:prstGeom prst="rect">
            <a:avLst/>
          </a:prstGeom>
          <a:noFill/>
          <a:ln w="9525">
            <a:noFill/>
            <a:miter lim="800000"/>
            <a:headEnd/>
            <a:tailEnd/>
          </a:ln>
          <a:effectLst/>
        </p:spPr>
        <p:txBody>
          <a:bodyPr wrap="square" lIns="61598" tIns="30800" rIns="61598" bIns="30800" anchor="b" anchorCtr="0">
            <a:spAutoFit/>
          </a:bodyPr>
          <a:lstStyle/>
          <a:p>
            <a:pPr defTabSz="610842" fontAlgn="auto">
              <a:spcBef>
                <a:spcPts val="0"/>
              </a:spcBef>
              <a:spcAft>
                <a:spcPts val="0"/>
              </a:spcAft>
            </a:pPr>
            <a:r>
              <a:rPr lang="en-US" sz="500" dirty="0" smtClean="0">
                <a:solidFill>
                  <a:srgbClr val="FFFFFF"/>
                </a:solidFill>
                <a:latin typeface="Arial"/>
              </a:rPr>
              <a:t>© 2011 Cisco and/or its affiliates. All rights reserved.</a:t>
            </a:r>
            <a:endParaRPr lang="en-US" sz="500" dirty="0">
              <a:solidFill>
                <a:srgbClr val="FFFFFF"/>
              </a:solidFill>
              <a:latin typeface="Arial"/>
            </a:endParaRPr>
          </a:p>
        </p:txBody>
      </p:sp>
      <p:sp>
        <p:nvSpPr>
          <p:cNvPr id="16" name="Rectangle 5"/>
          <p:cNvSpPr>
            <a:spLocks noChangeArrowheads="1"/>
          </p:cNvSpPr>
          <p:nvPr userDrawn="1"/>
        </p:nvSpPr>
        <p:spPr bwMode="ltGray">
          <a:xfrm>
            <a:off x="7934473" y="4930684"/>
            <a:ext cx="641180" cy="139146"/>
          </a:xfrm>
          <a:prstGeom prst="rect">
            <a:avLst/>
          </a:prstGeom>
          <a:noFill/>
          <a:ln w="9525">
            <a:noFill/>
            <a:miter lim="800000"/>
            <a:headEnd/>
            <a:tailEnd/>
          </a:ln>
          <a:effectLst/>
        </p:spPr>
        <p:txBody>
          <a:bodyPr wrap="none" lIns="61598" tIns="30800" rIns="61598" bIns="30800" anchor="b">
            <a:spAutoFit/>
          </a:bodyPr>
          <a:lstStyle/>
          <a:p>
            <a:pPr algn="r" defTabSz="610842" fontAlgn="auto">
              <a:spcBef>
                <a:spcPts val="0"/>
              </a:spcBef>
              <a:spcAft>
                <a:spcPts val="0"/>
              </a:spcAft>
            </a:pPr>
            <a:r>
              <a:rPr lang="en-US" sz="500" dirty="0">
                <a:solidFill>
                  <a:srgbClr val="FFFFFF"/>
                </a:solidFill>
                <a:latin typeface="Arial"/>
              </a:rPr>
              <a:t>Cisco Confidential</a:t>
            </a:r>
          </a:p>
        </p:txBody>
      </p:sp>
      <p:sp>
        <p:nvSpPr>
          <p:cNvPr id="17" name="Rectangle 7"/>
          <p:cNvSpPr>
            <a:spLocks noChangeArrowheads="1"/>
          </p:cNvSpPr>
          <p:nvPr userDrawn="1"/>
        </p:nvSpPr>
        <p:spPr bwMode="ltGray">
          <a:xfrm>
            <a:off x="8674685" y="4923760"/>
            <a:ext cx="206687" cy="142992"/>
          </a:xfrm>
          <a:prstGeom prst="rect">
            <a:avLst/>
          </a:prstGeom>
          <a:noFill/>
          <a:ln w="9525" algn="ctr">
            <a:noFill/>
            <a:miter lim="800000"/>
            <a:headEnd/>
            <a:tailEnd/>
          </a:ln>
          <a:effectLst/>
        </p:spPr>
        <p:txBody>
          <a:bodyPr wrap="none" lIns="61598" tIns="30800" rIns="61598" bIns="30800" anchor="b">
            <a:spAutoFit/>
          </a:bodyPr>
          <a:lstStyle/>
          <a:p>
            <a:pPr algn="r" defTabSz="610842" fontAlgn="auto">
              <a:spcBef>
                <a:spcPts val="0"/>
              </a:spcBef>
              <a:spcAft>
                <a:spcPts val="0"/>
              </a:spcAft>
            </a:pPr>
            <a:fld id="{DFCF27A5-1A5B-48D3-A060-2758FFBB1ADD}" type="slidenum">
              <a:rPr lang="en-US" sz="500">
                <a:solidFill>
                  <a:srgbClr val="FFFFFF"/>
                </a:solidFill>
                <a:latin typeface="Arial"/>
              </a:rPr>
              <a:pPr algn="r" defTabSz="610842" fontAlgn="auto">
                <a:spcBef>
                  <a:spcPts val="0"/>
                </a:spcBef>
                <a:spcAft>
                  <a:spcPts val="0"/>
                </a:spcAft>
              </a:pPr>
              <a:t>‹#›</a:t>
            </a:fld>
            <a:endParaRPr lang="en-US" sz="500" dirty="0">
              <a:solidFill>
                <a:srgbClr val="FFFFFF"/>
              </a:solidFill>
              <a:latin typeface="Arial"/>
            </a:endParaRPr>
          </a:p>
        </p:txBody>
      </p:sp>
    </p:spTree>
    <p:extLst>
      <p:ext uri="{BB962C8B-B14F-4D97-AF65-F5344CB8AC3E}">
        <p14:creationId xmlns:p14="http://schemas.microsoft.com/office/powerpoint/2010/main" val="722014088"/>
      </p:ext>
    </p:extLst>
  </p:cSld>
  <p:clrMapOvr>
    <a:masterClrMapping/>
  </p:clrMapOvr>
  <p:transition>
    <p:wipe dir="r"/>
  </p:transition>
  <p:timing>
    <p:tnLst>
      <p:par>
        <p:cTn id="1" dur="indefinite" restart="never" nodeType="tmRoot"/>
      </p:par>
    </p:tnLst>
  </p:timing>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preserve="1" userDrawn="1">
  <p:cSld name="4_Segue">
    <p:spTree>
      <p:nvGrpSpPr>
        <p:cNvPr id="1" name=""/>
        <p:cNvGrpSpPr/>
        <p:nvPr/>
      </p:nvGrpSpPr>
      <p:grpSpPr>
        <a:xfrm>
          <a:off x="0" y="0"/>
          <a:ext cx="0" cy="0"/>
          <a:chOff x="0" y="0"/>
          <a:chExt cx="0" cy="0"/>
        </a:xfrm>
      </p:grpSpPr>
      <p:pic>
        <p:nvPicPr>
          <p:cNvPr id="3" name="Picture 2" descr="ec_background_segue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9144000" cy="5141518"/>
          </a:xfrm>
          <a:prstGeom prst="rect">
            <a:avLst/>
          </a:prstGeom>
        </p:spPr>
      </p:pic>
      <p:sp>
        <p:nvSpPr>
          <p:cNvPr id="10" name="Title 1"/>
          <p:cNvSpPr>
            <a:spLocks noGrp="1"/>
          </p:cNvSpPr>
          <p:nvPr>
            <p:ph type="ctrTitle" hasCustomPrompt="1"/>
          </p:nvPr>
        </p:nvSpPr>
        <p:spPr>
          <a:xfrm>
            <a:off x="265669" y="3347289"/>
            <a:ext cx="4392169" cy="1592398"/>
          </a:xfrm>
          <a:prstGeom prst="rect">
            <a:avLst/>
          </a:prstGeom>
        </p:spPr>
        <p:txBody>
          <a:bodyPr anchor="ctr"/>
          <a:lstStyle>
            <a:lvl1pPr algn="l" defTabSz="685857" rtl="0" eaLnBrk="1" latinLnBrk="0" hangingPunct="1">
              <a:lnSpc>
                <a:spcPct val="85000"/>
              </a:lnSpc>
              <a:spcBef>
                <a:spcPct val="0"/>
              </a:spcBef>
              <a:buNone/>
              <a:defRPr lang="en-US" sz="4100" b="0" kern="1200" spc="0" baseline="0" dirty="0">
                <a:solidFill>
                  <a:srgbClr val="FFFFFF"/>
                </a:solidFill>
                <a:latin typeface="+mj-lt"/>
                <a:ea typeface="+mj-ea"/>
                <a:cs typeface="+mj-cs"/>
              </a:defRPr>
            </a:lvl1pPr>
          </a:lstStyle>
          <a:p>
            <a:r>
              <a:rPr lang="en-US" dirty="0" smtClean="0"/>
              <a:t>Segue Slide 4</a:t>
            </a:r>
            <a:endParaRPr lang="en-US" dirty="0"/>
          </a:p>
        </p:txBody>
      </p:sp>
      <p:sp>
        <p:nvSpPr>
          <p:cNvPr id="11" name="Rectangle 10"/>
          <p:cNvSpPr/>
          <p:nvPr userDrawn="1"/>
        </p:nvSpPr>
        <p:spPr>
          <a:xfrm>
            <a:off x="0" y="4867277"/>
            <a:ext cx="9144000" cy="276225"/>
          </a:xfrm>
          <a:prstGeom prst="rect">
            <a:avLst/>
          </a:prstGeom>
          <a:gradFill flip="none" rotWithShape="1">
            <a:gsLst>
              <a:gs pos="0">
                <a:srgbClr val="28ABE2"/>
              </a:gs>
              <a:gs pos="100000">
                <a:srgbClr val="2C2B70"/>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dirty="0" smtClean="0">
              <a:solidFill>
                <a:srgbClr val="FFFFFF"/>
              </a:solidFill>
            </a:endParaRPr>
          </a:p>
        </p:txBody>
      </p:sp>
      <p:sp>
        <p:nvSpPr>
          <p:cNvPr id="12" name="Rectangle 4"/>
          <p:cNvSpPr>
            <a:spLocks noChangeArrowheads="1"/>
          </p:cNvSpPr>
          <p:nvPr userDrawn="1"/>
        </p:nvSpPr>
        <p:spPr bwMode="ltGray">
          <a:xfrm>
            <a:off x="265669" y="4928138"/>
            <a:ext cx="3420515" cy="142992"/>
          </a:xfrm>
          <a:prstGeom prst="rect">
            <a:avLst/>
          </a:prstGeom>
          <a:noFill/>
          <a:ln w="9525">
            <a:noFill/>
            <a:miter lim="800000"/>
            <a:headEnd/>
            <a:tailEnd/>
          </a:ln>
          <a:effectLst/>
        </p:spPr>
        <p:txBody>
          <a:bodyPr wrap="square" lIns="61598" tIns="30800" rIns="61598" bIns="30800" anchor="b" anchorCtr="0">
            <a:spAutoFit/>
          </a:bodyPr>
          <a:lstStyle/>
          <a:p>
            <a:pPr defTabSz="610842" fontAlgn="auto">
              <a:spcBef>
                <a:spcPts val="0"/>
              </a:spcBef>
              <a:spcAft>
                <a:spcPts val="0"/>
              </a:spcAft>
            </a:pPr>
            <a:r>
              <a:rPr lang="en-US" sz="500" dirty="0" smtClean="0">
                <a:solidFill>
                  <a:srgbClr val="FFFFFF"/>
                </a:solidFill>
                <a:latin typeface="Arial"/>
              </a:rPr>
              <a:t>© 2011 Cisco and/or its affiliates. All rights reserved.</a:t>
            </a:r>
            <a:endParaRPr lang="en-US" sz="500" dirty="0">
              <a:solidFill>
                <a:srgbClr val="FFFFFF"/>
              </a:solidFill>
              <a:latin typeface="Arial"/>
            </a:endParaRPr>
          </a:p>
        </p:txBody>
      </p:sp>
      <p:sp>
        <p:nvSpPr>
          <p:cNvPr id="13" name="Rectangle 5"/>
          <p:cNvSpPr>
            <a:spLocks noChangeArrowheads="1"/>
          </p:cNvSpPr>
          <p:nvPr userDrawn="1"/>
        </p:nvSpPr>
        <p:spPr bwMode="ltGray">
          <a:xfrm>
            <a:off x="7934473" y="4930684"/>
            <a:ext cx="641180" cy="139146"/>
          </a:xfrm>
          <a:prstGeom prst="rect">
            <a:avLst/>
          </a:prstGeom>
          <a:noFill/>
          <a:ln w="9525">
            <a:noFill/>
            <a:miter lim="800000"/>
            <a:headEnd/>
            <a:tailEnd/>
          </a:ln>
          <a:effectLst/>
        </p:spPr>
        <p:txBody>
          <a:bodyPr wrap="none" lIns="61598" tIns="30800" rIns="61598" bIns="30800" anchor="b">
            <a:spAutoFit/>
          </a:bodyPr>
          <a:lstStyle/>
          <a:p>
            <a:pPr algn="r" defTabSz="610842" fontAlgn="auto">
              <a:spcBef>
                <a:spcPts val="0"/>
              </a:spcBef>
              <a:spcAft>
                <a:spcPts val="0"/>
              </a:spcAft>
            </a:pPr>
            <a:r>
              <a:rPr lang="en-US" sz="500" dirty="0">
                <a:solidFill>
                  <a:srgbClr val="FFFFFF"/>
                </a:solidFill>
                <a:latin typeface="Arial"/>
              </a:rPr>
              <a:t>Cisco Confidential</a:t>
            </a:r>
          </a:p>
        </p:txBody>
      </p:sp>
      <p:sp>
        <p:nvSpPr>
          <p:cNvPr id="18" name="Rectangle 7"/>
          <p:cNvSpPr>
            <a:spLocks noChangeArrowheads="1"/>
          </p:cNvSpPr>
          <p:nvPr userDrawn="1"/>
        </p:nvSpPr>
        <p:spPr bwMode="ltGray">
          <a:xfrm>
            <a:off x="8674685" y="4923760"/>
            <a:ext cx="206687" cy="142992"/>
          </a:xfrm>
          <a:prstGeom prst="rect">
            <a:avLst/>
          </a:prstGeom>
          <a:noFill/>
          <a:ln w="9525" algn="ctr">
            <a:noFill/>
            <a:miter lim="800000"/>
            <a:headEnd/>
            <a:tailEnd/>
          </a:ln>
          <a:effectLst/>
        </p:spPr>
        <p:txBody>
          <a:bodyPr wrap="none" lIns="61598" tIns="30800" rIns="61598" bIns="30800" anchor="b">
            <a:spAutoFit/>
          </a:bodyPr>
          <a:lstStyle/>
          <a:p>
            <a:pPr algn="r" defTabSz="610842" fontAlgn="auto">
              <a:spcBef>
                <a:spcPts val="0"/>
              </a:spcBef>
              <a:spcAft>
                <a:spcPts val="0"/>
              </a:spcAft>
            </a:pPr>
            <a:fld id="{DFCF27A5-1A5B-48D3-A060-2758FFBB1ADD}" type="slidenum">
              <a:rPr lang="en-US" sz="500">
                <a:solidFill>
                  <a:srgbClr val="FFFFFF"/>
                </a:solidFill>
                <a:latin typeface="Arial"/>
              </a:rPr>
              <a:pPr algn="r" defTabSz="610842" fontAlgn="auto">
                <a:spcBef>
                  <a:spcPts val="0"/>
                </a:spcBef>
                <a:spcAft>
                  <a:spcPts val="0"/>
                </a:spcAft>
              </a:pPr>
              <a:t>‹#›</a:t>
            </a:fld>
            <a:endParaRPr lang="en-US" sz="500" dirty="0">
              <a:solidFill>
                <a:srgbClr val="FFFFFF"/>
              </a:solidFill>
              <a:latin typeface="Arial"/>
            </a:endParaRPr>
          </a:p>
        </p:txBody>
      </p:sp>
    </p:spTree>
    <p:extLst>
      <p:ext uri="{BB962C8B-B14F-4D97-AF65-F5344CB8AC3E}">
        <p14:creationId xmlns:p14="http://schemas.microsoft.com/office/powerpoint/2010/main" val="535741007"/>
      </p:ext>
    </p:extLst>
  </p:cSld>
  <p:clrMapOvr>
    <a:masterClrMapping/>
  </p:clrMapOvr>
  <p:transition>
    <p:wipe dir="r"/>
  </p:transition>
  <p:timing>
    <p:tnLst>
      <p:par>
        <p:cTn id="1" dur="indefinite" restart="never" nodeType="tmRoot"/>
      </p:par>
    </p:tnLst>
  </p:timing>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preserve="1" userDrawn="1">
  <p:cSld name="5_Segue">
    <p:spTree>
      <p:nvGrpSpPr>
        <p:cNvPr id="1" name=""/>
        <p:cNvGrpSpPr/>
        <p:nvPr/>
      </p:nvGrpSpPr>
      <p:grpSpPr>
        <a:xfrm>
          <a:off x="0" y="0"/>
          <a:ext cx="0" cy="0"/>
          <a:chOff x="0" y="0"/>
          <a:chExt cx="0" cy="0"/>
        </a:xfrm>
      </p:grpSpPr>
      <p:pic>
        <p:nvPicPr>
          <p:cNvPr id="3" name="Picture 2" descr="ec_background_segue5.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9144000" cy="5141518"/>
          </a:xfrm>
          <a:prstGeom prst="rect">
            <a:avLst/>
          </a:prstGeom>
        </p:spPr>
      </p:pic>
      <p:sp>
        <p:nvSpPr>
          <p:cNvPr id="10" name="Title 1"/>
          <p:cNvSpPr>
            <a:spLocks noGrp="1"/>
          </p:cNvSpPr>
          <p:nvPr>
            <p:ph type="ctrTitle" hasCustomPrompt="1"/>
          </p:nvPr>
        </p:nvSpPr>
        <p:spPr>
          <a:xfrm>
            <a:off x="123859" y="90198"/>
            <a:ext cx="6030896" cy="1440803"/>
          </a:xfrm>
          <a:prstGeom prst="rect">
            <a:avLst/>
          </a:prstGeom>
        </p:spPr>
        <p:txBody>
          <a:bodyPr anchor="ctr"/>
          <a:lstStyle>
            <a:lvl1pPr algn="l" defTabSz="685857" rtl="0" eaLnBrk="1" latinLnBrk="0" hangingPunct="1">
              <a:lnSpc>
                <a:spcPct val="85000"/>
              </a:lnSpc>
              <a:spcBef>
                <a:spcPct val="0"/>
              </a:spcBef>
              <a:buNone/>
              <a:defRPr lang="en-US" sz="4100" b="0" kern="1200" spc="0" baseline="0" dirty="0">
                <a:gradFill flip="none" rotWithShape="1">
                  <a:gsLst>
                    <a:gs pos="0">
                      <a:srgbClr val="2BA2CC"/>
                    </a:gs>
                    <a:gs pos="100000">
                      <a:srgbClr val="2C2B70"/>
                    </a:gs>
                  </a:gsLst>
                  <a:lin ang="0" scaled="1"/>
                  <a:tileRect/>
                </a:gradFill>
                <a:latin typeface="+mj-lt"/>
                <a:ea typeface="+mj-ea"/>
                <a:cs typeface="+mj-cs"/>
              </a:defRPr>
            </a:lvl1pPr>
          </a:lstStyle>
          <a:p>
            <a:r>
              <a:rPr lang="en-US" dirty="0" smtClean="0"/>
              <a:t>Segue Slide 5</a:t>
            </a:r>
            <a:endParaRPr lang="en-US" dirty="0"/>
          </a:p>
        </p:txBody>
      </p:sp>
      <p:sp>
        <p:nvSpPr>
          <p:cNvPr id="11" name="Rectangle 10"/>
          <p:cNvSpPr/>
          <p:nvPr userDrawn="1"/>
        </p:nvSpPr>
        <p:spPr>
          <a:xfrm>
            <a:off x="0" y="4867277"/>
            <a:ext cx="9144000" cy="276225"/>
          </a:xfrm>
          <a:prstGeom prst="rect">
            <a:avLst/>
          </a:prstGeom>
          <a:gradFill flip="none" rotWithShape="1">
            <a:gsLst>
              <a:gs pos="0">
                <a:srgbClr val="28ABE2"/>
              </a:gs>
              <a:gs pos="100000">
                <a:srgbClr val="2C2B70"/>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dirty="0" smtClean="0">
              <a:solidFill>
                <a:srgbClr val="FFFFFF"/>
              </a:solidFill>
            </a:endParaRPr>
          </a:p>
        </p:txBody>
      </p:sp>
      <p:sp>
        <p:nvSpPr>
          <p:cNvPr id="12" name="Rectangle 4"/>
          <p:cNvSpPr>
            <a:spLocks noChangeArrowheads="1"/>
          </p:cNvSpPr>
          <p:nvPr userDrawn="1"/>
        </p:nvSpPr>
        <p:spPr bwMode="ltGray">
          <a:xfrm>
            <a:off x="265669" y="4928138"/>
            <a:ext cx="3420515" cy="142992"/>
          </a:xfrm>
          <a:prstGeom prst="rect">
            <a:avLst/>
          </a:prstGeom>
          <a:noFill/>
          <a:ln w="9525">
            <a:noFill/>
            <a:miter lim="800000"/>
            <a:headEnd/>
            <a:tailEnd/>
          </a:ln>
          <a:effectLst/>
        </p:spPr>
        <p:txBody>
          <a:bodyPr wrap="square" lIns="61598" tIns="30800" rIns="61598" bIns="30800" anchor="b" anchorCtr="0">
            <a:spAutoFit/>
          </a:bodyPr>
          <a:lstStyle/>
          <a:p>
            <a:pPr defTabSz="610842" fontAlgn="auto">
              <a:spcBef>
                <a:spcPts val="0"/>
              </a:spcBef>
              <a:spcAft>
                <a:spcPts val="0"/>
              </a:spcAft>
            </a:pPr>
            <a:r>
              <a:rPr lang="en-US" sz="500" dirty="0" smtClean="0">
                <a:solidFill>
                  <a:srgbClr val="FFFFFF"/>
                </a:solidFill>
                <a:latin typeface="Arial"/>
              </a:rPr>
              <a:t>© 2011 Cisco and/or its affiliates. All rights reserved.</a:t>
            </a:r>
            <a:endParaRPr lang="en-US" sz="500" dirty="0">
              <a:solidFill>
                <a:srgbClr val="FFFFFF"/>
              </a:solidFill>
              <a:latin typeface="Arial"/>
            </a:endParaRPr>
          </a:p>
        </p:txBody>
      </p:sp>
      <p:sp>
        <p:nvSpPr>
          <p:cNvPr id="13" name="Rectangle 5"/>
          <p:cNvSpPr>
            <a:spLocks noChangeArrowheads="1"/>
          </p:cNvSpPr>
          <p:nvPr userDrawn="1"/>
        </p:nvSpPr>
        <p:spPr bwMode="ltGray">
          <a:xfrm>
            <a:off x="7934473" y="4930684"/>
            <a:ext cx="641180" cy="139146"/>
          </a:xfrm>
          <a:prstGeom prst="rect">
            <a:avLst/>
          </a:prstGeom>
          <a:noFill/>
          <a:ln w="9525">
            <a:noFill/>
            <a:miter lim="800000"/>
            <a:headEnd/>
            <a:tailEnd/>
          </a:ln>
          <a:effectLst/>
        </p:spPr>
        <p:txBody>
          <a:bodyPr wrap="none" lIns="61598" tIns="30800" rIns="61598" bIns="30800" anchor="b">
            <a:spAutoFit/>
          </a:bodyPr>
          <a:lstStyle/>
          <a:p>
            <a:pPr algn="r" defTabSz="610842" fontAlgn="auto">
              <a:spcBef>
                <a:spcPts val="0"/>
              </a:spcBef>
              <a:spcAft>
                <a:spcPts val="0"/>
              </a:spcAft>
            </a:pPr>
            <a:r>
              <a:rPr lang="en-US" sz="500" dirty="0">
                <a:solidFill>
                  <a:srgbClr val="FFFFFF"/>
                </a:solidFill>
                <a:latin typeface="Arial"/>
              </a:rPr>
              <a:t>Cisco Confidential</a:t>
            </a:r>
          </a:p>
        </p:txBody>
      </p:sp>
      <p:sp>
        <p:nvSpPr>
          <p:cNvPr id="18" name="Rectangle 7"/>
          <p:cNvSpPr>
            <a:spLocks noChangeArrowheads="1"/>
          </p:cNvSpPr>
          <p:nvPr userDrawn="1"/>
        </p:nvSpPr>
        <p:spPr bwMode="ltGray">
          <a:xfrm>
            <a:off x="8674685" y="4923760"/>
            <a:ext cx="206687" cy="142992"/>
          </a:xfrm>
          <a:prstGeom prst="rect">
            <a:avLst/>
          </a:prstGeom>
          <a:noFill/>
          <a:ln w="9525" algn="ctr">
            <a:noFill/>
            <a:miter lim="800000"/>
            <a:headEnd/>
            <a:tailEnd/>
          </a:ln>
          <a:effectLst/>
        </p:spPr>
        <p:txBody>
          <a:bodyPr wrap="none" lIns="61598" tIns="30800" rIns="61598" bIns="30800" anchor="b">
            <a:spAutoFit/>
          </a:bodyPr>
          <a:lstStyle/>
          <a:p>
            <a:pPr algn="r" defTabSz="610842" fontAlgn="auto">
              <a:spcBef>
                <a:spcPts val="0"/>
              </a:spcBef>
              <a:spcAft>
                <a:spcPts val="0"/>
              </a:spcAft>
            </a:pPr>
            <a:fld id="{DFCF27A5-1A5B-48D3-A060-2758FFBB1ADD}" type="slidenum">
              <a:rPr lang="en-US" sz="500">
                <a:solidFill>
                  <a:srgbClr val="FFFFFF"/>
                </a:solidFill>
                <a:latin typeface="Arial"/>
              </a:rPr>
              <a:pPr algn="r" defTabSz="610842" fontAlgn="auto">
                <a:spcBef>
                  <a:spcPts val="0"/>
                </a:spcBef>
                <a:spcAft>
                  <a:spcPts val="0"/>
                </a:spcAft>
              </a:pPr>
              <a:t>‹#›</a:t>
            </a:fld>
            <a:endParaRPr lang="en-US" sz="500" dirty="0">
              <a:solidFill>
                <a:srgbClr val="FFFFFF"/>
              </a:solidFill>
              <a:latin typeface="Arial"/>
            </a:endParaRPr>
          </a:p>
        </p:txBody>
      </p:sp>
    </p:spTree>
    <p:extLst>
      <p:ext uri="{BB962C8B-B14F-4D97-AF65-F5344CB8AC3E}">
        <p14:creationId xmlns:p14="http://schemas.microsoft.com/office/powerpoint/2010/main" val="3407670038"/>
      </p:ext>
    </p:extLst>
  </p:cSld>
  <p:clrMapOvr>
    <a:masterClrMapping/>
  </p:clrMapOvr>
  <p:transition>
    <p:wipe dir="r"/>
  </p:transition>
  <p:timing>
    <p:tnLst>
      <p:par>
        <p:cTn id="1" dur="indefinite" restart="never" nodeType="tmRoot"/>
      </p:par>
    </p:tnLst>
  </p:timing>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5" y="324161"/>
            <a:ext cx="8580923" cy="628650"/>
          </a:xfrm>
          <a:prstGeom prst="rect">
            <a:avLst/>
          </a:prstGeom>
        </p:spPr>
        <p:txBody>
          <a:bodyPr/>
          <a:lstStyle>
            <a:lvl1pPr algn="l" defTabSz="685857" rtl="0" eaLnBrk="1" latinLnBrk="0" hangingPunct="1">
              <a:lnSpc>
                <a:spcPct val="80000"/>
              </a:lnSpc>
              <a:spcBef>
                <a:spcPct val="0"/>
              </a:spcBef>
              <a:buNone/>
              <a:defRPr lang="en-US" sz="2700" b="0" kern="1200" spc="0" baseline="0" dirty="0">
                <a:gradFill>
                  <a:gsLst>
                    <a:gs pos="0">
                      <a:srgbClr val="2BA2CC"/>
                    </a:gs>
                    <a:gs pos="100000">
                      <a:srgbClr val="2C2B70"/>
                    </a:gs>
                  </a:gsLst>
                  <a:lin ang="4800000" scaled="0"/>
                </a:gradFill>
                <a:latin typeface="+mj-lt"/>
                <a:ea typeface="+mj-ea"/>
                <a:cs typeface="+mj-cs"/>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33233" y="1008126"/>
            <a:ext cx="8570912" cy="3723894"/>
          </a:xfrm>
          <a:prstGeom prst="rect">
            <a:avLst/>
          </a:prstGeom>
        </p:spPr>
        <p:txBody>
          <a:bodyPr>
            <a:noAutofit/>
          </a:bodyPr>
          <a:lstStyle>
            <a:lvl1pPr>
              <a:lnSpc>
                <a:spcPct val="95000"/>
              </a:lnSpc>
              <a:spcBef>
                <a:spcPts val="1110"/>
              </a:spcBef>
              <a:defRPr sz="1700">
                <a:solidFill>
                  <a:srgbClr val="435153"/>
                </a:solidFill>
                <a:latin typeface="+mj-lt"/>
              </a:defRPr>
            </a:lvl1pPr>
            <a:lvl2pPr>
              <a:lnSpc>
                <a:spcPct val="95000"/>
              </a:lnSpc>
              <a:spcBef>
                <a:spcPts val="45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44842577"/>
      </p:ext>
    </p:extLst>
  </p:cSld>
  <p:clrMapOvr>
    <a:masterClrMapping/>
  </p:clrMapOvr>
  <p:transition>
    <p:wipe dir="r"/>
  </p:transition>
  <p:timing>
    <p:tnLst>
      <p:par>
        <p:cTn id="1" dur="indefinite" restart="never" nodeType="tmRoot"/>
      </p:par>
    </p:tnLst>
  </p:timing>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29702" y="1004810"/>
            <a:ext cx="4021116" cy="3724275"/>
          </a:xfrm>
          <a:prstGeom prst="rect">
            <a:avLst/>
          </a:prstGeom>
        </p:spPr>
        <p:txBody>
          <a:bodyPr>
            <a:noAutofit/>
          </a:bodyPr>
          <a:lstStyle>
            <a:lvl1pPr>
              <a:lnSpc>
                <a:spcPct val="95000"/>
              </a:lnSpc>
              <a:spcBef>
                <a:spcPts val="1110"/>
              </a:spcBef>
              <a:defRPr sz="1400">
                <a:solidFill>
                  <a:srgbClr val="435153"/>
                </a:solidFill>
                <a:latin typeface="+mj-lt"/>
              </a:defRPr>
            </a:lvl1pPr>
            <a:lvl2pPr>
              <a:lnSpc>
                <a:spcPct val="95000"/>
              </a:lnSpc>
              <a:spcBef>
                <a:spcPts val="450"/>
              </a:spcBef>
              <a:defRPr sz="1100">
                <a:solidFill>
                  <a:srgbClr val="435153"/>
                </a:solidFill>
                <a:latin typeface="+mj-lt"/>
              </a:defRPr>
            </a:lvl2pPr>
            <a:lvl3pPr>
              <a:defRPr sz="900">
                <a:solidFill>
                  <a:srgbClr val="435153"/>
                </a:solidFill>
                <a:latin typeface="+mj-lt"/>
              </a:defRPr>
            </a:lvl3pPr>
            <a:lvl4pPr>
              <a:defRPr sz="800">
                <a:solidFill>
                  <a:srgbClr val="435153"/>
                </a:solidFill>
                <a:latin typeface="+mj-lt"/>
              </a:defRPr>
            </a:lvl4pPr>
            <a:lvl5pPr>
              <a:defRPr sz="8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588185" y="1004810"/>
            <a:ext cx="4222440" cy="3724275"/>
          </a:xfrm>
          <a:prstGeom prst="rect">
            <a:avLst/>
          </a:prstGeom>
        </p:spPr>
        <p:txBody>
          <a:bodyPr>
            <a:noAutofit/>
          </a:bodyPr>
          <a:lstStyle>
            <a:lvl1pPr>
              <a:lnSpc>
                <a:spcPct val="95000"/>
              </a:lnSpc>
              <a:spcBef>
                <a:spcPts val="1110"/>
              </a:spcBef>
              <a:defRPr sz="1400">
                <a:solidFill>
                  <a:srgbClr val="435153"/>
                </a:solidFill>
                <a:latin typeface="+mj-lt"/>
              </a:defRPr>
            </a:lvl1pPr>
            <a:lvl2pPr>
              <a:lnSpc>
                <a:spcPct val="95000"/>
              </a:lnSpc>
              <a:spcBef>
                <a:spcPts val="450"/>
              </a:spcBef>
              <a:defRPr sz="1100">
                <a:solidFill>
                  <a:srgbClr val="435153"/>
                </a:solidFill>
                <a:latin typeface="+mj-lt"/>
              </a:defRPr>
            </a:lvl2pPr>
            <a:lvl3pPr>
              <a:defRPr sz="900">
                <a:solidFill>
                  <a:srgbClr val="435153"/>
                </a:solidFill>
                <a:latin typeface="+mj-lt"/>
              </a:defRPr>
            </a:lvl3pPr>
            <a:lvl4pPr>
              <a:defRPr sz="800">
                <a:solidFill>
                  <a:srgbClr val="435153"/>
                </a:solidFill>
                <a:latin typeface="+mj-lt"/>
              </a:defRPr>
            </a:lvl4pPr>
            <a:lvl5pPr>
              <a:defRPr sz="8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229705" y="324161"/>
            <a:ext cx="8580923" cy="628650"/>
          </a:xfrm>
          <a:prstGeom prst="rect">
            <a:avLst/>
          </a:prstGeom>
        </p:spPr>
        <p:txBody>
          <a:bodyPr/>
          <a:lstStyle>
            <a:lvl1pPr algn="l" defTabSz="685857" rtl="0" eaLnBrk="1" latinLnBrk="0" hangingPunct="1">
              <a:lnSpc>
                <a:spcPct val="80000"/>
              </a:lnSpc>
              <a:spcBef>
                <a:spcPct val="0"/>
              </a:spcBef>
              <a:buNone/>
              <a:defRPr lang="en-US" sz="2700" b="0" kern="1200" spc="0" baseline="0" dirty="0">
                <a:gradFill>
                  <a:gsLst>
                    <a:gs pos="0">
                      <a:srgbClr val="2BA2CC"/>
                    </a:gs>
                    <a:gs pos="100000">
                      <a:srgbClr val="2C2B70"/>
                    </a:gs>
                  </a:gsLst>
                  <a:lin ang="4800000" scaled="0"/>
                </a:gra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45285254"/>
      </p:ext>
    </p:extLst>
  </p:cSld>
  <p:clrMapOvr>
    <a:masterClrMapping/>
  </p:clrMapOvr>
  <p:transition>
    <p:wipe dir="r"/>
  </p:transition>
  <p:timing>
    <p:tnLst>
      <p:par>
        <p:cTn id="1" dur="indefinite" restart="never" nodeType="tmRoot"/>
      </p:par>
    </p:tnLst>
  </p:timing>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preserve="1" userDrawn="1">
  <p:cSld name="Bullet with pull quote">
    <p:spTree>
      <p:nvGrpSpPr>
        <p:cNvPr id="1" name=""/>
        <p:cNvGrpSpPr/>
        <p:nvPr/>
      </p:nvGrpSpPr>
      <p:grpSpPr>
        <a:xfrm>
          <a:off x="0" y="0"/>
          <a:ext cx="0" cy="0"/>
          <a:chOff x="0" y="0"/>
          <a:chExt cx="0" cy="0"/>
        </a:xfrm>
      </p:grpSpPr>
      <p:sp>
        <p:nvSpPr>
          <p:cNvPr id="2" name="Title 1"/>
          <p:cNvSpPr>
            <a:spLocks noGrp="1"/>
          </p:cNvSpPr>
          <p:nvPr>
            <p:ph type="title"/>
          </p:nvPr>
        </p:nvSpPr>
        <p:spPr>
          <a:xfrm>
            <a:off x="229704" y="324161"/>
            <a:ext cx="8580923" cy="628650"/>
          </a:xfrm>
          <a:prstGeom prst="rect">
            <a:avLst/>
          </a:prstGeom>
        </p:spPr>
        <p:txBody>
          <a:bodyPr/>
          <a:lstStyle>
            <a:lvl1pPr algn="l" defTabSz="685857" rtl="0" eaLnBrk="1" latinLnBrk="0" hangingPunct="1">
              <a:lnSpc>
                <a:spcPct val="80000"/>
              </a:lnSpc>
              <a:spcBef>
                <a:spcPct val="0"/>
              </a:spcBef>
              <a:buNone/>
              <a:defRPr lang="en-US" sz="2700" b="0" kern="1200" spc="0" baseline="0" dirty="0">
                <a:gradFill>
                  <a:gsLst>
                    <a:gs pos="0">
                      <a:srgbClr val="2BA2CC"/>
                    </a:gs>
                    <a:gs pos="100000">
                      <a:srgbClr val="2C2B70"/>
                    </a:gs>
                  </a:gsLst>
                  <a:lin ang="4800000" scaled="0"/>
                </a:gradFill>
                <a:latin typeface="+mj-lt"/>
                <a:ea typeface="+mj-ea"/>
                <a:cs typeface="+mj-cs"/>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39714" y="1004810"/>
            <a:ext cx="4011105" cy="3724275"/>
          </a:xfrm>
          <a:prstGeom prst="rect">
            <a:avLst/>
          </a:prstGeom>
        </p:spPr>
        <p:txBody>
          <a:bodyPr/>
          <a:lstStyle>
            <a:lvl1pPr>
              <a:lnSpc>
                <a:spcPct val="95000"/>
              </a:lnSpc>
              <a:spcBef>
                <a:spcPts val="1110"/>
              </a:spcBef>
              <a:defRPr sz="1700">
                <a:solidFill>
                  <a:srgbClr val="435153"/>
                </a:solidFill>
                <a:latin typeface="+mj-lt"/>
              </a:defRPr>
            </a:lvl1pPr>
            <a:lvl2pPr>
              <a:lnSpc>
                <a:spcPct val="95000"/>
              </a:lnSpc>
              <a:spcBef>
                <a:spcPts val="45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5221224" y="1310767"/>
            <a:ext cx="3236976" cy="484748"/>
          </a:xfrm>
          <a:prstGeom prst="rect">
            <a:avLst/>
          </a:prstGeom>
        </p:spPr>
        <p:txBody>
          <a:bodyPr>
            <a:noAutofit/>
          </a:bodyPr>
          <a:lstStyle>
            <a:lvl1pPr marL="85732" indent="-85732" algn="l" defTabSz="685857" rtl="0" eaLnBrk="1" latinLnBrk="0" hangingPunct="1">
              <a:lnSpc>
                <a:spcPct val="90000"/>
              </a:lnSpc>
              <a:spcBef>
                <a:spcPts val="0"/>
              </a:spcBef>
              <a:buNone/>
              <a:defRPr lang="en-US" sz="1500" kern="1200" dirty="0" smtClean="0">
                <a:gradFill>
                  <a:gsLst>
                    <a:gs pos="0">
                      <a:srgbClr val="2BA2CC"/>
                    </a:gs>
                    <a:gs pos="100000">
                      <a:srgbClr val="2C2B70"/>
                    </a:gs>
                  </a:gsLst>
                  <a:lin ang="3600000" scaled="0"/>
                </a:gradFill>
                <a:latin typeface="+mj-lt"/>
                <a:ea typeface="+mn-ea"/>
                <a:cs typeface="+mn-cs"/>
              </a:defRPr>
            </a:lvl1pPr>
            <a:lvl2pPr marL="85732" indent="-85732" algn="l" defTabSz="685857" rtl="0" eaLnBrk="1" latinLnBrk="0" hangingPunct="1">
              <a:defRPr lang="en-US" sz="1500" kern="1200" dirty="0" smtClean="0">
                <a:solidFill>
                  <a:schemeClr val="accent2"/>
                </a:solidFill>
                <a:latin typeface="Ciscolight" pitchFamily="2" charset="0"/>
                <a:ea typeface="+mn-ea"/>
                <a:cs typeface="+mn-cs"/>
              </a:defRPr>
            </a:lvl2pPr>
            <a:lvl3pPr marL="85732" indent="-85732" algn="l" defTabSz="685857" rtl="0" eaLnBrk="1" latinLnBrk="0" hangingPunct="1">
              <a:defRPr lang="en-US" sz="1500" kern="1200" dirty="0" smtClean="0">
                <a:solidFill>
                  <a:schemeClr val="accent2"/>
                </a:solidFill>
                <a:latin typeface="Ciscolight" pitchFamily="2" charset="0"/>
                <a:ea typeface="+mn-ea"/>
                <a:cs typeface="+mn-cs"/>
              </a:defRPr>
            </a:lvl3pPr>
            <a:lvl4pPr marL="85732" indent="-85732" algn="l" defTabSz="685857" rtl="0" eaLnBrk="1" latinLnBrk="0" hangingPunct="1">
              <a:defRPr lang="en-US" sz="1500" kern="1200" dirty="0" smtClean="0">
                <a:solidFill>
                  <a:schemeClr val="accent2"/>
                </a:solidFill>
                <a:latin typeface="Ciscolight" pitchFamily="2" charset="0"/>
                <a:ea typeface="+mn-ea"/>
                <a:cs typeface="+mn-cs"/>
              </a:defRPr>
            </a:lvl4pPr>
            <a:lvl5pPr marL="85732" indent="-85732" algn="l" defTabSz="685857" rtl="0" eaLnBrk="1" latinLnBrk="0" hangingPunct="1">
              <a:defRPr lang="en-US" sz="15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9" name="Text Placeholder 18"/>
          <p:cNvSpPr>
            <a:spLocks noGrp="1"/>
          </p:cNvSpPr>
          <p:nvPr>
            <p:ph type="body" sz="quarter" idx="14" hasCustomPrompt="1"/>
          </p:nvPr>
        </p:nvSpPr>
        <p:spPr>
          <a:xfrm>
            <a:off x="5309477" y="3552444"/>
            <a:ext cx="3237819" cy="253746"/>
          </a:xfrm>
          <a:prstGeom prst="rect">
            <a:avLst/>
          </a:prstGeom>
        </p:spPr>
        <p:txBody>
          <a:bodyPr>
            <a:noAutofit/>
          </a:bodyPr>
          <a:lstStyle>
            <a:lvl1pPr marL="0" indent="0">
              <a:buFontTx/>
              <a:buNone/>
              <a:defRPr sz="1200">
                <a:solidFill>
                  <a:srgbClr val="7F7F7F"/>
                </a:solidFill>
              </a:defRPr>
            </a:lvl1pPr>
          </a:lstStyle>
          <a:p>
            <a:pPr lvl="0"/>
            <a:r>
              <a:rPr lang="en-US" dirty="0" smtClean="0"/>
              <a:t>Source Name</a:t>
            </a:r>
            <a:endParaRPr lang="en-US" dirty="0"/>
          </a:p>
        </p:txBody>
      </p:sp>
      <p:sp>
        <p:nvSpPr>
          <p:cNvPr id="18" name="Rectangle 17"/>
          <p:cNvSpPr/>
          <p:nvPr userDrawn="1"/>
        </p:nvSpPr>
        <p:spPr>
          <a:xfrm>
            <a:off x="0" y="4867277"/>
            <a:ext cx="9144000" cy="276225"/>
          </a:xfrm>
          <a:prstGeom prst="rect">
            <a:avLst/>
          </a:prstGeom>
          <a:gradFill flip="none" rotWithShape="1">
            <a:gsLst>
              <a:gs pos="0">
                <a:srgbClr val="28ABE2"/>
              </a:gs>
              <a:gs pos="100000">
                <a:srgbClr val="2C2B70"/>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dirty="0" smtClean="0">
              <a:solidFill>
                <a:srgbClr val="FFFFFF"/>
              </a:solidFill>
            </a:endParaRPr>
          </a:p>
        </p:txBody>
      </p:sp>
      <p:sp>
        <p:nvSpPr>
          <p:cNvPr id="20" name="Rectangle 4"/>
          <p:cNvSpPr>
            <a:spLocks noChangeArrowheads="1"/>
          </p:cNvSpPr>
          <p:nvPr userDrawn="1"/>
        </p:nvSpPr>
        <p:spPr bwMode="ltGray">
          <a:xfrm>
            <a:off x="265669" y="4928138"/>
            <a:ext cx="3420515" cy="142992"/>
          </a:xfrm>
          <a:prstGeom prst="rect">
            <a:avLst/>
          </a:prstGeom>
          <a:noFill/>
          <a:ln w="9525">
            <a:noFill/>
            <a:miter lim="800000"/>
            <a:headEnd/>
            <a:tailEnd/>
          </a:ln>
          <a:effectLst/>
        </p:spPr>
        <p:txBody>
          <a:bodyPr wrap="square" lIns="61598" tIns="30800" rIns="61598" bIns="30800" anchor="b" anchorCtr="0">
            <a:spAutoFit/>
          </a:bodyPr>
          <a:lstStyle/>
          <a:p>
            <a:pPr defTabSz="610842" fontAlgn="auto">
              <a:spcBef>
                <a:spcPts val="0"/>
              </a:spcBef>
              <a:spcAft>
                <a:spcPts val="0"/>
              </a:spcAft>
            </a:pPr>
            <a:r>
              <a:rPr lang="en-US" sz="500" dirty="0" smtClean="0">
                <a:solidFill>
                  <a:srgbClr val="FFFFFF"/>
                </a:solidFill>
                <a:latin typeface="Arial"/>
              </a:rPr>
              <a:t>© 2011 Cisco and/or its affiliates. All rights reserved.</a:t>
            </a:r>
            <a:endParaRPr lang="en-US" sz="500" dirty="0">
              <a:solidFill>
                <a:srgbClr val="FFFFFF"/>
              </a:solidFill>
              <a:latin typeface="Arial"/>
            </a:endParaRPr>
          </a:p>
        </p:txBody>
      </p:sp>
      <p:sp>
        <p:nvSpPr>
          <p:cNvPr id="21" name="Rectangle 5"/>
          <p:cNvSpPr>
            <a:spLocks noChangeArrowheads="1"/>
          </p:cNvSpPr>
          <p:nvPr userDrawn="1"/>
        </p:nvSpPr>
        <p:spPr bwMode="ltGray">
          <a:xfrm>
            <a:off x="7934473" y="4930684"/>
            <a:ext cx="641180" cy="139146"/>
          </a:xfrm>
          <a:prstGeom prst="rect">
            <a:avLst/>
          </a:prstGeom>
          <a:noFill/>
          <a:ln w="9525">
            <a:noFill/>
            <a:miter lim="800000"/>
            <a:headEnd/>
            <a:tailEnd/>
          </a:ln>
          <a:effectLst/>
        </p:spPr>
        <p:txBody>
          <a:bodyPr wrap="none" lIns="61598" tIns="30800" rIns="61598" bIns="30800" anchor="b">
            <a:spAutoFit/>
          </a:bodyPr>
          <a:lstStyle/>
          <a:p>
            <a:pPr algn="r" defTabSz="610842" fontAlgn="auto">
              <a:spcBef>
                <a:spcPts val="0"/>
              </a:spcBef>
              <a:spcAft>
                <a:spcPts val="0"/>
              </a:spcAft>
            </a:pPr>
            <a:r>
              <a:rPr lang="en-US" sz="500" dirty="0">
                <a:solidFill>
                  <a:srgbClr val="FFFFFF"/>
                </a:solidFill>
                <a:latin typeface="Arial"/>
              </a:rPr>
              <a:t>Cisco Confidential</a:t>
            </a:r>
          </a:p>
        </p:txBody>
      </p:sp>
      <p:sp>
        <p:nvSpPr>
          <p:cNvPr id="22" name="Rectangle 7"/>
          <p:cNvSpPr>
            <a:spLocks noChangeArrowheads="1"/>
          </p:cNvSpPr>
          <p:nvPr userDrawn="1"/>
        </p:nvSpPr>
        <p:spPr bwMode="ltGray">
          <a:xfrm>
            <a:off x="8674685" y="4923760"/>
            <a:ext cx="206687" cy="142992"/>
          </a:xfrm>
          <a:prstGeom prst="rect">
            <a:avLst/>
          </a:prstGeom>
          <a:noFill/>
          <a:ln w="9525" algn="ctr">
            <a:noFill/>
            <a:miter lim="800000"/>
            <a:headEnd/>
            <a:tailEnd/>
          </a:ln>
          <a:effectLst/>
        </p:spPr>
        <p:txBody>
          <a:bodyPr wrap="none" lIns="61598" tIns="30800" rIns="61598" bIns="30800" anchor="b">
            <a:spAutoFit/>
          </a:bodyPr>
          <a:lstStyle/>
          <a:p>
            <a:pPr algn="r" defTabSz="610842" fontAlgn="auto">
              <a:spcBef>
                <a:spcPts val="0"/>
              </a:spcBef>
              <a:spcAft>
                <a:spcPts val="0"/>
              </a:spcAft>
            </a:pPr>
            <a:fld id="{DFCF27A5-1A5B-48D3-A060-2758FFBB1ADD}" type="slidenum">
              <a:rPr lang="en-US" sz="500">
                <a:solidFill>
                  <a:srgbClr val="FFFFFF"/>
                </a:solidFill>
                <a:latin typeface="Arial"/>
              </a:rPr>
              <a:pPr algn="r" defTabSz="610842" fontAlgn="auto">
                <a:spcBef>
                  <a:spcPts val="0"/>
                </a:spcBef>
                <a:spcAft>
                  <a:spcPts val="0"/>
                </a:spcAft>
              </a:pPr>
              <a:t>‹#›</a:t>
            </a:fld>
            <a:endParaRPr lang="en-US" sz="500" dirty="0">
              <a:solidFill>
                <a:srgbClr val="FFFFFF"/>
              </a:solidFill>
              <a:latin typeface="Arial"/>
            </a:endParaRPr>
          </a:p>
        </p:txBody>
      </p:sp>
    </p:spTree>
    <p:extLst>
      <p:ext uri="{BB962C8B-B14F-4D97-AF65-F5344CB8AC3E}">
        <p14:creationId xmlns:p14="http://schemas.microsoft.com/office/powerpoint/2010/main" val="2312973100"/>
      </p:ext>
    </p:extLst>
  </p:cSld>
  <p:clrMapOvr>
    <a:masterClrMapping/>
  </p:clrMapOvr>
  <p:transition>
    <p:wipe dir="r"/>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5412" y="324000"/>
            <a:ext cx="941172" cy="585216"/>
          </a:xfrm>
          <a:prstGeom prst="rect">
            <a:avLst/>
          </a:prstGeom>
        </p:spPr>
      </p:pic>
      <p:sp>
        <p:nvSpPr>
          <p:cNvPr id="16" name="Subtitle 2"/>
          <p:cNvSpPr>
            <a:spLocks noGrp="1"/>
          </p:cNvSpPr>
          <p:nvPr>
            <p:ph type="subTitle" idx="1" hasCustomPrompt="1"/>
          </p:nvPr>
        </p:nvSpPr>
        <p:spPr>
          <a:xfrm>
            <a:off x="469525" y="3793227"/>
            <a:ext cx="8296421" cy="288131"/>
          </a:xfrm>
          <a:prstGeom prst="rect">
            <a:avLst/>
          </a:prstGeom>
        </p:spPr>
        <p:txBody>
          <a:bodyPr lIns="68522" tIns="34280" rIns="68522" bIns="34280" anchor="b" anchorCtr="0">
            <a:noAutofit/>
          </a:bodyPr>
          <a:lstStyle>
            <a:lvl1pPr marL="0" indent="0" algn="l">
              <a:buNone/>
              <a:defRPr sz="1400" b="0" i="0">
                <a:solidFill>
                  <a:srgbClr val="FFFFFE"/>
                </a:solidFill>
                <a:latin typeface="+mn-lt"/>
                <a:cs typeface="CiscoSans"/>
              </a:defRPr>
            </a:lvl1pPr>
            <a:lvl2pPr marL="342593" indent="0" algn="ctr">
              <a:buNone/>
              <a:defRPr>
                <a:solidFill>
                  <a:schemeClr val="tx1">
                    <a:tint val="75000"/>
                  </a:schemeClr>
                </a:solidFill>
              </a:defRPr>
            </a:lvl2pPr>
            <a:lvl3pPr marL="685216" indent="0" algn="ctr">
              <a:buNone/>
              <a:defRPr>
                <a:solidFill>
                  <a:schemeClr val="tx1">
                    <a:tint val="75000"/>
                  </a:schemeClr>
                </a:solidFill>
              </a:defRPr>
            </a:lvl3pPr>
            <a:lvl4pPr marL="1027821" indent="0" algn="ctr">
              <a:buNone/>
              <a:defRPr>
                <a:solidFill>
                  <a:schemeClr val="tx1">
                    <a:tint val="75000"/>
                  </a:schemeClr>
                </a:solidFill>
              </a:defRPr>
            </a:lvl4pPr>
            <a:lvl5pPr marL="1370432" indent="0" algn="ctr">
              <a:buNone/>
              <a:defRPr>
                <a:solidFill>
                  <a:schemeClr val="tx1">
                    <a:tint val="75000"/>
                  </a:schemeClr>
                </a:solidFill>
              </a:defRPr>
            </a:lvl5pPr>
            <a:lvl6pPr marL="1713047" indent="0" algn="ctr">
              <a:buNone/>
              <a:defRPr>
                <a:solidFill>
                  <a:schemeClr val="tx1">
                    <a:tint val="75000"/>
                  </a:schemeClr>
                </a:solidFill>
              </a:defRPr>
            </a:lvl6pPr>
            <a:lvl7pPr marL="2055647" indent="0" algn="ctr">
              <a:buNone/>
              <a:defRPr>
                <a:solidFill>
                  <a:schemeClr val="tx1">
                    <a:tint val="75000"/>
                  </a:schemeClr>
                </a:solidFill>
              </a:defRPr>
            </a:lvl7pPr>
            <a:lvl8pPr marL="2398240" indent="0" algn="ctr">
              <a:buNone/>
              <a:defRPr>
                <a:solidFill>
                  <a:schemeClr val="tx1">
                    <a:tint val="75000"/>
                  </a:schemeClr>
                </a:solidFill>
              </a:defRPr>
            </a:lvl8pPr>
            <a:lvl9pPr marL="2740838"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525" y="4033224"/>
            <a:ext cx="8296421" cy="288131"/>
          </a:xfrm>
          <a:prstGeom prst="rect">
            <a:avLst/>
          </a:prstGeom>
        </p:spPr>
        <p:txBody>
          <a:bodyPr lIns="68522" tIns="34280" rIns="68522" bIns="3428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525" y="4273221"/>
            <a:ext cx="8296421" cy="288131"/>
          </a:xfrm>
          <a:prstGeom prst="rect">
            <a:avLst/>
          </a:prstGeom>
        </p:spPr>
        <p:txBody>
          <a:bodyPr lIns="68522" tIns="34280" rIns="68522" bIns="3428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321" y="3211463"/>
            <a:ext cx="8302625" cy="299001"/>
          </a:xfrm>
          <a:prstGeom prst="rect">
            <a:avLst/>
          </a:prstGeom>
        </p:spPr>
        <p:txBody>
          <a:bodyPr lIns="68522" tIns="34280" rIns="68522" bIns="34280"/>
          <a:lstStyle>
            <a:lvl1pPr marL="0" indent="0">
              <a:buFont typeface="Arial" panose="020B0604020202020204" pitchFamily="34" charset="0"/>
              <a:buNone/>
              <a:defRPr sz="2200" baseline="0">
                <a:solidFill>
                  <a:srgbClr val="FFFFFE"/>
                </a:solidFill>
                <a:latin typeface="+mj-lt"/>
              </a:defRPr>
            </a:lvl1pPr>
            <a:lvl2pPr marL="304559" indent="0">
              <a:buNone/>
              <a:defRPr/>
            </a:lvl2pPr>
            <a:lvl3pPr marL="427089" indent="0">
              <a:buNone/>
              <a:defRPr/>
            </a:lvl3pPr>
            <a:lvl4pPr marL="516308" indent="0">
              <a:buNone/>
              <a:defRPr/>
            </a:lvl4pPr>
            <a:lvl5pPr marL="600776" indent="0">
              <a:buNone/>
              <a:defRPr/>
            </a:lvl5pPr>
          </a:lstStyle>
          <a:p>
            <a:pPr lvl="0"/>
            <a:r>
              <a:rPr lang="en-GB" dirty="0" smtClean="0"/>
              <a:t>Subtitle Goes Here</a:t>
            </a:r>
          </a:p>
        </p:txBody>
      </p:sp>
      <p:sp>
        <p:nvSpPr>
          <p:cNvPr id="20" name="Title 1"/>
          <p:cNvSpPr>
            <a:spLocks noGrp="1"/>
          </p:cNvSpPr>
          <p:nvPr>
            <p:ph type="ctrTitle" hasCustomPrompt="1"/>
          </p:nvPr>
        </p:nvSpPr>
        <p:spPr>
          <a:xfrm>
            <a:off x="425767"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205987665"/>
      </p:ext>
    </p:extLst>
  </p:cSld>
  <p:clrMapOvr>
    <a:masterClrMapping/>
  </p:clrMapOvr>
  <p:transition spd="slow">
    <p:wipe/>
  </p:transition>
  <p:timing>
    <p:tnLst>
      <p:par>
        <p:cTn id="1" dur="indefinite" restart="never" nodeType="tmRoot"/>
      </p:par>
    </p:tnLst>
  </p:timing>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4" y="324161"/>
            <a:ext cx="8588861" cy="628650"/>
          </a:xfrm>
          <a:prstGeom prst="rect">
            <a:avLst/>
          </a:prstGeom>
        </p:spPr>
        <p:txBody>
          <a:bodyPr/>
          <a:lstStyle>
            <a:lvl1pPr>
              <a:defRPr>
                <a:gradFill>
                  <a:gsLst>
                    <a:gs pos="0">
                      <a:srgbClr val="2BA2CC"/>
                    </a:gs>
                    <a:gs pos="100000">
                      <a:srgbClr val="2C2B70"/>
                    </a:gs>
                  </a:gsLst>
                  <a:lin ang="4800000" scaled="0"/>
                </a:gradFill>
                <a:latin typeface="+mj-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78745561"/>
      </p:ext>
    </p:extLst>
  </p:cSld>
  <p:clrMapOvr>
    <a:masterClrMapping/>
  </p:clrMapOvr>
  <p:transition>
    <p:wipe dir="r"/>
  </p:transition>
  <p:timing>
    <p:tnLst>
      <p:par>
        <p:cTn id="1" dur="indefinite" restart="never" nodeType="tmRoot"/>
      </p:par>
    </p:tnLst>
  </p:timing>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226314"/>
            <a:ext cx="4123944" cy="628650"/>
          </a:xfrm>
          <a:prstGeom prst="rect">
            <a:avLst/>
          </a:prstGeom>
        </p:spPr>
        <p:txBody>
          <a:bodyPr vert="horz" lIns="61727" tIns="34295" rIns="61727" bIns="34295" rtlCol="0" anchor="t" anchorCtr="0">
            <a:noAutofit/>
          </a:bodyPr>
          <a:lstStyle>
            <a:lvl1pPr algn="l" defTabSz="685857" rtl="0" eaLnBrk="1" latinLnBrk="0" hangingPunct="1">
              <a:lnSpc>
                <a:spcPct val="80000"/>
              </a:lnSpc>
              <a:spcBef>
                <a:spcPct val="0"/>
              </a:spcBef>
              <a:buNone/>
              <a:defRPr lang="en-US" sz="2700" b="0" kern="1200" spc="-75" baseline="0" dirty="0" smtClean="0">
                <a:gradFill>
                  <a:gsLst>
                    <a:gs pos="0">
                      <a:srgbClr val="2BA2CC"/>
                    </a:gs>
                    <a:gs pos="100000">
                      <a:srgbClr val="2C2B70"/>
                    </a:gs>
                  </a:gsLst>
                  <a:lin ang="24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19455" y="1200150"/>
            <a:ext cx="4142232" cy="3394710"/>
          </a:xfrm>
          <a:prstGeom prst="rect">
            <a:avLst/>
          </a:prstGeom>
        </p:spPr>
        <p:txBody>
          <a:bodyPr/>
          <a:lstStyle>
            <a:lvl1pPr marL="0" indent="0">
              <a:buNone/>
              <a:defRPr>
                <a:solidFill>
                  <a:srgbClr val="2BA2CC"/>
                </a:solidFill>
                <a:latin typeface="+mj-lt"/>
              </a:defRPr>
            </a:lvl1pPr>
            <a:lvl2pPr marL="476290" indent="-171465">
              <a:buClr>
                <a:srgbClr val="2BA2CC"/>
              </a:buClr>
              <a:buFont typeface="Arial" pitchFamily="34" charset="0"/>
              <a:buChar char="•"/>
              <a:tabLst/>
              <a:defRPr>
                <a:solidFill>
                  <a:srgbClr val="2BA2CC"/>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200150"/>
            <a:ext cx="4005072" cy="3394710"/>
          </a:xfrm>
          <a:prstGeom prst="rect">
            <a:avLst/>
          </a:prstGeom>
        </p:spPr>
        <p:txBody>
          <a:bodyPr/>
          <a:lstStyle>
            <a:lvl1pPr marL="0" indent="0">
              <a:buFontTx/>
              <a:buNone/>
              <a:defRPr>
                <a:solidFill>
                  <a:srgbClr val="2C2B70"/>
                </a:solidFill>
                <a:latin typeface="+mj-lt"/>
              </a:defRPr>
            </a:lvl1pPr>
            <a:lvl2pPr marL="476290" indent="-171465">
              <a:buClr>
                <a:srgbClr val="2C2B70"/>
              </a:buClr>
              <a:buFont typeface="Arial" pitchFamily="34" charset="0"/>
              <a:buChar char="•"/>
              <a:defRPr>
                <a:solidFill>
                  <a:srgbClr val="2C2B70"/>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4822432" y="233172"/>
            <a:ext cx="3896359" cy="630936"/>
          </a:xfrm>
          <a:prstGeom prst="rect">
            <a:avLst/>
          </a:prstGeom>
        </p:spPr>
        <p:txBody>
          <a:bodyPr>
            <a:noAutofit/>
          </a:bodyPr>
          <a:lstStyle>
            <a:lvl1pPr marL="0" marR="0" indent="0" algn="l" defTabSz="685857" rtl="0" eaLnBrk="1" fontAlgn="auto" latinLnBrk="0" hangingPunct="1">
              <a:lnSpc>
                <a:spcPct val="80000"/>
              </a:lnSpc>
              <a:spcBef>
                <a:spcPct val="0"/>
              </a:spcBef>
              <a:spcAft>
                <a:spcPts val="0"/>
              </a:spcAft>
              <a:buClrTx/>
              <a:buSzTx/>
              <a:buFontTx/>
              <a:buNone/>
              <a:tabLst/>
              <a:defRPr lang="en-US" sz="2700" b="0" kern="1200" spc="-75" baseline="0" dirty="0">
                <a:gradFill>
                  <a:gsLst>
                    <a:gs pos="0">
                      <a:srgbClr val="2BA2CC"/>
                    </a:gs>
                    <a:gs pos="100000">
                      <a:srgbClr val="2C2B70"/>
                    </a:gs>
                  </a:gsLst>
                  <a:lin ang="2400000" scaled="0"/>
                </a:gradFill>
                <a:latin typeface="+mj-lt"/>
                <a:ea typeface="+mj-ea"/>
                <a:cs typeface="+mj-cs"/>
              </a:defRPr>
            </a:lvl1pPr>
          </a:lstStyle>
          <a:p>
            <a:pPr marL="0" marR="0" lvl="0" indent="0" algn="l" defTabSz="685857"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sp>
        <p:nvSpPr>
          <p:cNvPr id="19" name="Rectangle 18"/>
          <p:cNvSpPr/>
          <p:nvPr userDrawn="1"/>
        </p:nvSpPr>
        <p:spPr>
          <a:xfrm>
            <a:off x="0" y="4867277"/>
            <a:ext cx="9144000" cy="276225"/>
          </a:xfrm>
          <a:prstGeom prst="rect">
            <a:avLst/>
          </a:prstGeom>
          <a:gradFill flip="none" rotWithShape="1">
            <a:gsLst>
              <a:gs pos="0">
                <a:srgbClr val="28ABE2"/>
              </a:gs>
              <a:gs pos="100000">
                <a:srgbClr val="2C2B70"/>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dirty="0" smtClean="0">
              <a:solidFill>
                <a:srgbClr val="FFFFFF"/>
              </a:solidFill>
            </a:endParaRPr>
          </a:p>
        </p:txBody>
      </p:sp>
      <p:sp>
        <p:nvSpPr>
          <p:cNvPr id="20" name="Rectangle 4"/>
          <p:cNvSpPr>
            <a:spLocks noChangeArrowheads="1"/>
          </p:cNvSpPr>
          <p:nvPr userDrawn="1"/>
        </p:nvSpPr>
        <p:spPr bwMode="ltGray">
          <a:xfrm>
            <a:off x="265669" y="4928138"/>
            <a:ext cx="3420515" cy="142992"/>
          </a:xfrm>
          <a:prstGeom prst="rect">
            <a:avLst/>
          </a:prstGeom>
          <a:noFill/>
          <a:ln w="9525">
            <a:noFill/>
            <a:miter lim="800000"/>
            <a:headEnd/>
            <a:tailEnd/>
          </a:ln>
          <a:effectLst/>
        </p:spPr>
        <p:txBody>
          <a:bodyPr wrap="square" lIns="61598" tIns="30800" rIns="61598" bIns="30800" anchor="b" anchorCtr="0">
            <a:spAutoFit/>
          </a:bodyPr>
          <a:lstStyle/>
          <a:p>
            <a:pPr defTabSz="610842" fontAlgn="auto">
              <a:spcBef>
                <a:spcPts val="0"/>
              </a:spcBef>
              <a:spcAft>
                <a:spcPts val="0"/>
              </a:spcAft>
            </a:pPr>
            <a:r>
              <a:rPr lang="en-US" sz="500" dirty="0" smtClean="0">
                <a:solidFill>
                  <a:srgbClr val="FFFFFF"/>
                </a:solidFill>
                <a:latin typeface="Arial"/>
              </a:rPr>
              <a:t>© 2011 Cisco and/or its affiliates. All rights reserved.</a:t>
            </a:r>
            <a:endParaRPr lang="en-US" sz="500" dirty="0">
              <a:solidFill>
                <a:srgbClr val="FFFFFF"/>
              </a:solidFill>
              <a:latin typeface="Arial"/>
            </a:endParaRPr>
          </a:p>
        </p:txBody>
      </p:sp>
      <p:sp>
        <p:nvSpPr>
          <p:cNvPr id="21" name="Rectangle 5"/>
          <p:cNvSpPr>
            <a:spLocks noChangeArrowheads="1"/>
          </p:cNvSpPr>
          <p:nvPr userDrawn="1"/>
        </p:nvSpPr>
        <p:spPr bwMode="ltGray">
          <a:xfrm>
            <a:off x="7934473" y="4930684"/>
            <a:ext cx="641180" cy="139146"/>
          </a:xfrm>
          <a:prstGeom prst="rect">
            <a:avLst/>
          </a:prstGeom>
          <a:noFill/>
          <a:ln w="9525">
            <a:noFill/>
            <a:miter lim="800000"/>
            <a:headEnd/>
            <a:tailEnd/>
          </a:ln>
          <a:effectLst/>
        </p:spPr>
        <p:txBody>
          <a:bodyPr wrap="none" lIns="61598" tIns="30800" rIns="61598" bIns="30800" anchor="b">
            <a:spAutoFit/>
          </a:bodyPr>
          <a:lstStyle/>
          <a:p>
            <a:pPr algn="r" defTabSz="610842" fontAlgn="auto">
              <a:spcBef>
                <a:spcPts val="0"/>
              </a:spcBef>
              <a:spcAft>
                <a:spcPts val="0"/>
              </a:spcAft>
            </a:pPr>
            <a:r>
              <a:rPr lang="en-US" sz="500" dirty="0">
                <a:solidFill>
                  <a:srgbClr val="FFFFFF"/>
                </a:solidFill>
                <a:latin typeface="Arial"/>
              </a:rPr>
              <a:t>Cisco Confidential</a:t>
            </a:r>
          </a:p>
        </p:txBody>
      </p:sp>
      <p:sp>
        <p:nvSpPr>
          <p:cNvPr id="23" name="Rectangle 7"/>
          <p:cNvSpPr>
            <a:spLocks noChangeArrowheads="1"/>
          </p:cNvSpPr>
          <p:nvPr userDrawn="1"/>
        </p:nvSpPr>
        <p:spPr bwMode="ltGray">
          <a:xfrm>
            <a:off x="8674685" y="4923760"/>
            <a:ext cx="206687" cy="142992"/>
          </a:xfrm>
          <a:prstGeom prst="rect">
            <a:avLst/>
          </a:prstGeom>
          <a:noFill/>
          <a:ln w="9525" algn="ctr">
            <a:noFill/>
            <a:miter lim="800000"/>
            <a:headEnd/>
            <a:tailEnd/>
          </a:ln>
          <a:effectLst/>
        </p:spPr>
        <p:txBody>
          <a:bodyPr wrap="none" lIns="61598" tIns="30800" rIns="61598" bIns="30800" anchor="b">
            <a:spAutoFit/>
          </a:bodyPr>
          <a:lstStyle/>
          <a:p>
            <a:pPr algn="r" defTabSz="610842" fontAlgn="auto">
              <a:spcBef>
                <a:spcPts val="0"/>
              </a:spcBef>
              <a:spcAft>
                <a:spcPts val="0"/>
              </a:spcAft>
            </a:pPr>
            <a:fld id="{DFCF27A5-1A5B-48D3-A060-2758FFBB1ADD}" type="slidenum">
              <a:rPr lang="en-US" sz="500">
                <a:solidFill>
                  <a:srgbClr val="FFFFFF"/>
                </a:solidFill>
                <a:latin typeface="Arial"/>
              </a:rPr>
              <a:pPr algn="r" defTabSz="610842" fontAlgn="auto">
                <a:spcBef>
                  <a:spcPts val="0"/>
                </a:spcBef>
                <a:spcAft>
                  <a:spcPts val="0"/>
                </a:spcAft>
              </a:pPr>
              <a:t>‹#›</a:t>
            </a:fld>
            <a:endParaRPr lang="en-US" sz="500" dirty="0">
              <a:solidFill>
                <a:srgbClr val="FFFFFF"/>
              </a:solidFill>
              <a:latin typeface="Arial"/>
            </a:endParaRPr>
          </a:p>
        </p:txBody>
      </p:sp>
    </p:spTree>
    <p:extLst>
      <p:ext uri="{BB962C8B-B14F-4D97-AF65-F5344CB8AC3E}">
        <p14:creationId xmlns:p14="http://schemas.microsoft.com/office/powerpoint/2010/main" val="2867810482"/>
      </p:ext>
    </p:extLst>
  </p:cSld>
  <p:clrMapOvr>
    <a:masterClrMapping/>
  </p:clrMapOvr>
  <p:transition>
    <p:wipe dir="r"/>
  </p:transition>
  <p:timing>
    <p:tnLst>
      <p:par>
        <p:cTn id="1" dur="indefinite" restart="never" nodeType="tmRoot"/>
      </p:par>
    </p:tnLst>
  </p:timing>
  <p:hf hdr="0" ftr="0" dt="0"/>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244476" y="1200155"/>
            <a:ext cx="2622550" cy="3293269"/>
          </a:xfrm>
          <a:prstGeom prst="rect">
            <a:avLst/>
          </a:prstGeom>
        </p:spPr>
        <p:txBody>
          <a:bodyPr/>
          <a:lstStyle>
            <a:lvl1pPr>
              <a:defRPr>
                <a:solidFill>
                  <a:srgbClr val="2C2B70"/>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12"/>
          <p:cNvSpPr>
            <a:spLocks noGrp="1"/>
          </p:cNvSpPr>
          <p:nvPr>
            <p:ph type="body" sz="quarter" idx="15"/>
          </p:nvPr>
        </p:nvSpPr>
        <p:spPr>
          <a:xfrm>
            <a:off x="3292478" y="1200151"/>
            <a:ext cx="2593975" cy="3271838"/>
          </a:xfrm>
          <a:prstGeom prst="rect">
            <a:avLst/>
          </a:prstGeom>
        </p:spPr>
        <p:txBody>
          <a:bodyPr/>
          <a:lstStyle>
            <a:lvl1pPr>
              <a:defRPr>
                <a:solidFill>
                  <a:srgbClr val="2C2B70"/>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12"/>
          <p:cNvSpPr>
            <a:spLocks noGrp="1"/>
          </p:cNvSpPr>
          <p:nvPr>
            <p:ph type="body" sz="quarter" idx="16"/>
          </p:nvPr>
        </p:nvSpPr>
        <p:spPr>
          <a:xfrm>
            <a:off x="6300789" y="1200154"/>
            <a:ext cx="2633662" cy="3250406"/>
          </a:xfrm>
          <a:prstGeom prst="rect">
            <a:avLst/>
          </a:prstGeom>
        </p:spPr>
        <p:txBody>
          <a:bodyPr/>
          <a:lstStyle>
            <a:lvl1pPr>
              <a:defRPr>
                <a:solidFill>
                  <a:srgbClr val="2C2B70"/>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Text Placeholder 17"/>
          <p:cNvSpPr>
            <a:spLocks noGrp="1"/>
          </p:cNvSpPr>
          <p:nvPr>
            <p:ph type="body" sz="quarter" idx="17"/>
          </p:nvPr>
        </p:nvSpPr>
        <p:spPr>
          <a:xfrm>
            <a:off x="219516" y="75438"/>
            <a:ext cx="2668457" cy="864108"/>
          </a:xfrm>
          <a:prstGeom prst="rect">
            <a:avLst/>
          </a:prstGeom>
        </p:spPr>
        <p:txBody>
          <a:bodyPr anchor="b" anchorCtr="0">
            <a:noAutofit/>
          </a:bodyPr>
          <a:lstStyle>
            <a:lvl1pPr marL="0" marR="0" indent="0" algn="l" defTabSz="685857" rtl="0" eaLnBrk="1" fontAlgn="auto" latinLnBrk="0" hangingPunct="1">
              <a:lnSpc>
                <a:spcPct val="80000"/>
              </a:lnSpc>
              <a:spcBef>
                <a:spcPct val="0"/>
              </a:spcBef>
              <a:spcAft>
                <a:spcPts val="0"/>
              </a:spcAft>
              <a:buClrTx/>
              <a:buSzTx/>
              <a:buFontTx/>
              <a:buNone/>
              <a:tabLst/>
              <a:defRPr kumimoji="0" lang="en-US" sz="2300" b="0" i="0" u="none" strike="noStrike" kern="1200" cap="none" spc="-75" normalizeH="0" baseline="0" noProof="0" dirty="0" smtClean="0">
                <a:ln>
                  <a:noFill/>
                </a:ln>
                <a:gradFill>
                  <a:gsLst>
                    <a:gs pos="0">
                      <a:srgbClr val="2BA2CC"/>
                    </a:gs>
                    <a:gs pos="100000">
                      <a:srgbClr val="2C2B70"/>
                    </a:gs>
                  </a:gsLst>
                  <a:lin ang="2400000" scaled="0"/>
                </a:gradFill>
                <a:effectLst/>
                <a:uLnTx/>
                <a:uFillTx/>
                <a:latin typeface="+mj-lt"/>
                <a:ea typeface="+mj-ea"/>
                <a:cs typeface="Arial" pitchFamily="34" charset="0"/>
              </a:defRPr>
            </a:lvl1pPr>
          </a:lstStyle>
          <a:p>
            <a:pPr marL="0" marR="0" lvl="0" indent="0" algn="l" defTabSz="685857" rtl="0" eaLnBrk="1" fontAlgn="auto" latinLnBrk="0" hangingPunct="1">
              <a:lnSpc>
                <a:spcPct val="80000"/>
              </a:lnSpc>
              <a:spcBef>
                <a:spcPct val="0"/>
              </a:spcBef>
              <a:spcAft>
                <a:spcPts val="0"/>
              </a:spcAft>
              <a:buClrTx/>
              <a:buSzTx/>
              <a:buFontTx/>
              <a:buNone/>
              <a:tabLst/>
              <a:defRPr/>
            </a:pPr>
            <a:r>
              <a:rPr lang="en-US" dirty="0" smtClean="0"/>
              <a:t>Click to edit Master text styles</a:t>
            </a:r>
          </a:p>
        </p:txBody>
      </p:sp>
      <p:sp>
        <p:nvSpPr>
          <p:cNvPr id="22" name="Text Placeholder 17"/>
          <p:cNvSpPr>
            <a:spLocks noGrp="1"/>
          </p:cNvSpPr>
          <p:nvPr>
            <p:ph type="body" sz="quarter" idx="19"/>
          </p:nvPr>
        </p:nvSpPr>
        <p:spPr>
          <a:xfrm>
            <a:off x="3258401" y="75438"/>
            <a:ext cx="2599859" cy="864108"/>
          </a:xfrm>
          <a:prstGeom prst="rect">
            <a:avLst/>
          </a:prstGeom>
        </p:spPr>
        <p:txBody>
          <a:bodyPr anchor="b" anchorCtr="0">
            <a:noAutofit/>
          </a:bodyPr>
          <a:lstStyle>
            <a:lvl1pPr marL="0" marR="0" indent="0" algn="l" defTabSz="685857" rtl="0" eaLnBrk="1" fontAlgn="auto" latinLnBrk="0" hangingPunct="1">
              <a:lnSpc>
                <a:spcPct val="80000"/>
              </a:lnSpc>
              <a:spcBef>
                <a:spcPct val="0"/>
              </a:spcBef>
              <a:spcAft>
                <a:spcPts val="0"/>
              </a:spcAft>
              <a:buClrTx/>
              <a:buSzTx/>
              <a:buFontTx/>
              <a:buNone/>
              <a:tabLst/>
              <a:defRPr kumimoji="0" lang="en-US" sz="2300" b="0" i="0" u="none" strike="noStrike" kern="1200" cap="none" spc="-75" normalizeH="0" baseline="0" noProof="0" dirty="0" smtClean="0">
                <a:ln>
                  <a:noFill/>
                </a:ln>
                <a:gradFill>
                  <a:gsLst>
                    <a:gs pos="0">
                      <a:srgbClr val="2BA2CC"/>
                    </a:gs>
                    <a:gs pos="100000">
                      <a:srgbClr val="2C2B70"/>
                    </a:gs>
                  </a:gsLst>
                  <a:lin ang="2400000" scaled="0"/>
                </a:gradFill>
                <a:effectLst/>
                <a:uLnTx/>
                <a:uFillTx/>
                <a:latin typeface="+mj-lt"/>
                <a:ea typeface="+mj-ea"/>
                <a:cs typeface="Arial" pitchFamily="34" charset="0"/>
              </a:defRPr>
            </a:lvl1pPr>
          </a:lstStyle>
          <a:p>
            <a:pPr marL="0" marR="0" lvl="0" indent="0" algn="l" defTabSz="685857" rtl="0" eaLnBrk="1" fontAlgn="auto" latinLnBrk="0" hangingPunct="1">
              <a:lnSpc>
                <a:spcPct val="80000"/>
              </a:lnSpc>
              <a:spcBef>
                <a:spcPct val="0"/>
              </a:spcBef>
              <a:spcAft>
                <a:spcPts val="0"/>
              </a:spcAft>
              <a:buClrTx/>
              <a:buSzTx/>
              <a:buFontTx/>
              <a:buNone/>
              <a:tabLst/>
              <a:defRPr/>
            </a:pPr>
            <a:r>
              <a:rPr lang="en-US" dirty="0" smtClean="0"/>
              <a:t>Click to edit Master text styles</a:t>
            </a:r>
          </a:p>
        </p:txBody>
      </p:sp>
      <p:sp>
        <p:nvSpPr>
          <p:cNvPr id="23" name="Text Placeholder 17"/>
          <p:cNvSpPr>
            <a:spLocks noGrp="1"/>
          </p:cNvSpPr>
          <p:nvPr>
            <p:ph type="body" sz="quarter" idx="20"/>
          </p:nvPr>
        </p:nvSpPr>
        <p:spPr>
          <a:xfrm>
            <a:off x="6272203" y="75438"/>
            <a:ext cx="2634158" cy="864108"/>
          </a:xfrm>
          <a:prstGeom prst="rect">
            <a:avLst/>
          </a:prstGeom>
        </p:spPr>
        <p:txBody>
          <a:bodyPr anchor="b" anchorCtr="0">
            <a:noAutofit/>
          </a:bodyPr>
          <a:lstStyle>
            <a:lvl1pPr marL="0" marR="0" indent="0" algn="l" defTabSz="685857" rtl="0" eaLnBrk="1" fontAlgn="auto" latinLnBrk="0" hangingPunct="1">
              <a:lnSpc>
                <a:spcPct val="80000"/>
              </a:lnSpc>
              <a:spcBef>
                <a:spcPct val="0"/>
              </a:spcBef>
              <a:spcAft>
                <a:spcPts val="0"/>
              </a:spcAft>
              <a:buClrTx/>
              <a:buSzTx/>
              <a:buFontTx/>
              <a:buNone/>
              <a:tabLst/>
              <a:defRPr kumimoji="0" lang="en-US" sz="2300" b="0" i="0" u="none" strike="noStrike" kern="1200" cap="none" spc="-75" normalizeH="0" baseline="0" noProof="0" dirty="0" smtClean="0">
                <a:ln>
                  <a:noFill/>
                </a:ln>
                <a:gradFill>
                  <a:gsLst>
                    <a:gs pos="0">
                      <a:srgbClr val="2BA2CC"/>
                    </a:gs>
                    <a:gs pos="100000">
                      <a:srgbClr val="2C2B70"/>
                    </a:gs>
                  </a:gsLst>
                  <a:lin ang="2400000" scaled="0"/>
                </a:gradFill>
                <a:effectLst/>
                <a:uLnTx/>
                <a:uFillTx/>
                <a:latin typeface="+mj-lt"/>
                <a:ea typeface="+mj-ea"/>
                <a:cs typeface="Arial" pitchFamily="34" charset="0"/>
              </a:defRPr>
            </a:lvl1pPr>
          </a:lstStyle>
          <a:p>
            <a:pPr marL="0" marR="0" lvl="0" indent="0" algn="l" defTabSz="685857" rtl="0" eaLnBrk="1" fontAlgn="auto" latinLnBrk="0" hangingPunct="1">
              <a:lnSpc>
                <a:spcPct val="80000"/>
              </a:lnSpc>
              <a:spcBef>
                <a:spcPct val="0"/>
              </a:spcBef>
              <a:spcAft>
                <a:spcPts val="0"/>
              </a:spcAft>
              <a:buClrTx/>
              <a:buSzTx/>
              <a:buFontTx/>
              <a:buNone/>
              <a:tabLst/>
              <a:defRPr/>
            </a:pPr>
            <a:r>
              <a:rPr lang="en-US" dirty="0" smtClean="0"/>
              <a:t>Click to edit Master text styles</a:t>
            </a:r>
          </a:p>
        </p:txBody>
      </p:sp>
    </p:spTree>
    <p:extLst>
      <p:ext uri="{BB962C8B-B14F-4D97-AF65-F5344CB8AC3E}">
        <p14:creationId xmlns:p14="http://schemas.microsoft.com/office/powerpoint/2010/main" val="2737157201"/>
      </p:ext>
    </p:extLst>
  </p:cSld>
  <p:clrMapOvr>
    <a:masterClrMapping/>
  </p:clrMapOvr>
  <p:transition>
    <p:wipe dir="r"/>
  </p:transition>
  <p:timing>
    <p:tnLst>
      <p:par>
        <p:cTn id="1" dur="indefinite" restart="never" nodeType="tmRoot"/>
      </p:par>
    </p:tnLst>
  </p:timing>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246972" y="329783"/>
            <a:ext cx="8567244" cy="628650"/>
          </a:xfrm>
          <a:prstGeom prst="rect">
            <a:avLst/>
          </a:prstGeom>
        </p:spPr>
        <p:txBody>
          <a:bodyPr/>
          <a:lstStyle>
            <a:lvl1pPr algn="l" defTabSz="685857" rtl="0" eaLnBrk="1" latinLnBrk="0" hangingPunct="1">
              <a:lnSpc>
                <a:spcPct val="80000"/>
              </a:lnSpc>
              <a:spcBef>
                <a:spcPct val="0"/>
              </a:spcBef>
              <a:buNone/>
              <a:defRPr lang="en-US" sz="2700" b="0" kern="1200" spc="0" baseline="0" dirty="0">
                <a:gradFill>
                  <a:gsLst>
                    <a:gs pos="0">
                      <a:srgbClr val="2BA2CC"/>
                    </a:gs>
                    <a:gs pos="100000">
                      <a:srgbClr val="2C2B70"/>
                    </a:gs>
                  </a:gsLst>
                  <a:lin ang="4800000" scaled="0"/>
                </a:gra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359766" y="1107281"/>
            <a:ext cx="8439461" cy="3228975"/>
          </a:xfrm>
          <a:prstGeom prst="rect">
            <a:avLst/>
          </a:prstGeom>
        </p:spPr>
        <p:txBody>
          <a:bodyPr anchor="ctr" anchorCtr="1"/>
          <a:lstStyle>
            <a:lvl1pPr>
              <a:buNone/>
              <a:defRPr>
                <a:latin typeface="+mj-lt"/>
              </a:defRPr>
            </a:lvl1pPr>
          </a:lstStyle>
          <a:p>
            <a:r>
              <a:rPr lang="en-US" smtClean="0"/>
              <a:t>Click icon to add chart</a:t>
            </a:r>
            <a:endParaRPr lang="en-US"/>
          </a:p>
        </p:txBody>
      </p:sp>
      <p:sp>
        <p:nvSpPr>
          <p:cNvPr id="4" name="Text Placeholder 9"/>
          <p:cNvSpPr>
            <a:spLocks noGrp="1"/>
          </p:cNvSpPr>
          <p:nvPr>
            <p:ph type="body" sz="quarter" idx="11" hasCustomPrompt="1"/>
          </p:nvPr>
        </p:nvSpPr>
        <p:spPr>
          <a:xfrm>
            <a:off x="249468" y="4546590"/>
            <a:ext cx="7461250" cy="207749"/>
          </a:xfrm>
          <a:prstGeom prst="rect">
            <a:avLst/>
          </a:prstGeom>
        </p:spPr>
        <p:txBody>
          <a:bodyPr wrap="square" anchor="b" anchorCtr="0">
            <a:noAutofit/>
          </a:bodyPr>
          <a:lstStyle>
            <a:lvl1pPr algn="l" defTabSz="603698">
              <a:lnSpc>
                <a:spcPct val="100000"/>
              </a:lnSpc>
              <a:spcBef>
                <a:spcPct val="50000"/>
              </a:spcBef>
              <a:buNone/>
              <a:defRPr sz="900">
                <a:solidFill>
                  <a:schemeClr val="bg1">
                    <a:lumMod val="50000"/>
                  </a:schemeClr>
                </a:solidFill>
                <a:latin typeface="+mj-l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smtClean="0"/>
              <a:t>Source: Placeholder for Notes Is 12 Points</a:t>
            </a:r>
          </a:p>
        </p:txBody>
      </p:sp>
    </p:spTree>
    <p:extLst>
      <p:ext uri="{BB962C8B-B14F-4D97-AF65-F5344CB8AC3E}">
        <p14:creationId xmlns:p14="http://schemas.microsoft.com/office/powerpoint/2010/main" val="3445348739"/>
      </p:ext>
    </p:extLst>
  </p:cSld>
  <p:clrMapOvr>
    <a:masterClrMapping/>
  </p:clrMapOvr>
  <p:transition>
    <p:wipe dir="r"/>
  </p:transition>
  <p:timing>
    <p:tnLst>
      <p:par>
        <p:cTn id="1" dur="indefinite" restart="never" nodeType="tmRoot"/>
      </p:par>
    </p:tnLst>
  </p:timing>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4" y="4072683"/>
            <a:ext cx="8558698" cy="628650"/>
          </a:xfrm>
          <a:prstGeom prst="rect">
            <a:avLst/>
          </a:prstGeom>
        </p:spPr>
        <p:txBody>
          <a:bodyPr vert="horz" lIns="61727" tIns="34295" rIns="61727" bIns="34295" rtlCol="0" anchor="b" anchorCtr="0">
            <a:noAutofit/>
          </a:bodyPr>
          <a:lstStyle>
            <a:lvl1pPr algn="l" defTabSz="685857" rtl="0" eaLnBrk="1" latinLnBrk="0" hangingPunct="1">
              <a:lnSpc>
                <a:spcPct val="80000"/>
              </a:lnSpc>
              <a:spcBef>
                <a:spcPct val="0"/>
              </a:spcBef>
              <a:buNone/>
              <a:defRPr lang="en-US" sz="2700" b="0" kern="1200" spc="0" baseline="0" dirty="0">
                <a:gradFill>
                  <a:gsLst>
                    <a:gs pos="0">
                      <a:srgbClr val="2BA2CC"/>
                    </a:gs>
                    <a:gs pos="100000">
                      <a:srgbClr val="2C2B70"/>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246888" y="1200150"/>
            <a:ext cx="4005072" cy="2811780"/>
          </a:xfrm>
          <a:prstGeom prst="rect">
            <a:avLst/>
          </a:prstGeom>
        </p:spPr>
        <p:txBody>
          <a:bodyPr anchor="ctr" anchorCtr="0">
            <a:noAutofit/>
          </a:bodyPr>
          <a:lstStyle>
            <a:lvl1pPr marL="0" indent="0">
              <a:buFontTx/>
              <a:buNone/>
              <a:defRPr sz="1800" baseline="0">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4873752" y="1460754"/>
            <a:ext cx="3429000" cy="2242566"/>
          </a:xfrm>
          <a:prstGeom prst="rect">
            <a:avLst/>
          </a:prstGeom>
        </p:spPr>
        <p:txBody>
          <a:bodyPr anchor="ctr" anchorCtr="1"/>
          <a:lstStyle>
            <a:lvl1pPr algn="ctr">
              <a:buFontTx/>
              <a:buNone/>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3987449161"/>
      </p:ext>
    </p:extLst>
  </p:cSld>
  <p:clrMapOvr>
    <a:masterClrMapping/>
  </p:clrMapOvr>
  <p:transition>
    <p:wipe dir="r"/>
  </p:transition>
  <p:timing>
    <p:tnLst>
      <p:par>
        <p:cTn id="1" dur="indefinite" restart="never" nodeType="tmRoot"/>
      </p:par>
    </p:tnLst>
  </p:timing>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4" y="4072683"/>
            <a:ext cx="8558698" cy="628650"/>
          </a:xfrm>
          <a:prstGeom prst="rect">
            <a:avLst/>
          </a:prstGeom>
        </p:spPr>
        <p:txBody>
          <a:bodyPr vert="horz" lIns="61727" tIns="34295" rIns="61727" bIns="34295" rtlCol="0" anchor="b" anchorCtr="0">
            <a:noAutofit/>
          </a:bodyPr>
          <a:lstStyle>
            <a:lvl1pPr algn="l" defTabSz="685857" rtl="0" eaLnBrk="1" latinLnBrk="0" hangingPunct="1">
              <a:lnSpc>
                <a:spcPct val="80000"/>
              </a:lnSpc>
              <a:spcBef>
                <a:spcPct val="0"/>
              </a:spcBef>
              <a:buNone/>
              <a:defRPr lang="en-US" sz="2700" b="0" kern="1200" spc="0" baseline="0" dirty="0">
                <a:gradFill>
                  <a:gsLst>
                    <a:gs pos="0">
                      <a:srgbClr val="2BA2CC"/>
                    </a:gs>
                    <a:gs pos="100000">
                      <a:srgbClr val="2C2B70"/>
                    </a:gs>
                  </a:gsLst>
                  <a:lin ang="4800000" scaled="0"/>
                </a:gradFill>
                <a:latin typeface="+mj-lt"/>
                <a:ea typeface="+mj-ea"/>
                <a:cs typeface="+mj-cs"/>
              </a:defRPr>
            </a:lvl1pPr>
          </a:lstStyle>
          <a:p>
            <a:r>
              <a:rPr lang="en-US" dirty="0" smtClean="0"/>
              <a:t>Slide Title Goes Here</a:t>
            </a:r>
            <a:endParaRPr lang="en-US" dirty="0"/>
          </a:p>
        </p:txBody>
      </p:sp>
    </p:spTree>
    <p:extLst>
      <p:ext uri="{BB962C8B-B14F-4D97-AF65-F5344CB8AC3E}">
        <p14:creationId xmlns:p14="http://schemas.microsoft.com/office/powerpoint/2010/main" val="1884230968"/>
      </p:ext>
    </p:extLst>
  </p:cSld>
  <p:clrMapOvr>
    <a:masterClrMapping/>
  </p:clrMapOvr>
  <p:transition>
    <p:wipe dir="r"/>
  </p:transition>
  <p:timing>
    <p:tnLst>
      <p:par>
        <p:cTn id="1" dur="indefinite" restart="never" nodeType="tmRoot"/>
      </p:par>
    </p:tnLst>
  </p:timing>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15176" y="4389125"/>
            <a:ext cx="8112126" cy="288131"/>
          </a:xfrm>
          <a:prstGeom prst="rect">
            <a:avLst/>
          </a:prstGeom>
        </p:spPr>
        <p:txBody>
          <a:bodyPr anchor="b" anchorCtr="0">
            <a:noAutofit/>
          </a:bodyPr>
          <a:lstStyle>
            <a:lvl1pPr marL="0" indent="0" algn="l" defTabSz="685857" rtl="0" eaLnBrk="1" latinLnBrk="0" hangingPunct="1">
              <a:lnSpc>
                <a:spcPct val="95000"/>
              </a:lnSpc>
              <a:spcBef>
                <a:spcPts val="1080"/>
              </a:spcBef>
              <a:buClr>
                <a:srgbClr val="92D050"/>
              </a:buClr>
              <a:buSzPct val="90000"/>
              <a:buFont typeface="Arial" pitchFamily="34" charset="0"/>
              <a:buNone/>
              <a:tabLst/>
              <a:defRPr lang="en-US" sz="1500" kern="1200" dirty="0">
                <a:solidFill>
                  <a:srgbClr val="2BA2CC"/>
                </a:solidFill>
                <a:latin typeface="+mj-lt"/>
                <a:ea typeface="+mn-ea"/>
                <a:cs typeface="+mn-cs"/>
              </a:defRPr>
            </a:lvl1pPr>
            <a:lvl2pPr marL="342929" indent="0" algn="ctr">
              <a:buNone/>
              <a:defRPr>
                <a:solidFill>
                  <a:schemeClr val="tx1">
                    <a:tint val="75000"/>
                  </a:schemeClr>
                </a:solidFill>
              </a:defRPr>
            </a:lvl2pPr>
            <a:lvl3pPr marL="685857" indent="0" algn="ctr">
              <a:buNone/>
              <a:defRPr>
                <a:solidFill>
                  <a:schemeClr val="tx1">
                    <a:tint val="75000"/>
                  </a:schemeClr>
                </a:solidFill>
              </a:defRPr>
            </a:lvl3pPr>
            <a:lvl4pPr marL="1028786" indent="0" algn="ctr">
              <a:buNone/>
              <a:defRPr>
                <a:solidFill>
                  <a:schemeClr val="tx1">
                    <a:tint val="75000"/>
                  </a:schemeClr>
                </a:solidFill>
              </a:defRPr>
            </a:lvl4pPr>
            <a:lvl5pPr marL="1371715" indent="0" algn="ctr">
              <a:buNone/>
              <a:defRPr>
                <a:solidFill>
                  <a:schemeClr val="tx1">
                    <a:tint val="75000"/>
                  </a:schemeClr>
                </a:solidFill>
              </a:defRPr>
            </a:lvl5pPr>
            <a:lvl6pPr marL="1714643" indent="0" algn="ctr">
              <a:buNone/>
              <a:defRPr>
                <a:solidFill>
                  <a:schemeClr val="tx1">
                    <a:tint val="75000"/>
                  </a:schemeClr>
                </a:solidFill>
              </a:defRPr>
            </a:lvl6pPr>
            <a:lvl7pPr marL="2057572" indent="0" algn="ctr">
              <a:buNone/>
              <a:defRPr>
                <a:solidFill>
                  <a:schemeClr val="tx1">
                    <a:tint val="75000"/>
                  </a:schemeClr>
                </a:solidFill>
              </a:defRPr>
            </a:lvl7pPr>
            <a:lvl8pPr marL="2400500" indent="0" algn="ctr">
              <a:buNone/>
              <a:defRPr>
                <a:solidFill>
                  <a:schemeClr val="tx1">
                    <a:tint val="75000"/>
                  </a:schemeClr>
                </a:solidFill>
              </a:defRPr>
            </a:lvl8pPr>
            <a:lvl9pPr marL="2743430"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0"/>
            <a:ext cx="9144000" cy="133350"/>
          </a:xfrm>
          <a:prstGeom prst="rect">
            <a:avLst/>
          </a:prstGeom>
          <a:solidFill>
            <a:schemeClr val="bg2"/>
          </a:solidFill>
          <a:ln w="25400" algn="ctr">
            <a:noFill/>
            <a:miter lim="800000"/>
            <a:headEnd/>
            <a:tailEnd/>
          </a:ln>
          <a:effectLst/>
        </p:spPr>
        <p:txBody>
          <a:bodyPr wrap="none" lIns="68586" tIns="34295" rIns="68586" bIns="34295" anchor="ctr"/>
          <a:lstStyle/>
          <a:p>
            <a:pPr defTabSz="685857" fontAlgn="auto">
              <a:spcBef>
                <a:spcPts val="0"/>
              </a:spcBef>
              <a:spcAft>
                <a:spcPts val="0"/>
              </a:spcAft>
            </a:pPr>
            <a:endParaRPr lang="en-US" sz="1400">
              <a:solidFill>
                <a:srgbClr val="0096D6"/>
              </a:solidFill>
              <a:latin typeface="Arial"/>
            </a:endParaRPr>
          </a:p>
        </p:txBody>
      </p:sp>
      <p:sp>
        <p:nvSpPr>
          <p:cNvPr id="2" name="Title 1"/>
          <p:cNvSpPr>
            <a:spLocks noGrp="1"/>
          </p:cNvSpPr>
          <p:nvPr>
            <p:ph type="ctrTitle" hasCustomPrompt="1"/>
          </p:nvPr>
        </p:nvSpPr>
        <p:spPr>
          <a:xfrm>
            <a:off x="219458" y="486918"/>
            <a:ext cx="8112125" cy="3360420"/>
          </a:xfrm>
          <a:prstGeom prst="rect">
            <a:avLst/>
          </a:prstGeom>
        </p:spPr>
        <p:txBody>
          <a:bodyPr/>
          <a:lstStyle>
            <a:lvl1pPr marL="175037" indent="-175037" algn="l" defTabSz="685857" rtl="0" eaLnBrk="1" latinLnBrk="0" hangingPunct="1">
              <a:lnSpc>
                <a:spcPct val="80000"/>
              </a:lnSpc>
              <a:spcBef>
                <a:spcPct val="0"/>
              </a:spcBef>
              <a:buClr>
                <a:schemeClr val="tx1"/>
              </a:buClr>
              <a:buFont typeface="Arial" pitchFamily="34" charset="0"/>
              <a:buChar char="“"/>
              <a:defRPr lang="en-US" sz="4100" b="0" kern="1200" spc="0" baseline="0" dirty="0">
                <a:gradFill>
                  <a:gsLst>
                    <a:gs pos="0">
                      <a:srgbClr val="2BA2CC"/>
                    </a:gs>
                    <a:gs pos="100000">
                      <a:srgbClr val="2C2B70"/>
                    </a:gs>
                  </a:gsLst>
                  <a:lin ang="4800000" scaled="0"/>
                </a:gradFill>
                <a:latin typeface="+mj-lt"/>
                <a:ea typeface="+mj-ea"/>
                <a:cs typeface="+mj-cs"/>
              </a:defRPr>
            </a:lvl1pPr>
          </a:lstStyle>
          <a:p>
            <a:r>
              <a:rPr lang="en-US" dirty="0" smtClean="0"/>
              <a:t>Presentation Title Goes Here”</a:t>
            </a:r>
            <a:endParaRPr lang="en-US" dirty="0"/>
          </a:p>
        </p:txBody>
      </p:sp>
      <p:sp>
        <p:nvSpPr>
          <p:cNvPr id="49" name="Rectangle 3"/>
          <p:cNvSpPr>
            <a:spLocks noChangeArrowheads="1"/>
          </p:cNvSpPr>
          <p:nvPr/>
        </p:nvSpPr>
        <p:spPr bwMode="hidden">
          <a:xfrm>
            <a:off x="0" y="0"/>
            <a:ext cx="9144000" cy="133350"/>
          </a:xfrm>
          <a:prstGeom prst="rect">
            <a:avLst/>
          </a:prstGeom>
          <a:solidFill>
            <a:schemeClr val="bg2"/>
          </a:solidFill>
          <a:ln w="25400" algn="ctr">
            <a:noFill/>
            <a:miter lim="800000"/>
            <a:headEnd/>
            <a:tailEnd/>
          </a:ln>
          <a:effectLst/>
        </p:spPr>
        <p:txBody>
          <a:bodyPr wrap="none" lIns="68586" tIns="34295" rIns="68586" bIns="34295" anchor="ctr"/>
          <a:lstStyle/>
          <a:p>
            <a:pPr defTabSz="685857" fontAlgn="auto">
              <a:spcBef>
                <a:spcPts val="0"/>
              </a:spcBef>
              <a:spcAft>
                <a:spcPts val="0"/>
              </a:spcAft>
            </a:pPr>
            <a:endParaRPr lang="en-US" sz="1400">
              <a:solidFill>
                <a:srgbClr val="0096D6"/>
              </a:solidFill>
              <a:latin typeface="Arial"/>
            </a:endParaRPr>
          </a:p>
        </p:txBody>
      </p:sp>
    </p:spTree>
    <p:extLst>
      <p:ext uri="{BB962C8B-B14F-4D97-AF65-F5344CB8AC3E}">
        <p14:creationId xmlns:p14="http://schemas.microsoft.com/office/powerpoint/2010/main" val="25009855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childTnLst>
                          </p:cTn>
                        </p:par>
                        <p:par>
                          <p:cTn id="8" fill="hold">
                            <p:stCondLst>
                              <p:cond delay="1600"/>
                            </p:stCondLst>
                            <p:childTnLst>
                              <p:par>
                                <p:cTn id="9" presetID="2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29702" y="1439058"/>
            <a:ext cx="4117446" cy="2265389"/>
          </a:xfrm>
          <a:prstGeom prst="rect">
            <a:avLst/>
          </a:prstGeom>
        </p:spPr>
        <p:txBody>
          <a:bodyPr vert="horz" lIns="61727" tIns="34295" rIns="61727" bIns="34295" rtlCol="0" anchor="ctr" anchorCtr="0">
            <a:noAutofit/>
          </a:bodyPr>
          <a:lstStyle>
            <a:lvl1pPr marL="0" indent="0" algn="l" defTabSz="685857" rtl="0" eaLnBrk="1" latinLnBrk="0" hangingPunct="1">
              <a:lnSpc>
                <a:spcPct val="80000"/>
              </a:lnSpc>
              <a:spcBef>
                <a:spcPct val="0"/>
              </a:spcBef>
              <a:buClr>
                <a:schemeClr val="tx1"/>
              </a:buClr>
              <a:buFont typeface="Ciscolight" pitchFamily="2" charset="0"/>
              <a:buNone/>
              <a:defRPr lang="en-US" sz="4100" b="0" kern="1200" spc="0" baseline="0" dirty="0">
                <a:gradFill>
                  <a:gsLst>
                    <a:gs pos="0">
                      <a:srgbClr val="2BA2CC"/>
                    </a:gs>
                    <a:gs pos="100000">
                      <a:srgbClr val="2C2B70"/>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20" y="233172"/>
            <a:ext cx="3895344" cy="4656582"/>
          </a:xfrm>
          <a:prstGeom prst="rect">
            <a:avLst/>
          </a:prstGeom>
        </p:spPr>
        <p:txBody>
          <a:bodyPr anchor="ctr" anchorCtr="0">
            <a:noAutofit/>
          </a:bodyPr>
          <a:lstStyle>
            <a:lvl1pPr marL="0" indent="0">
              <a:buFontTx/>
              <a:buNone/>
              <a:defRPr sz="1500" baseline="0">
                <a:solidFill>
                  <a:schemeClr val="tx1"/>
                </a:solidFill>
                <a:latin typeface="+mj-lt"/>
              </a:defRPr>
            </a:lvl1pPr>
            <a:lvl2pPr>
              <a:defRPr sz="1500"/>
            </a:lvl2pPr>
            <a:lvl3pPr>
              <a:defRPr sz="1500"/>
            </a:lvl3pPr>
            <a:lvl4pPr>
              <a:defRPr sz="1500"/>
            </a:lvl4pPr>
            <a:lvl5pPr>
              <a:defRPr sz="1500"/>
            </a:lvl5pPr>
          </a:lstStyle>
          <a:p>
            <a:pPr lvl="0"/>
            <a:r>
              <a:rPr lang="en-US" dirty="0" smtClean="0"/>
              <a:t>Tell your story here</a:t>
            </a:r>
            <a:endParaRPr lang="en-US" dirty="0"/>
          </a:p>
        </p:txBody>
      </p:sp>
    </p:spTree>
    <p:extLst>
      <p:ext uri="{BB962C8B-B14F-4D97-AF65-F5344CB8AC3E}">
        <p14:creationId xmlns:p14="http://schemas.microsoft.com/office/powerpoint/2010/main" val="1478551096"/>
      </p:ext>
    </p:extLst>
  </p:cSld>
  <p:clrMapOvr>
    <a:masterClrMapping/>
  </p:clrMapOvr>
  <p:transition>
    <p:wipe dir="r"/>
  </p:transition>
  <p:timing>
    <p:tnLst>
      <p:par>
        <p:cTn id="1" dur="indefinite" restart="never" nodeType="tmRoot"/>
      </p:par>
    </p:tnLst>
  </p:timing>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36387" y="3209549"/>
            <a:ext cx="4684867" cy="288131"/>
          </a:xfrm>
          <a:prstGeom prst="rect">
            <a:avLst/>
          </a:prstGeom>
        </p:spPr>
        <p:txBody>
          <a:bodyPr vert="horz" lIns="68586" tIns="34295" rIns="68586" bIns="34295" rtlCol="0">
            <a:noAutofit/>
          </a:bodyPr>
          <a:lstStyle>
            <a:lvl1pPr marL="0" indent="0" algn="l" defTabSz="685857" rtl="0" eaLnBrk="1" latinLnBrk="0" hangingPunct="1">
              <a:lnSpc>
                <a:spcPct val="95000"/>
              </a:lnSpc>
              <a:spcBef>
                <a:spcPts val="1080"/>
              </a:spcBef>
              <a:buClr>
                <a:srgbClr val="92D050"/>
              </a:buClr>
              <a:buSzPct val="90000"/>
              <a:buFont typeface="Arial" pitchFamily="34" charset="0"/>
              <a:buNone/>
              <a:tabLst/>
              <a:defRPr lang="en-US" sz="1500" kern="1200" dirty="0">
                <a:solidFill>
                  <a:srgbClr val="2BA2CC"/>
                </a:solidFill>
                <a:latin typeface="+mj-lt"/>
                <a:ea typeface="+mn-ea"/>
                <a:cs typeface="+mn-cs"/>
              </a:defRPr>
            </a:lvl1pPr>
            <a:lvl2pPr marL="342929" indent="0" algn="ctr">
              <a:buNone/>
              <a:defRPr>
                <a:solidFill>
                  <a:schemeClr val="tx1">
                    <a:tint val="75000"/>
                  </a:schemeClr>
                </a:solidFill>
              </a:defRPr>
            </a:lvl2pPr>
            <a:lvl3pPr marL="685857" indent="0" algn="ctr">
              <a:buNone/>
              <a:defRPr>
                <a:solidFill>
                  <a:schemeClr val="tx1">
                    <a:tint val="75000"/>
                  </a:schemeClr>
                </a:solidFill>
              </a:defRPr>
            </a:lvl3pPr>
            <a:lvl4pPr marL="1028786" indent="0" algn="ctr">
              <a:buNone/>
              <a:defRPr>
                <a:solidFill>
                  <a:schemeClr val="tx1">
                    <a:tint val="75000"/>
                  </a:schemeClr>
                </a:solidFill>
              </a:defRPr>
            </a:lvl4pPr>
            <a:lvl5pPr marL="1371715" indent="0" algn="ctr">
              <a:buNone/>
              <a:defRPr>
                <a:solidFill>
                  <a:schemeClr val="tx1">
                    <a:tint val="75000"/>
                  </a:schemeClr>
                </a:solidFill>
              </a:defRPr>
            </a:lvl5pPr>
            <a:lvl6pPr marL="1714643" indent="0" algn="ctr">
              <a:buNone/>
              <a:defRPr>
                <a:solidFill>
                  <a:schemeClr val="tx1">
                    <a:tint val="75000"/>
                  </a:schemeClr>
                </a:solidFill>
              </a:defRPr>
            </a:lvl6pPr>
            <a:lvl7pPr marL="2057572" indent="0" algn="ctr">
              <a:buNone/>
              <a:defRPr>
                <a:solidFill>
                  <a:schemeClr val="tx1">
                    <a:tint val="75000"/>
                  </a:schemeClr>
                </a:solidFill>
              </a:defRPr>
            </a:lvl7pPr>
            <a:lvl8pPr marL="2400500" indent="0" algn="ctr">
              <a:buNone/>
              <a:defRPr>
                <a:solidFill>
                  <a:schemeClr val="tx1">
                    <a:tint val="75000"/>
                  </a:schemeClr>
                </a:solidFill>
              </a:defRPr>
            </a:lvl8pPr>
            <a:lvl9pPr marL="2743430" indent="0" algn="ctr">
              <a:buNone/>
              <a:defRPr>
                <a:solidFill>
                  <a:schemeClr val="tx1">
                    <a:tint val="75000"/>
                  </a:schemeClr>
                </a:solidFill>
              </a:defRPr>
            </a:lvl9pPr>
          </a:lstStyle>
          <a:p>
            <a:pPr marL="0" lvl="0" indent="0" algn="l" defTabSz="685857" rtl="0" eaLnBrk="1" latinLnBrk="0" hangingPunct="1">
              <a:lnSpc>
                <a:spcPct val="95000"/>
              </a:lnSpc>
              <a:spcBef>
                <a:spcPts val="1080"/>
              </a:spcBef>
              <a:buClr>
                <a:srgbClr val="92D050"/>
              </a:buClr>
              <a:buSzPct val="90000"/>
              <a:buFont typeface="Arial" pitchFamily="34" charset="0"/>
              <a:buNone/>
              <a:tabLst/>
            </a:pPr>
            <a:r>
              <a:rPr lang="en-US" dirty="0" smtClean="0"/>
              <a:t>Presenter Name and Title Go Here</a:t>
            </a:r>
            <a:endParaRPr lang="en-US" dirty="0"/>
          </a:p>
        </p:txBody>
      </p:sp>
      <p:sp>
        <p:nvSpPr>
          <p:cNvPr id="27" name="Rectangle 3"/>
          <p:cNvSpPr>
            <a:spLocks noChangeArrowheads="1"/>
          </p:cNvSpPr>
          <p:nvPr/>
        </p:nvSpPr>
        <p:spPr bwMode="white">
          <a:xfrm>
            <a:off x="0" y="0"/>
            <a:ext cx="9144000" cy="133350"/>
          </a:xfrm>
          <a:prstGeom prst="rect">
            <a:avLst/>
          </a:prstGeom>
          <a:solidFill>
            <a:schemeClr val="bg2"/>
          </a:solidFill>
          <a:ln w="25400" algn="ctr">
            <a:noFill/>
            <a:miter lim="800000"/>
            <a:headEnd/>
            <a:tailEnd/>
          </a:ln>
          <a:effectLst/>
        </p:spPr>
        <p:txBody>
          <a:bodyPr wrap="none" lIns="68586" tIns="34295" rIns="68586" bIns="34295" anchor="ctr"/>
          <a:lstStyle/>
          <a:p>
            <a:pPr defTabSz="685857" fontAlgn="auto">
              <a:spcBef>
                <a:spcPts val="0"/>
              </a:spcBef>
              <a:spcAft>
                <a:spcPts val="0"/>
              </a:spcAft>
            </a:pPr>
            <a:endParaRPr lang="en-US" sz="1400">
              <a:solidFill>
                <a:srgbClr val="0096D6"/>
              </a:solidFill>
              <a:latin typeface="Arial"/>
            </a:endParaRPr>
          </a:p>
        </p:txBody>
      </p:sp>
      <p:sp>
        <p:nvSpPr>
          <p:cNvPr id="2" name="Title 1"/>
          <p:cNvSpPr>
            <a:spLocks noGrp="1"/>
          </p:cNvSpPr>
          <p:nvPr>
            <p:ph type="ctrTitle" hasCustomPrompt="1"/>
          </p:nvPr>
        </p:nvSpPr>
        <p:spPr>
          <a:xfrm>
            <a:off x="208697" y="2462024"/>
            <a:ext cx="4712557" cy="766763"/>
          </a:xfrm>
          <a:prstGeom prst="rect">
            <a:avLst/>
          </a:prstGeom>
        </p:spPr>
        <p:txBody>
          <a:bodyPr vert="horz" lIns="61727" tIns="34295" rIns="61727" bIns="34295" rtlCol="0" anchor="b" anchorCtr="0">
            <a:noAutofit/>
          </a:bodyPr>
          <a:lstStyle>
            <a:lvl1pPr marL="0" indent="0" algn="l" defTabSz="685857" rtl="0" eaLnBrk="1" latinLnBrk="0" hangingPunct="1">
              <a:lnSpc>
                <a:spcPct val="80000"/>
              </a:lnSpc>
              <a:spcBef>
                <a:spcPct val="0"/>
              </a:spcBef>
              <a:buClr>
                <a:schemeClr val="tx1"/>
              </a:buClr>
              <a:buFont typeface="Ciscolight" pitchFamily="2" charset="0"/>
              <a:buNone/>
              <a:defRPr lang="en-US" sz="4100" b="0" kern="1200" spc="0" baseline="0" dirty="0">
                <a:gradFill>
                  <a:gsLst>
                    <a:gs pos="0">
                      <a:srgbClr val="2BA2CC"/>
                    </a:gs>
                    <a:gs pos="100000">
                      <a:srgbClr val="2C2B70"/>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9144000" cy="133350"/>
          </a:xfrm>
          <a:prstGeom prst="rect">
            <a:avLst/>
          </a:prstGeom>
          <a:solidFill>
            <a:schemeClr val="bg2"/>
          </a:solidFill>
          <a:ln w="25400" algn="ctr">
            <a:noFill/>
            <a:miter lim="800000"/>
            <a:headEnd/>
            <a:tailEnd/>
          </a:ln>
          <a:effectLst/>
        </p:spPr>
        <p:txBody>
          <a:bodyPr wrap="none" lIns="68586" tIns="34295" rIns="68586" bIns="34295" anchor="ctr"/>
          <a:lstStyle/>
          <a:p>
            <a:pPr defTabSz="685857" fontAlgn="auto">
              <a:spcBef>
                <a:spcPts val="0"/>
              </a:spcBef>
              <a:spcAft>
                <a:spcPts val="0"/>
              </a:spcAft>
            </a:pPr>
            <a:endParaRPr lang="en-US" sz="1400">
              <a:solidFill>
                <a:srgbClr val="0096D6"/>
              </a:solidFill>
              <a:latin typeface="Arial"/>
            </a:endParaRPr>
          </a:p>
        </p:txBody>
      </p:sp>
      <p:sp>
        <p:nvSpPr>
          <p:cNvPr id="31" name="Picture Placeholder 30"/>
          <p:cNvSpPr>
            <a:spLocks noGrp="1"/>
          </p:cNvSpPr>
          <p:nvPr>
            <p:ph type="pic" sz="quarter" idx="10" hasCustomPrompt="1"/>
          </p:nvPr>
        </p:nvSpPr>
        <p:spPr>
          <a:xfrm>
            <a:off x="5540378" y="1438276"/>
            <a:ext cx="2676525" cy="2166938"/>
          </a:xfrm>
          <a:prstGeom prst="rect">
            <a:avLst/>
          </a:prstGeom>
        </p:spPr>
        <p:txBody>
          <a:bodyPr anchor="ctr" anchorCtr="1"/>
          <a:lstStyle>
            <a:lvl1pPr algn="ctr">
              <a:defRPr>
                <a:latin typeface="+mj-lt"/>
              </a:defRPr>
            </a:lvl1pPr>
          </a:lstStyle>
          <a:p>
            <a:r>
              <a:rPr lang="en-US" dirty="0" smtClean="0"/>
              <a:t>Insert photo here</a:t>
            </a:r>
            <a:endParaRPr lang="en-US" dirty="0"/>
          </a:p>
        </p:txBody>
      </p:sp>
      <p:grpSp>
        <p:nvGrpSpPr>
          <p:cNvPr id="24" name="Group 67"/>
          <p:cNvGrpSpPr/>
          <p:nvPr userDrawn="1"/>
        </p:nvGrpSpPr>
        <p:grpSpPr>
          <a:xfrm>
            <a:off x="341802" y="226414"/>
            <a:ext cx="691030" cy="368312"/>
            <a:chOff x="609606" y="528528"/>
            <a:chExt cx="1444732" cy="763787"/>
          </a:xfrm>
          <a:solidFill>
            <a:srgbClr val="2BA2CC"/>
          </a:solidFill>
        </p:grpSpPr>
        <p:sp>
          <p:nvSpPr>
            <p:cNvPr id="25" name="Rectangle 24"/>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26" name="Freeform 25"/>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28" name="Freeform 27"/>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29" name="Freeform 28"/>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30" name="Freeform 29"/>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32" name="Freeform 31"/>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33" name="Freeform 32"/>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34" name="Freeform 33"/>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35" name="Freeform 34"/>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36" name="Freeform 35"/>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37" name="Freeform 36"/>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38" name="Freeform 37"/>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39" name="Freeform 38"/>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sp>
          <p:nvSpPr>
            <p:cNvPr id="40" name="Freeform 39"/>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85857" fontAlgn="auto">
                <a:spcBef>
                  <a:spcPts val="0"/>
                </a:spcBef>
                <a:spcAft>
                  <a:spcPts val="0"/>
                </a:spcAft>
              </a:pPr>
              <a:endParaRPr lang="en-US" sz="1400">
                <a:solidFill>
                  <a:srgbClr val="0096D6"/>
                </a:solidFill>
                <a:latin typeface="Arial"/>
              </a:endParaRPr>
            </a:p>
          </p:txBody>
        </p:sp>
      </p:grpSp>
    </p:spTree>
    <p:extLst>
      <p:ext uri="{BB962C8B-B14F-4D97-AF65-F5344CB8AC3E}">
        <p14:creationId xmlns:p14="http://schemas.microsoft.com/office/powerpoint/2010/main" val="3216401757"/>
      </p:ext>
    </p:extLst>
  </p:cSld>
  <p:clrMapOvr>
    <a:masterClrMapping/>
  </p:clrMapOvr>
  <p:transition>
    <p:wipe dir="r"/>
  </p:transition>
  <p:timing>
    <p:tnLst>
      <p:par>
        <p:cTn id="1" dur="indefinite" restart="never" nodeType="tmRoot"/>
      </p:par>
    </p:tnLst>
  </p:timing>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Big Statement">
    <p:spTree>
      <p:nvGrpSpPr>
        <p:cNvPr id="1" name=""/>
        <p:cNvGrpSpPr/>
        <p:nvPr/>
      </p:nvGrpSpPr>
      <p:grpSpPr>
        <a:xfrm>
          <a:off x="0" y="0"/>
          <a:ext cx="0" cy="0"/>
          <a:chOff x="0" y="0"/>
          <a:chExt cx="0" cy="0"/>
        </a:xfrm>
      </p:grpSpPr>
      <p:sp>
        <p:nvSpPr>
          <p:cNvPr id="16" name="Rectangle 15"/>
          <p:cNvSpPr/>
          <p:nvPr userDrawn="1"/>
        </p:nvSpPr>
        <p:spPr>
          <a:xfrm>
            <a:off x="-85747" y="-76199"/>
            <a:ext cx="9317877" cy="5495925"/>
          </a:xfrm>
          <a:prstGeom prst="rect">
            <a:avLst/>
          </a:prstGeom>
          <a:gradFill flip="none" rotWithShape="1">
            <a:gsLst>
              <a:gs pos="0">
                <a:srgbClr val="28ABE2"/>
              </a:gs>
              <a:gs pos="100000">
                <a:srgbClr val="2C2B70"/>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dirty="0" smtClean="0">
              <a:solidFill>
                <a:srgbClr val="FFFFFF"/>
              </a:solidFill>
            </a:endParaRPr>
          </a:p>
        </p:txBody>
      </p:sp>
      <p:sp>
        <p:nvSpPr>
          <p:cNvPr id="21" name="Title 1"/>
          <p:cNvSpPr>
            <a:spLocks noGrp="1"/>
          </p:cNvSpPr>
          <p:nvPr>
            <p:ph type="title" hasCustomPrompt="1"/>
          </p:nvPr>
        </p:nvSpPr>
        <p:spPr>
          <a:xfrm>
            <a:off x="237744" y="363478"/>
            <a:ext cx="8755128" cy="3279098"/>
          </a:xfrm>
          <a:prstGeom prst="rect">
            <a:avLst/>
          </a:prstGeom>
        </p:spPr>
        <p:txBody>
          <a:bodyPr anchor="b" anchorCtr="0"/>
          <a:lstStyle>
            <a:lvl1pPr marL="171465" indent="-171465">
              <a:buFont typeface="Arial" pitchFamily="34" charset="0"/>
              <a:buChar char="“"/>
              <a:defRPr sz="4500" spc="0" baseline="0">
                <a:solidFill>
                  <a:schemeClr val="bg1"/>
                </a:solidFill>
                <a:latin typeface="+mj-lt"/>
              </a:defRPr>
            </a:lvl1pPr>
          </a:lstStyle>
          <a:p>
            <a:r>
              <a:rPr lang="en-US" dirty="0" smtClean="0"/>
              <a:t>Click to edit Master title style”</a:t>
            </a:r>
            <a:endParaRPr lang="en-US" dirty="0"/>
          </a:p>
        </p:txBody>
      </p:sp>
      <p:sp>
        <p:nvSpPr>
          <p:cNvPr id="22" name="Rectangle 5"/>
          <p:cNvSpPr>
            <a:spLocks noChangeArrowheads="1"/>
          </p:cNvSpPr>
          <p:nvPr userDrawn="1"/>
        </p:nvSpPr>
        <p:spPr bwMode="ltGray">
          <a:xfrm>
            <a:off x="7762661" y="4926838"/>
            <a:ext cx="812991" cy="142992"/>
          </a:xfrm>
          <a:prstGeom prst="rect">
            <a:avLst/>
          </a:prstGeom>
          <a:noFill/>
          <a:ln w="9525">
            <a:noFill/>
            <a:miter lim="800000"/>
            <a:headEnd/>
            <a:tailEnd/>
          </a:ln>
          <a:effectLst/>
        </p:spPr>
        <p:txBody>
          <a:bodyPr wrap="square" lIns="61598" tIns="30800" rIns="61598" bIns="30800" anchor="b">
            <a:spAutoFit/>
          </a:bodyPr>
          <a:lstStyle/>
          <a:p>
            <a:pPr algn="r" defTabSz="610842" fontAlgn="auto">
              <a:spcBef>
                <a:spcPts val="0"/>
              </a:spcBef>
              <a:spcAft>
                <a:spcPts val="0"/>
              </a:spcAft>
            </a:pPr>
            <a:r>
              <a:rPr lang="en-US" sz="500" dirty="0">
                <a:solidFill>
                  <a:srgbClr val="FFFFFF"/>
                </a:solidFill>
                <a:latin typeface="Arial"/>
              </a:rPr>
              <a:t>Cisco Confidential</a:t>
            </a:r>
          </a:p>
        </p:txBody>
      </p:sp>
      <p:sp>
        <p:nvSpPr>
          <p:cNvPr id="24" name="Rectangle 5"/>
          <p:cNvSpPr>
            <a:spLocks noChangeArrowheads="1"/>
          </p:cNvSpPr>
          <p:nvPr userDrawn="1"/>
        </p:nvSpPr>
        <p:spPr bwMode="ltGray">
          <a:xfrm>
            <a:off x="7762661" y="4926838"/>
            <a:ext cx="812991" cy="142992"/>
          </a:xfrm>
          <a:prstGeom prst="rect">
            <a:avLst/>
          </a:prstGeom>
          <a:noFill/>
          <a:ln w="9525">
            <a:noFill/>
            <a:miter lim="800000"/>
            <a:headEnd/>
            <a:tailEnd/>
          </a:ln>
          <a:effectLst/>
        </p:spPr>
        <p:txBody>
          <a:bodyPr wrap="square" lIns="61598" tIns="30800" rIns="61598" bIns="30800" anchor="b">
            <a:spAutoFit/>
          </a:bodyPr>
          <a:lstStyle/>
          <a:p>
            <a:pPr algn="r" defTabSz="610842" fontAlgn="auto">
              <a:spcBef>
                <a:spcPts val="0"/>
              </a:spcBef>
              <a:spcAft>
                <a:spcPts val="0"/>
              </a:spcAft>
            </a:pPr>
            <a:r>
              <a:rPr lang="en-US" sz="500" dirty="0">
                <a:solidFill>
                  <a:srgbClr val="FFFFFF"/>
                </a:solidFill>
                <a:latin typeface="Arial"/>
              </a:rPr>
              <a:t>Cisco Confidential</a:t>
            </a:r>
          </a:p>
        </p:txBody>
      </p:sp>
      <p:sp>
        <p:nvSpPr>
          <p:cNvPr id="25" name="Text Placeholder 4"/>
          <p:cNvSpPr>
            <a:spLocks noGrp="1"/>
          </p:cNvSpPr>
          <p:nvPr>
            <p:ph type="body" sz="quarter" idx="11" hasCustomPrompt="1"/>
          </p:nvPr>
        </p:nvSpPr>
        <p:spPr>
          <a:xfrm>
            <a:off x="401188" y="4019179"/>
            <a:ext cx="8574685" cy="460772"/>
          </a:xfrm>
          <a:prstGeom prst="rect">
            <a:avLst/>
          </a:prstGeom>
        </p:spPr>
        <p:txBody>
          <a:bodyPr vert="horz" lIns="68586" tIns="34295" rIns="68586" bIns="34295" rtlCol="0">
            <a:noAutofit/>
          </a:bodyPr>
          <a:lstStyle>
            <a:lvl1pPr marL="0" indent="0">
              <a:buNone/>
              <a:defRPr lang="en-US" sz="1800" kern="1200" dirty="0" smtClean="0">
                <a:solidFill>
                  <a:schemeClr val="bg1"/>
                </a:solidFill>
                <a:latin typeface="+mj-lt"/>
                <a:ea typeface="+mn-ea"/>
                <a:cs typeface="+mn-cs"/>
              </a:defRPr>
            </a:lvl1pPr>
          </a:lstStyle>
          <a:p>
            <a:pPr marL="0" lvl="0" indent="0" algn="l" defTabSz="685857" rtl="0" eaLnBrk="1" latinLnBrk="0" hangingPunct="1">
              <a:lnSpc>
                <a:spcPct val="95000"/>
              </a:lnSpc>
              <a:spcBef>
                <a:spcPts val="1080"/>
              </a:spcBef>
              <a:buClr>
                <a:srgbClr val="92D050"/>
              </a:buClr>
              <a:buSzPct val="90000"/>
              <a:buFont typeface="Arial" pitchFamily="34" charset="0"/>
              <a:buNone/>
              <a:tabLst/>
            </a:pPr>
            <a:r>
              <a:rPr lang="en-US" dirty="0" smtClean="0"/>
              <a:t>Source</a:t>
            </a:r>
            <a:endParaRPr lang="en-US" dirty="0"/>
          </a:p>
        </p:txBody>
      </p:sp>
      <p:sp>
        <p:nvSpPr>
          <p:cNvPr id="26" name="Rectangle 4"/>
          <p:cNvSpPr>
            <a:spLocks noChangeArrowheads="1"/>
          </p:cNvSpPr>
          <p:nvPr userDrawn="1"/>
        </p:nvSpPr>
        <p:spPr bwMode="ltGray">
          <a:xfrm>
            <a:off x="265669" y="4928138"/>
            <a:ext cx="3420515" cy="142992"/>
          </a:xfrm>
          <a:prstGeom prst="rect">
            <a:avLst/>
          </a:prstGeom>
          <a:noFill/>
          <a:ln w="9525">
            <a:noFill/>
            <a:miter lim="800000"/>
            <a:headEnd/>
            <a:tailEnd/>
          </a:ln>
          <a:effectLst/>
        </p:spPr>
        <p:txBody>
          <a:bodyPr wrap="square" lIns="61598" tIns="30800" rIns="61598" bIns="30800" anchor="b" anchorCtr="0">
            <a:spAutoFit/>
          </a:bodyPr>
          <a:lstStyle/>
          <a:p>
            <a:pPr defTabSz="610842" fontAlgn="auto">
              <a:spcBef>
                <a:spcPts val="0"/>
              </a:spcBef>
              <a:spcAft>
                <a:spcPts val="0"/>
              </a:spcAft>
            </a:pPr>
            <a:r>
              <a:rPr lang="en-US" sz="500" dirty="0" smtClean="0">
                <a:solidFill>
                  <a:srgbClr val="FFFFFF"/>
                </a:solidFill>
                <a:latin typeface="Arial"/>
              </a:rPr>
              <a:t>© 2011 Cisco and/or its affiliates. All rights reserved.</a:t>
            </a:r>
            <a:endParaRPr lang="en-US" sz="500" dirty="0">
              <a:solidFill>
                <a:srgbClr val="FFFFFF"/>
              </a:solidFill>
              <a:latin typeface="Arial"/>
            </a:endParaRPr>
          </a:p>
        </p:txBody>
      </p:sp>
      <p:sp>
        <p:nvSpPr>
          <p:cNvPr id="27" name="Rectangle 7"/>
          <p:cNvSpPr>
            <a:spLocks noChangeArrowheads="1"/>
          </p:cNvSpPr>
          <p:nvPr userDrawn="1"/>
        </p:nvSpPr>
        <p:spPr bwMode="ltGray">
          <a:xfrm>
            <a:off x="8674685" y="4923760"/>
            <a:ext cx="206687" cy="142992"/>
          </a:xfrm>
          <a:prstGeom prst="rect">
            <a:avLst/>
          </a:prstGeom>
          <a:noFill/>
          <a:ln w="9525" algn="ctr">
            <a:noFill/>
            <a:miter lim="800000"/>
            <a:headEnd/>
            <a:tailEnd/>
          </a:ln>
          <a:effectLst/>
        </p:spPr>
        <p:txBody>
          <a:bodyPr wrap="none" lIns="61598" tIns="30800" rIns="61598" bIns="30800" anchor="b">
            <a:spAutoFit/>
          </a:bodyPr>
          <a:lstStyle/>
          <a:p>
            <a:pPr algn="r" defTabSz="610842" fontAlgn="auto">
              <a:spcBef>
                <a:spcPts val="0"/>
              </a:spcBef>
              <a:spcAft>
                <a:spcPts val="0"/>
              </a:spcAft>
            </a:pPr>
            <a:fld id="{DFCF27A5-1A5B-48D3-A060-2758FFBB1ADD}" type="slidenum">
              <a:rPr lang="en-US" sz="500">
                <a:solidFill>
                  <a:srgbClr val="FFFFFF"/>
                </a:solidFill>
                <a:latin typeface="Arial"/>
              </a:rPr>
              <a:pPr algn="r" defTabSz="610842" fontAlgn="auto">
                <a:spcBef>
                  <a:spcPts val="0"/>
                </a:spcBef>
                <a:spcAft>
                  <a:spcPts val="0"/>
                </a:spcAft>
              </a:pPr>
              <a:t>‹#›</a:t>
            </a:fld>
            <a:endParaRPr lang="en-US" sz="500" dirty="0">
              <a:solidFill>
                <a:srgbClr val="FFFFFF"/>
              </a:solidFill>
              <a:latin typeface="Arial"/>
            </a:endParaRPr>
          </a:p>
        </p:txBody>
      </p:sp>
    </p:spTree>
    <p:extLst>
      <p:ext uri="{BB962C8B-B14F-4D97-AF65-F5344CB8AC3E}">
        <p14:creationId xmlns:p14="http://schemas.microsoft.com/office/powerpoint/2010/main" val="402760190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Effect transition="in" filter="fade">
                                      <p:cBhvr>
                                        <p:cTn id="11" dur="10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build="p">
        <p:tmplLst>
          <p:tmpl lvl="1">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Title_Photo">
    <p:spTree>
      <p:nvGrpSpPr>
        <p:cNvPr id="1" name=""/>
        <p:cNvGrpSpPr/>
        <p:nvPr/>
      </p:nvGrpSpPr>
      <p:grpSpPr>
        <a:xfrm>
          <a:off x="0" y="0"/>
          <a:ext cx="0" cy="0"/>
          <a:chOff x="0" y="0"/>
          <a:chExt cx="0" cy="0"/>
        </a:xfrm>
      </p:grpSpPr>
      <p:pic>
        <p:nvPicPr>
          <p:cNvPr id="2" name="Picture 1" descr="ducks.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2" y="-5997"/>
            <a:ext cx="9153144" cy="5155499"/>
          </a:xfrm>
          <a:prstGeom prst="rect">
            <a:avLst/>
          </a:prstGeom>
        </p:spPr>
      </p:pic>
      <p:pic>
        <p:nvPicPr>
          <p:cNvPr id="15"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426076" y="320677"/>
            <a:ext cx="948131" cy="58578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ubtitle 2"/>
          <p:cNvSpPr>
            <a:spLocks noGrp="1"/>
          </p:cNvSpPr>
          <p:nvPr>
            <p:ph type="subTitle" idx="1" hasCustomPrompt="1"/>
          </p:nvPr>
        </p:nvSpPr>
        <p:spPr>
          <a:xfrm>
            <a:off x="469525" y="3793227"/>
            <a:ext cx="8296421" cy="288131"/>
          </a:xfrm>
          <a:prstGeom prst="rect">
            <a:avLst/>
          </a:prstGeom>
        </p:spPr>
        <p:txBody>
          <a:bodyPr lIns="68522" tIns="34280" rIns="68522" bIns="34280" anchor="b" anchorCtr="0">
            <a:noAutofit/>
          </a:bodyPr>
          <a:lstStyle>
            <a:lvl1pPr marL="0" indent="0" algn="l">
              <a:buNone/>
              <a:defRPr sz="1400" b="0" i="0">
                <a:solidFill>
                  <a:srgbClr val="4D4D4D"/>
                </a:solidFill>
                <a:latin typeface="+mn-lt"/>
                <a:cs typeface="CiscoSans"/>
              </a:defRPr>
            </a:lvl1pPr>
            <a:lvl2pPr marL="342593" indent="0" algn="ctr">
              <a:buNone/>
              <a:defRPr>
                <a:solidFill>
                  <a:schemeClr val="tx1">
                    <a:tint val="75000"/>
                  </a:schemeClr>
                </a:solidFill>
              </a:defRPr>
            </a:lvl2pPr>
            <a:lvl3pPr marL="685216" indent="0" algn="ctr">
              <a:buNone/>
              <a:defRPr>
                <a:solidFill>
                  <a:schemeClr val="tx1">
                    <a:tint val="75000"/>
                  </a:schemeClr>
                </a:solidFill>
              </a:defRPr>
            </a:lvl3pPr>
            <a:lvl4pPr marL="1027821" indent="0" algn="ctr">
              <a:buNone/>
              <a:defRPr>
                <a:solidFill>
                  <a:schemeClr val="tx1">
                    <a:tint val="75000"/>
                  </a:schemeClr>
                </a:solidFill>
              </a:defRPr>
            </a:lvl4pPr>
            <a:lvl5pPr marL="1370432" indent="0" algn="ctr">
              <a:buNone/>
              <a:defRPr>
                <a:solidFill>
                  <a:schemeClr val="tx1">
                    <a:tint val="75000"/>
                  </a:schemeClr>
                </a:solidFill>
              </a:defRPr>
            </a:lvl5pPr>
            <a:lvl6pPr marL="1713047" indent="0" algn="ctr">
              <a:buNone/>
              <a:defRPr>
                <a:solidFill>
                  <a:schemeClr val="tx1">
                    <a:tint val="75000"/>
                  </a:schemeClr>
                </a:solidFill>
              </a:defRPr>
            </a:lvl6pPr>
            <a:lvl7pPr marL="2055647" indent="0" algn="ctr">
              <a:buNone/>
              <a:defRPr>
                <a:solidFill>
                  <a:schemeClr val="tx1">
                    <a:tint val="75000"/>
                  </a:schemeClr>
                </a:solidFill>
              </a:defRPr>
            </a:lvl7pPr>
            <a:lvl8pPr marL="2398240" indent="0" algn="ctr">
              <a:buNone/>
              <a:defRPr>
                <a:solidFill>
                  <a:schemeClr val="tx1">
                    <a:tint val="75000"/>
                  </a:schemeClr>
                </a:solidFill>
              </a:defRPr>
            </a:lvl8pPr>
            <a:lvl9pPr marL="2740838" indent="0" algn="ctr">
              <a:buNone/>
              <a:defRPr>
                <a:solidFill>
                  <a:schemeClr val="tx1">
                    <a:tint val="75000"/>
                  </a:schemeClr>
                </a:solidFill>
              </a:defRPr>
            </a:lvl9pPr>
          </a:lstStyle>
          <a:p>
            <a:r>
              <a:rPr lang="en-GB" dirty="0" smtClean="0"/>
              <a:t>Speaker Name</a:t>
            </a:r>
            <a:endParaRPr lang="en-US" dirty="0"/>
          </a:p>
        </p:txBody>
      </p:sp>
      <p:sp>
        <p:nvSpPr>
          <p:cNvPr id="12" name="Text Placeholder 38"/>
          <p:cNvSpPr>
            <a:spLocks noGrp="1"/>
          </p:cNvSpPr>
          <p:nvPr>
            <p:ph type="body" sz="quarter" idx="11" hasCustomPrompt="1"/>
          </p:nvPr>
        </p:nvSpPr>
        <p:spPr>
          <a:xfrm>
            <a:off x="469525" y="4078580"/>
            <a:ext cx="8296421" cy="288131"/>
          </a:xfrm>
          <a:prstGeom prst="rect">
            <a:avLst/>
          </a:prstGeom>
        </p:spPr>
        <p:txBody>
          <a:bodyPr lIns="68522" tIns="34280" rIns="68522" bIns="3428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3" name="Text Placeholder 40"/>
          <p:cNvSpPr>
            <a:spLocks noGrp="1"/>
          </p:cNvSpPr>
          <p:nvPr>
            <p:ph type="body" sz="quarter" idx="12" hasCustomPrompt="1"/>
          </p:nvPr>
        </p:nvSpPr>
        <p:spPr>
          <a:xfrm>
            <a:off x="469525" y="4363933"/>
            <a:ext cx="8296421" cy="288131"/>
          </a:xfrm>
          <a:prstGeom prst="rect">
            <a:avLst/>
          </a:prstGeom>
        </p:spPr>
        <p:txBody>
          <a:bodyPr lIns="68522" tIns="34280" rIns="68522" bIns="3428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4" name="Text Placeholder 2"/>
          <p:cNvSpPr>
            <a:spLocks noGrp="1"/>
          </p:cNvSpPr>
          <p:nvPr>
            <p:ph type="body" sz="quarter" idx="13" hasCustomPrompt="1"/>
          </p:nvPr>
        </p:nvSpPr>
        <p:spPr>
          <a:xfrm>
            <a:off x="463321" y="3211463"/>
            <a:ext cx="8302625" cy="299001"/>
          </a:xfrm>
          <a:prstGeom prst="rect">
            <a:avLst/>
          </a:prstGeom>
        </p:spPr>
        <p:txBody>
          <a:bodyPr lIns="68522" tIns="34280" rIns="68522" bIns="34280"/>
          <a:lstStyle>
            <a:lvl1pPr marL="0" indent="0">
              <a:buFont typeface="Arial" panose="020B0604020202020204" pitchFamily="34" charset="0"/>
              <a:buNone/>
              <a:defRPr sz="2200" baseline="0">
                <a:solidFill>
                  <a:srgbClr val="4D4D4D"/>
                </a:solidFill>
                <a:latin typeface="+mj-lt"/>
              </a:defRPr>
            </a:lvl1pPr>
            <a:lvl2pPr marL="304559" indent="0">
              <a:buNone/>
              <a:defRPr/>
            </a:lvl2pPr>
            <a:lvl3pPr marL="427089" indent="0">
              <a:buNone/>
              <a:defRPr/>
            </a:lvl3pPr>
            <a:lvl4pPr marL="516308" indent="0">
              <a:buNone/>
              <a:defRPr/>
            </a:lvl4pPr>
            <a:lvl5pPr marL="600776" indent="0">
              <a:buNone/>
              <a:defRPr/>
            </a:lvl5pPr>
          </a:lstStyle>
          <a:p>
            <a:pPr lvl="0"/>
            <a:r>
              <a:rPr lang="en-GB" dirty="0" smtClean="0"/>
              <a:t>Subtitle Goes Here</a:t>
            </a:r>
          </a:p>
        </p:txBody>
      </p:sp>
      <p:sp>
        <p:nvSpPr>
          <p:cNvPr id="10" name="Title 1"/>
          <p:cNvSpPr>
            <a:spLocks noGrp="1"/>
          </p:cNvSpPr>
          <p:nvPr>
            <p:ph type="ctrTitle" hasCustomPrompt="1"/>
          </p:nvPr>
        </p:nvSpPr>
        <p:spPr>
          <a:xfrm>
            <a:off x="425767"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272465506"/>
      </p:ext>
    </p:extLst>
  </p:cSld>
  <p:clrMapOvr>
    <a:masterClrMapping/>
  </p:clrMapOvr>
  <p:transition spd="slow">
    <p:wipe/>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preserve="1" userDrawn="1">
  <p:cSld name="single photo with caption">
    <p:spTree>
      <p:nvGrpSpPr>
        <p:cNvPr id="1" name=""/>
        <p:cNvGrpSpPr/>
        <p:nvPr/>
      </p:nvGrpSpPr>
      <p:grpSpPr>
        <a:xfrm>
          <a:off x="0" y="0"/>
          <a:ext cx="0" cy="0"/>
          <a:chOff x="0" y="0"/>
          <a:chExt cx="0" cy="0"/>
        </a:xfrm>
      </p:grpSpPr>
      <p:sp>
        <p:nvSpPr>
          <p:cNvPr id="12" name="Rectangle 11"/>
          <p:cNvSpPr/>
          <p:nvPr userDrawn="1"/>
        </p:nvSpPr>
        <p:spPr>
          <a:xfrm>
            <a:off x="-85747" y="-76200"/>
            <a:ext cx="9317877" cy="5324474"/>
          </a:xfrm>
          <a:prstGeom prst="rect">
            <a:avLst/>
          </a:prstGeom>
          <a:gradFill flip="none" rotWithShape="1">
            <a:gsLst>
              <a:gs pos="0">
                <a:srgbClr val="28ABE2"/>
              </a:gs>
              <a:gs pos="100000">
                <a:srgbClr val="2C2B70"/>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dirty="0" smtClean="0">
              <a:solidFill>
                <a:srgbClr val="FFFFFF"/>
              </a:solidFill>
            </a:endParaRPr>
          </a:p>
        </p:txBody>
      </p:sp>
      <p:sp>
        <p:nvSpPr>
          <p:cNvPr id="13" name="Rectangle 12"/>
          <p:cNvSpPr/>
          <p:nvPr userDrawn="1"/>
        </p:nvSpPr>
        <p:spPr>
          <a:xfrm>
            <a:off x="1891875" y="596646"/>
            <a:ext cx="5349240" cy="300380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a:solidFill>
                <a:srgbClr val="FFFFFF"/>
              </a:solidFill>
            </a:endParaRPr>
          </a:p>
        </p:txBody>
      </p:sp>
      <p:sp>
        <p:nvSpPr>
          <p:cNvPr id="14" name="Rectangle 13"/>
          <p:cNvSpPr/>
          <p:nvPr userDrawn="1"/>
        </p:nvSpPr>
        <p:spPr>
          <a:xfrm>
            <a:off x="1891875" y="3595766"/>
            <a:ext cx="5347552" cy="747279"/>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a:solidFill>
                <a:srgbClr val="FFFFFF"/>
              </a:solidFill>
            </a:endParaRPr>
          </a:p>
        </p:txBody>
      </p:sp>
      <p:sp>
        <p:nvSpPr>
          <p:cNvPr id="15" name="Picture Placeholder 25"/>
          <p:cNvSpPr>
            <a:spLocks noGrp="1"/>
          </p:cNvSpPr>
          <p:nvPr>
            <p:ph type="pic" sz="quarter" idx="10" hasCustomPrompt="1"/>
          </p:nvPr>
        </p:nvSpPr>
        <p:spPr>
          <a:xfrm>
            <a:off x="1900240" y="596646"/>
            <a:ext cx="5329238" cy="3003804"/>
          </a:xfrm>
          <a:prstGeom prst="rect">
            <a:avLst/>
          </a:prstGeo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6" name="Title 10"/>
          <p:cNvSpPr>
            <a:spLocks noGrp="1"/>
          </p:cNvSpPr>
          <p:nvPr>
            <p:ph type="title"/>
          </p:nvPr>
        </p:nvSpPr>
        <p:spPr>
          <a:xfrm>
            <a:off x="2065873" y="3655079"/>
            <a:ext cx="5074070" cy="628650"/>
          </a:xfrm>
          <a:prstGeom prst="rect">
            <a:avLst/>
          </a:prstGeom>
        </p:spPr>
        <p:txBody>
          <a:bodyPr anchor="ctr"/>
          <a:lstStyle>
            <a:lvl1pPr>
              <a:defRPr sz="2000">
                <a:latin typeface="+mj-lt"/>
              </a:defRPr>
            </a:lvl1pPr>
          </a:lstStyle>
          <a:p>
            <a:r>
              <a:rPr lang="en-US" smtClean="0"/>
              <a:t>Click to edit Master title style</a:t>
            </a:r>
            <a:endParaRPr lang="en-US" dirty="0"/>
          </a:p>
        </p:txBody>
      </p:sp>
      <p:sp>
        <p:nvSpPr>
          <p:cNvPr id="17" name="Rectangle 5"/>
          <p:cNvSpPr>
            <a:spLocks noChangeArrowheads="1"/>
          </p:cNvSpPr>
          <p:nvPr userDrawn="1"/>
        </p:nvSpPr>
        <p:spPr bwMode="ltGray">
          <a:xfrm>
            <a:off x="7762661" y="4926838"/>
            <a:ext cx="812991" cy="142992"/>
          </a:xfrm>
          <a:prstGeom prst="rect">
            <a:avLst/>
          </a:prstGeom>
          <a:noFill/>
          <a:ln w="9525">
            <a:noFill/>
            <a:miter lim="800000"/>
            <a:headEnd/>
            <a:tailEnd/>
          </a:ln>
          <a:effectLst/>
        </p:spPr>
        <p:txBody>
          <a:bodyPr wrap="square" lIns="61598" tIns="30800" rIns="61598" bIns="30800" anchor="b">
            <a:spAutoFit/>
          </a:bodyPr>
          <a:lstStyle/>
          <a:p>
            <a:pPr algn="r" defTabSz="610842" fontAlgn="auto">
              <a:spcBef>
                <a:spcPts val="0"/>
              </a:spcBef>
              <a:spcAft>
                <a:spcPts val="0"/>
              </a:spcAft>
            </a:pPr>
            <a:r>
              <a:rPr lang="en-US" sz="500" dirty="0">
                <a:solidFill>
                  <a:srgbClr val="FFFFFF"/>
                </a:solidFill>
                <a:latin typeface="Arial"/>
              </a:rPr>
              <a:t>Cisco Confidential</a:t>
            </a:r>
          </a:p>
        </p:txBody>
      </p:sp>
      <p:sp>
        <p:nvSpPr>
          <p:cNvPr id="18" name="Rectangle 5"/>
          <p:cNvSpPr>
            <a:spLocks noChangeArrowheads="1"/>
          </p:cNvSpPr>
          <p:nvPr userDrawn="1"/>
        </p:nvSpPr>
        <p:spPr bwMode="ltGray">
          <a:xfrm>
            <a:off x="7762661" y="4926838"/>
            <a:ext cx="812991" cy="142992"/>
          </a:xfrm>
          <a:prstGeom prst="rect">
            <a:avLst/>
          </a:prstGeom>
          <a:noFill/>
          <a:ln w="9525">
            <a:noFill/>
            <a:miter lim="800000"/>
            <a:headEnd/>
            <a:tailEnd/>
          </a:ln>
          <a:effectLst/>
        </p:spPr>
        <p:txBody>
          <a:bodyPr wrap="square" lIns="61598" tIns="30800" rIns="61598" bIns="30800" anchor="b">
            <a:spAutoFit/>
          </a:bodyPr>
          <a:lstStyle/>
          <a:p>
            <a:pPr algn="r" defTabSz="610842" fontAlgn="auto">
              <a:spcBef>
                <a:spcPts val="0"/>
              </a:spcBef>
              <a:spcAft>
                <a:spcPts val="0"/>
              </a:spcAft>
            </a:pPr>
            <a:r>
              <a:rPr lang="en-US" sz="500" dirty="0">
                <a:solidFill>
                  <a:srgbClr val="FFFFFF"/>
                </a:solidFill>
                <a:latin typeface="Arial"/>
              </a:rPr>
              <a:t>Cisco Confidential</a:t>
            </a:r>
          </a:p>
        </p:txBody>
      </p:sp>
      <p:sp>
        <p:nvSpPr>
          <p:cNvPr id="20" name="Rectangle 4"/>
          <p:cNvSpPr>
            <a:spLocks noChangeArrowheads="1"/>
          </p:cNvSpPr>
          <p:nvPr userDrawn="1"/>
        </p:nvSpPr>
        <p:spPr bwMode="ltGray">
          <a:xfrm>
            <a:off x="265669" y="4928138"/>
            <a:ext cx="3420515" cy="142992"/>
          </a:xfrm>
          <a:prstGeom prst="rect">
            <a:avLst/>
          </a:prstGeom>
          <a:noFill/>
          <a:ln w="9525">
            <a:noFill/>
            <a:miter lim="800000"/>
            <a:headEnd/>
            <a:tailEnd/>
          </a:ln>
          <a:effectLst/>
        </p:spPr>
        <p:txBody>
          <a:bodyPr wrap="square" lIns="61598" tIns="30800" rIns="61598" bIns="30800" anchor="b" anchorCtr="0">
            <a:spAutoFit/>
          </a:bodyPr>
          <a:lstStyle/>
          <a:p>
            <a:pPr defTabSz="610842" fontAlgn="auto">
              <a:spcBef>
                <a:spcPts val="0"/>
              </a:spcBef>
              <a:spcAft>
                <a:spcPts val="0"/>
              </a:spcAft>
            </a:pPr>
            <a:r>
              <a:rPr lang="en-US" sz="500" dirty="0" smtClean="0">
                <a:solidFill>
                  <a:srgbClr val="FFFFFF"/>
                </a:solidFill>
                <a:latin typeface="Arial"/>
              </a:rPr>
              <a:t>© 2011 Cisco and/or its affiliates. All rights reserved.</a:t>
            </a:r>
            <a:endParaRPr lang="en-US" sz="500" dirty="0">
              <a:solidFill>
                <a:srgbClr val="FFFFFF"/>
              </a:solidFill>
              <a:latin typeface="Arial"/>
            </a:endParaRPr>
          </a:p>
        </p:txBody>
      </p:sp>
      <p:sp>
        <p:nvSpPr>
          <p:cNvPr id="21" name="Rectangle 7"/>
          <p:cNvSpPr>
            <a:spLocks noChangeArrowheads="1"/>
          </p:cNvSpPr>
          <p:nvPr userDrawn="1"/>
        </p:nvSpPr>
        <p:spPr bwMode="ltGray">
          <a:xfrm>
            <a:off x="8674685" y="4923760"/>
            <a:ext cx="206687" cy="142992"/>
          </a:xfrm>
          <a:prstGeom prst="rect">
            <a:avLst/>
          </a:prstGeom>
          <a:noFill/>
          <a:ln w="9525" algn="ctr">
            <a:noFill/>
            <a:miter lim="800000"/>
            <a:headEnd/>
            <a:tailEnd/>
          </a:ln>
          <a:effectLst/>
        </p:spPr>
        <p:txBody>
          <a:bodyPr wrap="none" lIns="61598" tIns="30800" rIns="61598" bIns="30800" anchor="b">
            <a:spAutoFit/>
          </a:bodyPr>
          <a:lstStyle/>
          <a:p>
            <a:pPr algn="r" defTabSz="610842" fontAlgn="auto">
              <a:spcBef>
                <a:spcPts val="0"/>
              </a:spcBef>
              <a:spcAft>
                <a:spcPts val="0"/>
              </a:spcAft>
            </a:pPr>
            <a:fld id="{DFCF27A5-1A5B-48D3-A060-2758FFBB1ADD}" type="slidenum">
              <a:rPr lang="en-US" sz="500">
                <a:solidFill>
                  <a:srgbClr val="FFFFFF"/>
                </a:solidFill>
                <a:latin typeface="Arial"/>
              </a:rPr>
              <a:pPr algn="r" defTabSz="610842" fontAlgn="auto">
                <a:spcBef>
                  <a:spcPts val="0"/>
                </a:spcBef>
                <a:spcAft>
                  <a:spcPts val="0"/>
                </a:spcAft>
              </a:pPr>
              <a:t>‹#›</a:t>
            </a:fld>
            <a:endParaRPr lang="en-US" sz="500" dirty="0">
              <a:solidFill>
                <a:srgbClr val="FFFFFF"/>
              </a:solidFill>
              <a:latin typeface="Arial"/>
            </a:endParaRPr>
          </a:p>
        </p:txBody>
      </p:sp>
    </p:spTree>
    <p:extLst>
      <p:ext uri="{BB962C8B-B14F-4D97-AF65-F5344CB8AC3E}">
        <p14:creationId xmlns:p14="http://schemas.microsoft.com/office/powerpoint/2010/main" val="3877217133"/>
      </p:ext>
    </p:extLst>
  </p:cSld>
  <p:clrMapOvr>
    <a:masterClrMapping/>
  </p:clrMapOvr>
  <p:transition>
    <p:wipe dir="r"/>
  </p:transition>
  <p:timing>
    <p:tnLst>
      <p:par>
        <p:cTn id="1" dur="indefinite" restart="never" nodeType="tmRoot"/>
      </p:par>
    </p:tnLst>
  </p:timing>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preserve="1" userDrawn="1">
  <p:cSld name="Small photo_top left">
    <p:spTree>
      <p:nvGrpSpPr>
        <p:cNvPr id="1" name=""/>
        <p:cNvGrpSpPr/>
        <p:nvPr/>
      </p:nvGrpSpPr>
      <p:grpSpPr>
        <a:xfrm>
          <a:off x="0" y="0"/>
          <a:ext cx="0" cy="0"/>
          <a:chOff x="0" y="0"/>
          <a:chExt cx="0" cy="0"/>
        </a:xfrm>
      </p:grpSpPr>
      <p:sp>
        <p:nvSpPr>
          <p:cNvPr id="11" name="Rectangle 10"/>
          <p:cNvSpPr/>
          <p:nvPr userDrawn="1"/>
        </p:nvSpPr>
        <p:spPr>
          <a:xfrm>
            <a:off x="-85747" y="-76200"/>
            <a:ext cx="9317877" cy="5324474"/>
          </a:xfrm>
          <a:prstGeom prst="rect">
            <a:avLst/>
          </a:prstGeom>
          <a:gradFill flip="none" rotWithShape="1">
            <a:gsLst>
              <a:gs pos="0">
                <a:srgbClr val="28ABE2"/>
              </a:gs>
              <a:gs pos="100000">
                <a:srgbClr val="2C2B70"/>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dirty="0" smtClean="0">
              <a:solidFill>
                <a:srgbClr val="FFFFFF"/>
              </a:solidFill>
            </a:endParaRPr>
          </a:p>
        </p:txBody>
      </p:sp>
      <p:sp>
        <p:nvSpPr>
          <p:cNvPr id="12" name="Rectangle 11"/>
          <p:cNvSpPr/>
          <p:nvPr userDrawn="1"/>
        </p:nvSpPr>
        <p:spPr>
          <a:xfrm>
            <a:off x="338329" y="233172"/>
            <a:ext cx="3273552" cy="184480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a:solidFill>
                <a:srgbClr val="FFFFFF"/>
              </a:solidFill>
            </a:endParaRPr>
          </a:p>
        </p:txBody>
      </p:sp>
      <p:sp>
        <p:nvSpPr>
          <p:cNvPr id="13" name="Picture Placeholder 25"/>
          <p:cNvSpPr>
            <a:spLocks noGrp="1"/>
          </p:cNvSpPr>
          <p:nvPr>
            <p:ph type="pic" sz="quarter" idx="10" hasCustomPrompt="1"/>
          </p:nvPr>
        </p:nvSpPr>
        <p:spPr>
          <a:xfrm>
            <a:off x="338329" y="233172"/>
            <a:ext cx="3273552" cy="1844802"/>
          </a:xfrm>
          <a:prstGeom prst="rect">
            <a:avLst/>
          </a:prstGeo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68586" tIns="34295" rIns="68586" bIns="34295" rtlCol="0" anchor="ctr" anchorCtr="0">
            <a:normAutofit/>
          </a:bodyPr>
          <a:lstStyle>
            <a:lvl1pPr marL="0" indent="0" algn="ctr" defTabSz="68585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bg1"/>
                </a:solidFill>
                <a:latin typeface="+mj-lt"/>
                <a:ea typeface="+mn-ea"/>
                <a:cs typeface="+mn-cs"/>
              </a:defRPr>
            </a:lvl1pPr>
          </a:lstStyle>
          <a:p>
            <a:r>
              <a:rPr lang="en-US" dirty="0" smtClean="0"/>
              <a:t>Insert photo here</a:t>
            </a:r>
            <a:endParaRPr lang="en-US" dirty="0"/>
          </a:p>
        </p:txBody>
      </p:sp>
      <p:sp>
        <p:nvSpPr>
          <p:cNvPr id="14" name="Title 8"/>
          <p:cNvSpPr>
            <a:spLocks noGrp="1"/>
          </p:cNvSpPr>
          <p:nvPr>
            <p:ph type="title" hasCustomPrompt="1"/>
          </p:nvPr>
        </p:nvSpPr>
        <p:spPr>
          <a:xfrm>
            <a:off x="229705" y="2571750"/>
            <a:ext cx="7009298" cy="1066446"/>
          </a:xfrm>
          <a:prstGeom prst="rect">
            <a:avLst/>
          </a:prstGeom>
        </p:spPr>
        <p:txBody>
          <a:bodyPr anchor="t">
            <a:noAutofit/>
          </a:bodyPr>
          <a:lstStyle>
            <a:lvl1pPr marL="0" marR="0" indent="0" algn="l" defTabSz="685857" rtl="0" eaLnBrk="1" fontAlgn="auto" latinLnBrk="0" hangingPunct="1">
              <a:lnSpc>
                <a:spcPct val="80000"/>
              </a:lnSpc>
              <a:spcBef>
                <a:spcPct val="0"/>
              </a:spcBef>
              <a:spcAft>
                <a:spcPts val="0"/>
              </a:spcAft>
              <a:buClrTx/>
              <a:buSzTx/>
              <a:buFontTx/>
              <a:buNone/>
              <a:tabLst/>
              <a:defRPr sz="4100">
                <a:solidFill>
                  <a:schemeClr val="bg1"/>
                </a:solidFill>
                <a:latin typeface="+mj-lt"/>
              </a:defRPr>
            </a:lvl1pPr>
          </a:lstStyle>
          <a:p>
            <a:r>
              <a:rPr lang="en-US" dirty="0" smtClean="0"/>
              <a:t>Large photo </a:t>
            </a:r>
            <a:br>
              <a:rPr lang="en-US" dirty="0" smtClean="0"/>
            </a:br>
            <a:r>
              <a:rPr lang="en-US" dirty="0" smtClean="0"/>
              <a:t>caption here.</a:t>
            </a:r>
          </a:p>
        </p:txBody>
      </p:sp>
      <p:sp>
        <p:nvSpPr>
          <p:cNvPr id="15" name="Rectangle 14"/>
          <p:cNvSpPr>
            <a:spLocks noChangeArrowheads="1"/>
          </p:cNvSpPr>
          <p:nvPr userDrawn="1"/>
        </p:nvSpPr>
        <p:spPr bwMode="ltGray">
          <a:xfrm>
            <a:off x="7762661" y="4926838"/>
            <a:ext cx="812991" cy="142992"/>
          </a:xfrm>
          <a:prstGeom prst="rect">
            <a:avLst/>
          </a:prstGeom>
          <a:noFill/>
          <a:ln w="9525">
            <a:noFill/>
            <a:miter lim="800000"/>
            <a:headEnd/>
            <a:tailEnd/>
          </a:ln>
          <a:effectLst/>
        </p:spPr>
        <p:txBody>
          <a:bodyPr wrap="square" lIns="61598" tIns="30800" rIns="61598" bIns="30800" anchor="b">
            <a:spAutoFit/>
          </a:bodyPr>
          <a:lstStyle/>
          <a:p>
            <a:pPr algn="r" defTabSz="610842" fontAlgn="auto">
              <a:spcBef>
                <a:spcPts val="0"/>
              </a:spcBef>
              <a:spcAft>
                <a:spcPts val="0"/>
              </a:spcAft>
            </a:pPr>
            <a:r>
              <a:rPr lang="en-US" sz="500" dirty="0">
                <a:solidFill>
                  <a:srgbClr val="FFFFFF"/>
                </a:solidFill>
                <a:latin typeface="Arial"/>
              </a:rPr>
              <a:t>Cisco Confidential</a:t>
            </a:r>
          </a:p>
        </p:txBody>
      </p:sp>
      <p:sp>
        <p:nvSpPr>
          <p:cNvPr id="16" name="Rectangle 5"/>
          <p:cNvSpPr>
            <a:spLocks noChangeArrowheads="1"/>
          </p:cNvSpPr>
          <p:nvPr userDrawn="1"/>
        </p:nvSpPr>
        <p:spPr bwMode="ltGray">
          <a:xfrm>
            <a:off x="7762661" y="4926838"/>
            <a:ext cx="812991" cy="142992"/>
          </a:xfrm>
          <a:prstGeom prst="rect">
            <a:avLst/>
          </a:prstGeom>
          <a:noFill/>
          <a:ln w="9525">
            <a:noFill/>
            <a:miter lim="800000"/>
            <a:headEnd/>
            <a:tailEnd/>
          </a:ln>
          <a:effectLst/>
        </p:spPr>
        <p:txBody>
          <a:bodyPr wrap="square" lIns="61598" tIns="30800" rIns="61598" bIns="30800" anchor="b">
            <a:spAutoFit/>
          </a:bodyPr>
          <a:lstStyle/>
          <a:p>
            <a:pPr algn="r" defTabSz="610842" fontAlgn="auto">
              <a:spcBef>
                <a:spcPts val="0"/>
              </a:spcBef>
              <a:spcAft>
                <a:spcPts val="0"/>
              </a:spcAft>
            </a:pPr>
            <a:r>
              <a:rPr lang="en-US" sz="500" dirty="0">
                <a:solidFill>
                  <a:srgbClr val="FFFFFF"/>
                </a:solidFill>
                <a:latin typeface="Arial"/>
              </a:rPr>
              <a:t>Cisco Confidential</a:t>
            </a:r>
          </a:p>
        </p:txBody>
      </p:sp>
      <p:sp>
        <p:nvSpPr>
          <p:cNvPr id="17" name="Rectangle 4"/>
          <p:cNvSpPr>
            <a:spLocks noChangeArrowheads="1"/>
          </p:cNvSpPr>
          <p:nvPr userDrawn="1"/>
        </p:nvSpPr>
        <p:spPr bwMode="ltGray">
          <a:xfrm>
            <a:off x="265669" y="4928138"/>
            <a:ext cx="3420515" cy="142992"/>
          </a:xfrm>
          <a:prstGeom prst="rect">
            <a:avLst/>
          </a:prstGeom>
          <a:noFill/>
          <a:ln w="9525">
            <a:noFill/>
            <a:miter lim="800000"/>
            <a:headEnd/>
            <a:tailEnd/>
          </a:ln>
          <a:effectLst/>
        </p:spPr>
        <p:txBody>
          <a:bodyPr wrap="square" lIns="61598" tIns="30800" rIns="61598" bIns="30800" anchor="b" anchorCtr="0">
            <a:spAutoFit/>
          </a:bodyPr>
          <a:lstStyle/>
          <a:p>
            <a:pPr defTabSz="610842" fontAlgn="auto">
              <a:spcBef>
                <a:spcPts val="0"/>
              </a:spcBef>
              <a:spcAft>
                <a:spcPts val="0"/>
              </a:spcAft>
            </a:pPr>
            <a:r>
              <a:rPr lang="en-US" sz="500" dirty="0" smtClean="0">
                <a:solidFill>
                  <a:srgbClr val="FFFFFF"/>
                </a:solidFill>
                <a:latin typeface="Arial"/>
              </a:rPr>
              <a:t>© 2011 Cisco and/or its affiliates. All rights reserved.</a:t>
            </a:r>
            <a:endParaRPr lang="en-US" sz="500" dirty="0">
              <a:solidFill>
                <a:srgbClr val="FFFFFF"/>
              </a:solidFill>
              <a:latin typeface="Arial"/>
            </a:endParaRPr>
          </a:p>
        </p:txBody>
      </p:sp>
      <p:sp>
        <p:nvSpPr>
          <p:cNvPr id="18" name="Rectangle 7"/>
          <p:cNvSpPr>
            <a:spLocks noChangeArrowheads="1"/>
          </p:cNvSpPr>
          <p:nvPr userDrawn="1"/>
        </p:nvSpPr>
        <p:spPr bwMode="ltGray">
          <a:xfrm>
            <a:off x="8674685" y="4923760"/>
            <a:ext cx="206687" cy="142992"/>
          </a:xfrm>
          <a:prstGeom prst="rect">
            <a:avLst/>
          </a:prstGeom>
          <a:noFill/>
          <a:ln w="9525" algn="ctr">
            <a:noFill/>
            <a:miter lim="800000"/>
            <a:headEnd/>
            <a:tailEnd/>
          </a:ln>
          <a:effectLst/>
        </p:spPr>
        <p:txBody>
          <a:bodyPr wrap="none" lIns="61598" tIns="30800" rIns="61598" bIns="30800" anchor="b">
            <a:spAutoFit/>
          </a:bodyPr>
          <a:lstStyle/>
          <a:p>
            <a:pPr algn="r" defTabSz="610842" fontAlgn="auto">
              <a:spcBef>
                <a:spcPts val="0"/>
              </a:spcBef>
              <a:spcAft>
                <a:spcPts val="0"/>
              </a:spcAft>
            </a:pPr>
            <a:fld id="{DFCF27A5-1A5B-48D3-A060-2758FFBB1ADD}" type="slidenum">
              <a:rPr lang="en-US" sz="500">
                <a:solidFill>
                  <a:srgbClr val="FFFFFF"/>
                </a:solidFill>
                <a:latin typeface="Arial"/>
              </a:rPr>
              <a:pPr algn="r" defTabSz="610842" fontAlgn="auto">
                <a:spcBef>
                  <a:spcPts val="0"/>
                </a:spcBef>
                <a:spcAft>
                  <a:spcPts val="0"/>
                </a:spcAft>
              </a:pPr>
              <a:t>‹#›</a:t>
            </a:fld>
            <a:endParaRPr lang="en-US" sz="500" dirty="0">
              <a:solidFill>
                <a:srgbClr val="FFFFFF"/>
              </a:solidFill>
              <a:latin typeface="Arial"/>
            </a:endParaRPr>
          </a:p>
        </p:txBody>
      </p:sp>
    </p:spTree>
    <p:extLst>
      <p:ext uri="{BB962C8B-B14F-4D97-AF65-F5344CB8AC3E}">
        <p14:creationId xmlns:p14="http://schemas.microsoft.com/office/powerpoint/2010/main" val="2063590269"/>
      </p:ext>
    </p:extLst>
  </p:cSld>
  <p:clrMapOvr>
    <a:masterClrMapping/>
  </p:clrMapOvr>
  <p:transition>
    <p:wipe dir="r"/>
  </p:transition>
  <p:timing>
    <p:tnLst>
      <p:par>
        <p:cTn id="1" dur="indefinite" restart="never" nodeType="tmRoot"/>
      </p:par>
    </p:tnLst>
  </p:timing>
</p:sldLayout>
</file>

<file path=ppt/slideLayouts/slideLayout632.xml><?xml version="1.0" encoding="utf-8"?>
<p:sldLayout xmlns:a="http://schemas.openxmlformats.org/drawingml/2006/main" xmlns:r="http://schemas.openxmlformats.org/officeDocument/2006/relationships" xmlns:p="http://schemas.openxmlformats.org/presentationml/2006/main" showMasterSp="0" preserve="1" userDrawn="1">
  <p:cSld name="Portrait photo_right side">
    <p:spTree>
      <p:nvGrpSpPr>
        <p:cNvPr id="1" name=""/>
        <p:cNvGrpSpPr/>
        <p:nvPr/>
      </p:nvGrpSpPr>
      <p:grpSpPr>
        <a:xfrm>
          <a:off x="0" y="0"/>
          <a:ext cx="0" cy="0"/>
          <a:chOff x="0" y="0"/>
          <a:chExt cx="0" cy="0"/>
        </a:xfrm>
      </p:grpSpPr>
      <p:sp>
        <p:nvSpPr>
          <p:cNvPr id="18" name="Rectangle 17"/>
          <p:cNvSpPr/>
          <p:nvPr userDrawn="1"/>
        </p:nvSpPr>
        <p:spPr>
          <a:xfrm>
            <a:off x="-85747" y="-76200"/>
            <a:ext cx="9317877" cy="5324474"/>
          </a:xfrm>
          <a:prstGeom prst="rect">
            <a:avLst/>
          </a:prstGeom>
          <a:gradFill flip="none" rotWithShape="1">
            <a:gsLst>
              <a:gs pos="0">
                <a:srgbClr val="28ABE2"/>
              </a:gs>
              <a:gs pos="100000">
                <a:srgbClr val="2C2B70"/>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dirty="0" smtClean="0">
              <a:solidFill>
                <a:srgbClr val="FFFFFF"/>
              </a:solidFill>
            </a:endParaRPr>
          </a:p>
        </p:txBody>
      </p:sp>
      <p:sp>
        <p:nvSpPr>
          <p:cNvPr id="20" name="Rectangle 19"/>
          <p:cNvSpPr/>
          <p:nvPr userDrawn="1"/>
        </p:nvSpPr>
        <p:spPr>
          <a:xfrm>
            <a:off x="4992624" y="644652"/>
            <a:ext cx="3630168" cy="3771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a:solidFill>
                <a:srgbClr val="FFFFFF"/>
              </a:solidFill>
            </a:endParaRPr>
          </a:p>
        </p:txBody>
      </p:sp>
      <p:sp>
        <p:nvSpPr>
          <p:cNvPr id="21" name="Picture Placeholder 25"/>
          <p:cNvSpPr>
            <a:spLocks noGrp="1"/>
          </p:cNvSpPr>
          <p:nvPr>
            <p:ph type="pic" sz="quarter" idx="10" hasCustomPrompt="1"/>
          </p:nvPr>
        </p:nvSpPr>
        <p:spPr>
          <a:xfrm>
            <a:off x="4992624" y="644652"/>
            <a:ext cx="3630168" cy="3771900"/>
          </a:xfrm>
          <a:prstGeom prst="rect">
            <a:avLst/>
          </a:prstGeo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22" name="Title 8"/>
          <p:cNvSpPr>
            <a:spLocks noGrp="1"/>
          </p:cNvSpPr>
          <p:nvPr>
            <p:ph type="title"/>
          </p:nvPr>
        </p:nvSpPr>
        <p:spPr>
          <a:xfrm>
            <a:off x="229705" y="546734"/>
            <a:ext cx="4349918" cy="813985"/>
          </a:xfrm>
          <a:prstGeom prst="rect">
            <a:avLst/>
          </a:prstGeom>
        </p:spPr>
        <p:txBody>
          <a:bodyPr anchor="t">
            <a:noAutofit/>
          </a:bodyPr>
          <a:lstStyle>
            <a:lvl1pPr>
              <a:lnSpc>
                <a:spcPct val="90000"/>
              </a:lnSpc>
              <a:defRPr>
                <a:solidFill>
                  <a:schemeClr val="bg1"/>
                </a:solidFill>
                <a:latin typeface="+mj-lt"/>
              </a:defRPr>
            </a:lvl1pPr>
          </a:lstStyle>
          <a:p>
            <a:r>
              <a:rPr lang="en-US" smtClean="0"/>
              <a:t>Click to edit Master title style</a:t>
            </a:r>
            <a:endParaRPr lang="en-US" dirty="0"/>
          </a:p>
        </p:txBody>
      </p:sp>
      <p:sp>
        <p:nvSpPr>
          <p:cNvPr id="23" name="Rectangle 22"/>
          <p:cNvSpPr>
            <a:spLocks noChangeArrowheads="1"/>
          </p:cNvSpPr>
          <p:nvPr userDrawn="1"/>
        </p:nvSpPr>
        <p:spPr bwMode="ltGray">
          <a:xfrm>
            <a:off x="7762661" y="4926838"/>
            <a:ext cx="812991" cy="142992"/>
          </a:xfrm>
          <a:prstGeom prst="rect">
            <a:avLst/>
          </a:prstGeom>
          <a:noFill/>
          <a:ln w="9525">
            <a:noFill/>
            <a:miter lim="800000"/>
            <a:headEnd/>
            <a:tailEnd/>
          </a:ln>
          <a:effectLst/>
        </p:spPr>
        <p:txBody>
          <a:bodyPr wrap="square" lIns="61598" tIns="30800" rIns="61598" bIns="30800" anchor="b">
            <a:spAutoFit/>
          </a:bodyPr>
          <a:lstStyle/>
          <a:p>
            <a:pPr algn="r" defTabSz="610842" fontAlgn="auto">
              <a:spcBef>
                <a:spcPts val="0"/>
              </a:spcBef>
              <a:spcAft>
                <a:spcPts val="0"/>
              </a:spcAft>
            </a:pPr>
            <a:r>
              <a:rPr lang="en-US" sz="500" dirty="0">
                <a:solidFill>
                  <a:srgbClr val="FFFFFF"/>
                </a:solidFill>
                <a:latin typeface="Arial"/>
              </a:rPr>
              <a:t>Cisco Confidential</a:t>
            </a:r>
          </a:p>
        </p:txBody>
      </p:sp>
      <p:sp>
        <p:nvSpPr>
          <p:cNvPr id="24" name="Rectangle 5"/>
          <p:cNvSpPr>
            <a:spLocks noChangeArrowheads="1"/>
          </p:cNvSpPr>
          <p:nvPr userDrawn="1"/>
        </p:nvSpPr>
        <p:spPr bwMode="ltGray">
          <a:xfrm>
            <a:off x="7762661" y="4926838"/>
            <a:ext cx="812991" cy="142992"/>
          </a:xfrm>
          <a:prstGeom prst="rect">
            <a:avLst/>
          </a:prstGeom>
          <a:noFill/>
          <a:ln w="9525">
            <a:noFill/>
            <a:miter lim="800000"/>
            <a:headEnd/>
            <a:tailEnd/>
          </a:ln>
          <a:effectLst/>
        </p:spPr>
        <p:txBody>
          <a:bodyPr wrap="square" lIns="61598" tIns="30800" rIns="61598" bIns="30800" anchor="b">
            <a:spAutoFit/>
          </a:bodyPr>
          <a:lstStyle/>
          <a:p>
            <a:pPr algn="r" defTabSz="610842" fontAlgn="auto">
              <a:spcBef>
                <a:spcPts val="0"/>
              </a:spcBef>
              <a:spcAft>
                <a:spcPts val="0"/>
              </a:spcAft>
            </a:pPr>
            <a:r>
              <a:rPr lang="en-US" sz="500" dirty="0">
                <a:solidFill>
                  <a:srgbClr val="FFFFFF"/>
                </a:solidFill>
                <a:latin typeface="Arial"/>
              </a:rPr>
              <a:t>Cisco Confidential</a:t>
            </a:r>
          </a:p>
        </p:txBody>
      </p:sp>
      <p:sp>
        <p:nvSpPr>
          <p:cNvPr id="25" name="Rectangle 4"/>
          <p:cNvSpPr>
            <a:spLocks noChangeArrowheads="1"/>
          </p:cNvSpPr>
          <p:nvPr userDrawn="1"/>
        </p:nvSpPr>
        <p:spPr bwMode="ltGray">
          <a:xfrm>
            <a:off x="265669" y="4928138"/>
            <a:ext cx="3420515" cy="142992"/>
          </a:xfrm>
          <a:prstGeom prst="rect">
            <a:avLst/>
          </a:prstGeom>
          <a:noFill/>
          <a:ln w="9525">
            <a:noFill/>
            <a:miter lim="800000"/>
            <a:headEnd/>
            <a:tailEnd/>
          </a:ln>
          <a:effectLst/>
        </p:spPr>
        <p:txBody>
          <a:bodyPr wrap="square" lIns="61598" tIns="30800" rIns="61598" bIns="30800" anchor="b" anchorCtr="0">
            <a:spAutoFit/>
          </a:bodyPr>
          <a:lstStyle/>
          <a:p>
            <a:pPr defTabSz="610842" fontAlgn="auto">
              <a:spcBef>
                <a:spcPts val="0"/>
              </a:spcBef>
              <a:spcAft>
                <a:spcPts val="0"/>
              </a:spcAft>
            </a:pPr>
            <a:r>
              <a:rPr lang="en-US" sz="500" dirty="0" smtClean="0">
                <a:solidFill>
                  <a:srgbClr val="FFFFFF"/>
                </a:solidFill>
                <a:latin typeface="Arial"/>
              </a:rPr>
              <a:t>© 2011 Cisco and/or its affiliates. All rights reserved.</a:t>
            </a:r>
            <a:endParaRPr lang="en-US" sz="500" dirty="0">
              <a:solidFill>
                <a:srgbClr val="FFFFFF"/>
              </a:solidFill>
              <a:latin typeface="Arial"/>
            </a:endParaRPr>
          </a:p>
        </p:txBody>
      </p:sp>
      <p:sp>
        <p:nvSpPr>
          <p:cNvPr id="27" name="Rectangle 7"/>
          <p:cNvSpPr>
            <a:spLocks noChangeArrowheads="1"/>
          </p:cNvSpPr>
          <p:nvPr userDrawn="1"/>
        </p:nvSpPr>
        <p:spPr bwMode="ltGray">
          <a:xfrm>
            <a:off x="8674685" y="4923760"/>
            <a:ext cx="206687" cy="142992"/>
          </a:xfrm>
          <a:prstGeom prst="rect">
            <a:avLst/>
          </a:prstGeom>
          <a:noFill/>
          <a:ln w="9525" algn="ctr">
            <a:noFill/>
            <a:miter lim="800000"/>
            <a:headEnd/>
            <a:tailEnd/>
          </a:ln>
          <a:effectLst/>
        </p:spPr>
        <p:txBody>
          <a:bodyPr wrap="none" lIns="61598" tIns="30800" rIns="61598" bIns="30800" anchor="b">
            <a:spAutoFit/>
          </a:bodyPr>
          <a:lstStyle/>
          <a:p>
            <a:pPr algn="r" defTabSz="610842" fontAlgn="auto">
              <a:spcBef>
                <a:spcPts val="0"/>
              </a:spcBef>
              <a:spcAft>
                <a:spcPts val="0"/>
              </a:spcAft>
            </a:pPr>
            <a:fld id="{DFCF27A5-1A5B-48D3-A060-2758FFBB1ADD}" type="slidenum">
              <a:rPr lang="en-US" sz="500">
                <a:solidFill>
                  <a:srgbClr val="FFFFFF"/>
                </a:solidFill>
                <a:latin typeface="Arial"/>
              </a:rPr>
              <a:pPr algn="r" defTabSz="610842" fontAlgn="auto">
                <a:spcBef>
                  <a:spcPts val="0"/>
                </a:spcBef>
                <a:spcAft>
                  <a:spcPts val="0"/>
                </a:spcAft>
              </a:pPr>
              <a:t>‹#›</a:t>
            </a:fld>
            <a:endParaRPr lang="en-US" sz="500" dirty="0">
              <a:solidFill>
                <a:srgbClr val="FFFFFF"/>
              </a:solidFill>
              <a:latin typeface="Arial"/>
            </a:endParaRPr>
          </a:p>
        </p:txBody>
      </p:sp>
    </p:spTree>
    <p:extLst>
      <p:ext uri="{BB962C8B-B14F-4D97-AF65-F5344CB8AC3E}">
        <p14:creationId xmlns:p14="http://schemas.microsoft.com/office/powerpoint/2010/main" val="189947696"/>
      </p:ext>
    </p:extLst>
  </p:cSld>
  <p:clrMapOvr>
    <a:masterClrMapping/>
  </p:clrMapOvr>
  <p:transition>
    <p:wipe dir="r"/>
  </p:transition>
  <p:timing>
    <p:tnLst>
      <p:par>
        <p:cTn id="1" dur="indefinite" restart="never" nodeType="tmRoot"/>
      </p:par>
    </p:tnLst>
  </p:timing>
</p:sldLayout>
</file>

<file path=ppt/slideLayouts/slideLayout633.xml><?xml version="1.0" encoding="utf-8"?>
<p:sldLayout xmlns:a="http://schemas.openxmlformats.org/drawingml/2006/main" xmlns:r="http://schemas.openxmlformats.org/officeDocument/2006/relationships" xmlns:p="http://schemas.openxmlformats.org/presentationml/2006/main" showMasterSp="0" preserve="1" userDrawn="1">
  <p:cSld name="Multiple photo">
    <p:spTree>
      <p:nvGrpSpPr>
        <p:cNvPr id="1" name=""/>
        <p:cNvGrpSpPr/>
        <p:nvPr/>
      </p:nvGrpSpPr>
      <p:grpSpPr>
        <a:xfrm>
          <a:off x="0" y="0"/>
          <a:ext cx="0" cy="0"/>
          <a:chOff x="0" y="0"/>
          <a:chExt cx="0" cy="0"/>
        </a:xfrm>
      </p:grpSpPr>
      <p:sp>
        <p:nvSpPr>
          <p:cNvPr id="22" name="Rectangle 21"/>
          <p:cNvSpPr/>
          <p:nvPr userDrawn="1"/>
        </p:nvSpPr>
        <p:spPr>
          <a:xfrm>
            <a:off x="-85747" y="-76200"/>
            <a:ext cx="9317877" cy="5324474"/>
          </a:xfrm>
          <a:prstGeom prst="rect">
            <a:avLst/>
          </a:prstGeom>
          <a:gradFill flip="none" rotWithShape="1">
            <a:gsLst>
              <a:gs pos="0">
                <a:srgbClr val="28ABE2"/>
              </a:gs>
              <a:gs pos="100000">
                <a:srgbClr val="2C2B70"/>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dirty="0" smtClean="0">
              <a:solidFill>
                <a:srgbClr val="FFFFFF"/>
              </a:solidFill>
            </a:endParaRPr>
          </a:p>
        </p:txBody>
      </p:sp>
      <p:sp>
        <p:nvSpPr>
          <p:cNvPr id="23" name="Rectangle 22"/>
          <p:cNvSpPr/>
          <p:nvPr userDrawn="1"/>
        </p:nvSpPr>
        <p:spPr>
          <a:xfrm>
            <a:off x="3668713" y="233363"/>
            <a:ext cx="3268136" cy="199548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a:solidFill>
                <a:srgbClr val="FFFFFF"/>
              </a:solidFill>
            </a:endParaRPr>
          </a:p>
        </p:txBody>
      </p:sp>
      <p:sp>
        <p:nvSpPr>
          <p:cNvPr id="24" name="Picture Placeholder 25"/>
          <p:cNvSpPr>
            <a:spLocks noGrp="1"/>
          </p:cNvSpPr>
          <p:nvPr>
            <p:ph type="pic" sz="quarter" idx="11" hasCustomPrompt="1"/>
          </p:nvPr>
        </p:nvSpPr>
        <p:spPr>
          <a:xfrm>
            <a:off x="3668993" y="233363"/>
            <a:ext cx="3267861" cy="1995489"/>
          </a:xfrm>
          <a:prstGeom prst="rect">
            <a:avLst/>
          </a:prstGeo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68586" tIns="34295" rIns="68586" bIns="34295" rtlCol="0" anchor="ctr" anchorCtr="0">
            <a:normAutofit/>
          </a:bodyPr>
          <a:lstStyle>
            <a:lvl1pPr marL="0" indent="0" algn="ctr" defTabSz="68585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bg1"/>
                </a:solidFill>
                <a:latin typeface="+mj-lt"/>
                <a:ea typeface="+mn-ea"/>
                <a:cs typeface="+mn-cs"/>
              </a:defRPr>
            </a:lvl1pPr>
          </a:lstStyle>
          <a:p>
            <a:r>
              <a:rPr lang="en-US" dirty="0" smtClean="0"/>
              <a:t>Insert photo here</a:t>
            </a:r>
            <a:endParaRPr lang="en-US" dirty="0"/>
          </a:p>
        </p:txBody>
      </p:sp>
      <p:sp>
        <p:nvSpPr>
          <p:cNvPr id="25" name="Rectangle 24"/>
          <p:cNvSpPr/>
          <p:nvPr userDrawn="1"/>
        </p:nvSpPr>
        <p:spPr>
          <a:xfrm>
            <a:off x="334963" y="233363"/>
            <a:ext cx="3287736" cy="199548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a:solidFill>
                <a:srgbClr val="FFFFFF"/>
              </a:solidFill>
            </a:endParaRPr>
          </a:p>
        </p:txBody>
      </p:sp>
      <p:sp>
        <p:nvSpPr>
          <p:cNvPr id="27" name="Picture Placeholder 25"/>
          <p:cNvSpPr>
            <a:spLocks noGrp="1"/>
          </p:cNvSpPr>
          <p:nvPr>
            <p:ph type="pic" sz="quarter" idx="10" hasCustomPrompt="1"/>
          </p:nvPr>
        </p:nvSpPr>
        <p:spPr>
          <a:xfrm>
            <a:off x="320825" y="233363"/>
            <a:ext cx="3302001" cy="1995489"/>
          </a:xfrm>
          <a:prstGeom prst="rect">
            <a:avLst/>
          </a:prstGeo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68586" tIns="34295" rIns="68586" bIns="34295" rtlCol="0" anchor="ctr" anchorCtr="0">
            <a:normAutofit/>
          </a:bodyPr>
          <a:lstStyle>
            <a:lvl1pPr marL="0" indent="0" algn="ctr" defTabSz="68585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bg1"/>
                </a:solidFill>
                <a:latin typeface="+mj-lt"/>
                <a:ea typeface="+mn-ea"/>
                <a:cs typeface="+mn-cs"/>
              </a:defRPr>
            </a:lvl1pPr>
          </a:lstStyle>
          <a:p>
            <a:r>
              <a:rPr lang="en-US" dirty="0" smtClean="0"/>
              <a:t>Insert photo here</a:t>
            </a:r>
            <a:endParaRPr lang="en-US" dirty="0"/>
          </a:p>
        </p:txBody>
      </p:sp>
      <p:sp>
        <p:nvSpPr>
          <p:cNvPr id="28" name="Rectangle 27"/>
          <p:cNvSpPr/>
          <p:nvPr userDrawn="1"/>
        </p:nvSpPr>
        <p:spPr>
          <a:xfrm>
            <a:off x="6979833" y="233363"/>
            <a:ext cx="1838730" cy="98107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a:solidFill>
                <a:srgbClr val="FFFFFF"/>
              </a:solidFill>
            </a:endParaRPr>
          </a:p>
        </p:txBody>
      </p:sp>
      <p:sp>
        <p:nvSpPr>
          <p:cNvPr id="30" name="Picture Placeholder 25"/>
          <p:cNvSpPr>
            <a:spLocks noGrp="1"/>
          </p:cNvSpPr>
          <p:nvPr>
            <p:ph type="pic" sz="quarter" idx="12" hasCustomPrompt="1"/>
          </p:nvPr>
        </p:nvSpPr>
        <p:spPr>
          <a:xfrm>
            <a:off x="6979833" y="233363"/>
            <a:ext cx="1838730" cy="981076"/>
          </a:xfrm>
          <a:prstGeom prst="rect">
            <a:avLst/>
          </a:prstGeo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68586" tIns="34295" rIns="68586" bIns="34295" rtlCol="0" anchor="ctr" anchorCtr="0">
            <a:normAutofit/>
          </a:bodyPr>
          <a:lstStyle>
            <a:lvl1pPr marL="0" indent="0" algn="ctr" defTabSz="68585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bg1"/>
                </a:solidFill>
                <a:latin typeface="+mj-lt"/>
                <a:ea typeface="+mn-ea"/>
                <a:cs typeface="+mn-cs"/>
              </a:defRPr>
            </a:lvl1pPr>
          </a:lstStyle>
          <a:p>
            <a:r>
              <a:rPr lang="en-US" dirty="0" smtClean="0"/>
              <a:t>Insert photo here</a:t>
            </a:r>
            <a:endParaRPr lang="en-US" dirty="0"/>
          </a:p>
        </p:txBody>
      </p:sp>
      <p:sp>
        <p:nvSpPr>
          <p:cNvPr id="31" name="Rectangle 30"/>
          <p:cNvSpPr/>
          <p:nvPr userDrawn="1"/>
        </p:nvSpPr>
        <p:spPr>
          <a:xfrm>
            <a:off x="334967" y="2271715"/>
            <a:ext cx="2523161" cy="25942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a:solidFill>
                <a:srgbClr val="FFFFFF"/>
              </a:solidFill>
            </a:endParaRPr>
          </a:p>
        </p:txBody>
      </p:sp>
      <p:sp>
        <p:nvSpPr>
          <p:cNvPr id="32" name="Picture Placeholder 25"/>
          <p:cNvSpPr>
            <a:spLocks noGrp="1"/>
          </p:cNvSpPr>
          <p:nvPr>
            <p:ph type="pic" sz="quarter" idx="13" hasCustomPrompt="1"/>
          </p:nvPr>
        </p:nvSpPr>
        <p:spPr>
          <a:xfrm>
            <a:off x="320824" y="2271715"/>
            <a:ext cx="2537420" cy="2594201"/>
          </a:xfrm>
          <a:prstGeom prst="rect">
            <a:avLst/>
          </a:prstGeo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68586" tIns="34295" rIns="68586" bIns="34295" rtlCol="0" anchor="ctr" anchorCtr="0">
            <a:normAutofit/>
          </a:bodyPr>
          <a:lstStyle>
            <a:lvl1pPr marL="0" indent="0" algn="ctr" defTabSz="68585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bg1"/>
                </a:solidFill>
                <a:latin typeface="+mj-lt"/>
                <a:ea typeface="+mn-ea"/>
                <a:cs typeface="+mn-cs"/>
              </a:defRPr>
            </a:lvl1pPr>
          </a:lstStyle>
          <a:p>
            <a:r>
              <a:rPr lang="en-US" dirty="0" smtClean="0"/>
              <a:t>Insert photo here</a:t>
            </a:r>
            <a:endParaRPr lang="en-US" dirty="0"/>
          </a:p>
        </p:txBody>
      </p:sp>
      <p:sp>
        <p:nvSpPr>
          <p:cNvPr id="33" name="Rectangle 32"/>
          <p:cNvSpPr/>
          <p:nvPr userDrawn="1"/>
        </p:nvSpPr>
        <p:spPr>
          <a:xfrm>
            <a:off x="2911476" y="2271715"/>
            <a:ext cx="4025374" cy="25942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a:solidFill>
                <a:srgbClr val="FFFFFF"/>
              </a:solidFill>
            </a:endParaRPr>
          </a:p>
        </p:txBody>
      </p:sp>
      <p:sp>
        <p:nvSpPr>
          <p:cNvPr id="34" name="Picture Placeholder 25"/>
          <p:cNvSpPr>
            <a:spLocks noGrp="1"/>
          </p:cNvSpPr>
          <p:nvPr>
            <p:ph type="pic" sz="quarter" idx="14" hasCustomPrompt="1"/>
          </p:nvPr>
        </p:nvSpPr>
        <p:spPr>
          <a:xfrm>
            <a:off x="2908336" y="2271715"/>
            <a:ext cx="4028516" cy="2594201"/>
          </a:xfrm>
          <a:prstGeom prst="rect">
            <a:avLst/>
          </a:prstGeo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68586" tIns="34295" rIns="68586" bIns="34295" rtlCol="0" anchor="ctr" anchorCtr="0">
            <a:normAutofit/>
          </a:bodyPr>
          <a:lstStyle>
            <a:lvl1pPr marL="0" indent="0" algn="ctr" defTabSz="68585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bg1"/>
                </a:solidFill>
                <a:latin typeface="+mj-lt"/>
                <a:ea typeface="+mn-ea"/>
                <a:cs typeface="+mn-cs"/>
              </a:defRPr>
            </a:lvl1pPr>
          </a:lstStyle>
          <a:p>
            <a:r>
              <a:rPr lang="en-US" dirty="0" smtClean="0"/>
              <a:t>Insert photo here</a:t>
            </a:r>
            <a:endParaRPr lang="en-US" dirty="0"/>
          </a:p>
        </p:txBody>
      </p:sp>
      <p:sp>
        <p:nvSpPr>
          <p:cNvPr id="35" name="Rectangle 34"/>
          <p:cNvSpPr/>
          <p:nvPr userDrawn="1"/>
        </p:nvSpPr>
        <p:spPr>
          <a:xfrm>
            <a:off x="6979833" y="1262747"/>
            <a:ext cx="1838730" cy="258161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a:solidFill>
                <a:srgbClr val="FFFFFF"/>
              </a:solidFill>
            </a:endParaRPr>
          </a:p>
        </p:txBody>
      </p:sp>
      <p:sp>
        <p:nvSpPr>
          <p:cNvPr id="36" name="Picture Placeholder 25"/>
          <p:cNvSpPr>
            <a:spLocks noGrp="1"/>
          </p:cNvSpPr>
          <p:nvPr>
            <p:ph type="pic" sz="quarter" idx="15" hasCustomPrompt="1"/>
          </p:nvPr>
        </p:nvSpPr>
        <p:spPr>
          <a:xfrm>
            <a:off x="6979833" y="1257301"/>
            <a:ext cx="1838730" cy="2587058"/>
          </a:xfrm>
          <a:prstGeom prst="rect">
            <a:avLst/>
          </a:prstGeo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68586" tIns="34295" rIns="68586" bIns="34295" rtlCol="0" anchor="ctr" anchorCtr="0">
            <a:normAutofit/>
          </a:bodyPr>
          <a:lstStyle>
            <a:lvl1pPr marL="0" indent="0" algn="ctr" defTabSz="68585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bg1"/>
                </a:solidFill>
                <a:latin typeface="+mj-lt"/>
                <a:ea typeface="+mn-ea"/>
                <a:cs typeface="+mn-cs"/>
              </a:defRPr>
            </a:lvl1pPr>
          </a:lstStyle>
          <a:p>
            <a:r>
              <a:rPr lang="en-US" dirty="0" smtClean="0"/>
              <a:t>Insert photo here</a:t>
            </a:r>
            <a:endParaRPr lang="en-US" dirty="0"/>
          </a:p>
        </p:txBody>
      </p:sp>
      <p:sp>
        <p:nvSpPr>
          <p:cNvPr id="37" name="Rectangle 36"/>
          <p:cNvSpPr/>
          <p:nvPr userDrawn="1"/>
        </p:nvSpPr>
        <p:spPr>
          <a:xfrm>
            <a:off x="6979833" y="3887223"/>
            <a:ext cx="1838730" cy="97869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a:solidFill>
                <a:srgbClr val="FFFFFF"/>
              </a:solidFill>
            </a:endParaRPr>
          </a:p>
        </p:txBody>
      </p:sp>
      <p:sp>
        <p:nvSpPr>
          <p:cNvPr id="38" name="Picture Placeholder 25"/>
          <p:cNvSpPr>
            <a:spLocks noGrp="1"/>
          </p:cNvSpPr>
          <p:nvPr>
            <p:ph type="pic" sz="quarter" idx="16" hasCustomPrompt="1"/>
          </p:nvPr>
        </p:nvSpPr>
        <p:spPr>
          <a:xfrm>
            <a:off x="6979833" y="3887223"/>
            <a:ext cx="1838730" cy="978694"/>
          </a:xfrm>
          <a:prstGeom prst="rect">
            <a:avLst/>
          </a:prstGeo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68586" tIns="34295" rIns="68586" bIns="34295" rtlCol="0" anchor="ctr" anchorCtr="0">
            <a:normAutofit/>
          </a:bodyPr>
          <a:lstStyle>
            <a:lvl1pPr marL="0" indent="0" algn="ctr" defTabSz="68585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bg1"/>
                </a:solidFill>
                <a:latin typeface="+mj-lt"/>
                <a:ea typeface="+mn-ea"/>
                <a:cs typeface="+mn-cs"/>
              </a:defRPr>
            </a:lvl1pPr>
          </a:lstStyle>
          <a:p>
            <a:r>
              <a:rPr lang="en-US" dirty="0" smtClean="0"/>
              <a:t>Insert photo here</a:t>
            </a:r>
            <a:endParaRPr lang="en-US" dirty="0"/>
          </a:p>
        </p:txBody>
      </p:sp>
      <p:sp>
        <p:nvSpPr>
          <p:cNvPr id="39" name="Rectangle 5"/>
          <p:cNvSpPr>
            <a:spLocks noChangeArrowheads="1"/>
          </p:cNvSpPr>
          <p:nvPr userDrawn="1"/>
        </p:nvSpPr>
        <p:spPr bwMode="ltGray">
          <a:xfrm>
            <a:off x="7762661" y="4926838"/>
            <a:ext cx="812991" cy="142992"/>
          </a:xfrm>
          <a:prstGeom prst="rect">
            <a:avLst/>
          </a:prstGeom>
          <a:noFill/>
          <a:ln w="9525">
            <a:noFill/>
            <a:miter lim="800000"/>
            <a:headEnd/>
            <a:tailEnd/>
          </a:ln>
          <a:effectLst/>
        </p:spPr>
        <p:txBody>
          <a:bodyPr wrap="square" lIns="61598" tIns="30800" rIns="61598" bIns="30800" anchor="b">
            <a:spAutoFit/>
          </a:bodyPr>
          <a:lstStyle/>
          <a:p>
            <a:pPr algn="r" defTabSz="610842" fontAlgn="auto">
              <a:spcBef>
                <a:spcPts val="0"/>
              </a:spcBef>
              <a:spcAft>
                <a:spcPts val="0"/>
              </a:spcAft>
            </a:pPr>
            <a:r>
              <a:rPr lang="en-US" sz="500" dirty="0">
                <a:solidFill>
                  <a:srgbClr val="FFFFFF"/>
                </a:solidFill>
                <a:latin typeface="Arial"/>
              </a:rPr>
              <a:t>Cisco Confidential</a:t>
            </a:r>
          </a:p>
        </p:txBody>
      </p:sp>
      <p:sp>
        <p:nvSpPr>
          <p:cNvPr id="40" name="Rectangle 5"/>
          <p:cNvSpPr>
            <a:spLocks noChangeArrowheads="1"/>
          </p:cNvSpPr>
          <p:nvPr userDrawn="1"/>
        </p:nvSpPr>
        <p:spPr bwMode="ltGray">
          <a:xfrm>
            <a:off x="7762661" y="4926838"/>
            <a:ext cx="812991" cy="142992"/>
          </a:xfrm>
          <a:prstGeom prst="rect">
            <a:avLst/>
          </a:prstGeom>
          <a:noFill/>
          <a:ln w="9525">
            <a:noFill/>
            <a:miter lim="800000"/>
            <a:headEnd/>
            <a:tailEnd/>
          </a:ln>
          <a:effectLst/>
        </p:spPr>
        <p:txBody>
          <a:bodyPr wrap="square" lIns="61598" tIns="30800" rIns="61598" bIns="30800" anchor="b">
            <a:spAutoFit/>
          </a:bodyPr>
          <a:lstStyle/>
          <a:p>
            <a:pPr algn="r" defTabSz="610842" fontAlgn="auto">
              <a:spcBef>
                <a:spcPts val="0"/>
              </a:spcBef>
              <a:spcAft>
                <a:spcPts val="0"/>
              </a:spcAft>
            </a:pPr>
            <a:r>
              <a:rPr lang="en-US" sz="500" dirty="0">
                <a:solidFill>
                  <a:srgbClr val="FFFFFF"/>
                </a:solidFill>
                <a:latin typeface="Arial"/>
              </a:rPr>
              <a:t>Cisco Confidential</a:t>
            </a:r>
          </a:p>
        </p:txBody>
      </p:sp>
      <p:sp>
        <p:nvSpPr>
          <p:cNvPr id="41" name="Rectangle 4"/>
          <p:cNvSpPr>
            <a:spLocks noChangeArrowheads="1"/>
          </p:cNvSpPr>
          <p:nvPr userDrawn="1"/>
        </p:nvSpPr>
        <p:spPr bwMode="ltGray">
          <a:xfrm>
            <a:off x="265669" y="4928138"/>
            <a:ext cx="3420515" cy="142992"/>
          </a:xfrm>
          <a:prstGeom prst="rect">
            <a:avLst/>
          </a:prstGeom>
          <a:noFill/>
          <a:ln w="9525">
            <a:noFill/>
            <a:miter lim="800000"/>
            <a:headEnd/>
            <a:tailEnd/>
          </a:ln>
          <a:effectLst/>
        </p:spPr>
        <p:txBody>
          <a:bodyPr wrap="square" lIns="61598" tIns="30800" rIns="61598" bIns="30800" anchor="b" anchorCtr="0">
            <a:spAutoFit/>
          </a:bodyPr>
          <a:lstStyle/>
          <a:p>
            <a:pPr defTabSz="610842" fontAlgn="auto">
              <a:spcBef>
                <a:spcPts val="0"/>
              </a:spcBef>
              <a:spcAft>
                <a:spcPts val="0"/>
              </a:spcAft>
            </a:pPr>
            <a:r>
              <a:rPr lang="en-US" sz="500" dirty="0" smtClean="0">
                <a:solidFill>
                  <a:srgbClr val="FFFFFF"/>
                </a:solidFill>
                <a:latin typeface="Arial"/>
              </a:rPr>
              <a:t>© 2011 Cisco and/or its affiliates. All rights reserved.</a:t>
            </a:r>
            <a:endParaRPr lang="en-US" sz="500" dirty="0">
              <a:solidFill>
                <a:srgbClr val="FFFFFF"/>
              </a:solidFill>
              <a:latin typeface="Arial"/>
            </a:endParaRPr>
          </a:p>
        </p:txBody>
      </p:sp>
      <p:sp>
        <p:nvSpPr>
          <p:cNvPr id="42" name="Rectangle 7"/>
          <p:cNvSpPr>
            <a:spLocks noChangeArrowheads="1"/>
          </p:cNvSpPr>
          <p:nvPr userDrawn="1"/>
        </p:nvSpPr>
        <p:spPr bwMode="ltGray">
          <a:xfrm>
            <a:off x="8674685" y="4923760"/>
            <a:ext cx="206687" cy="142992"/>
          </a:xfrm>
          <a:prstGeom prst="rect">
            <a:avLst/>
          </a:prstGeom>
          <a:noFill/>
          <a:ln w="9525" algn="ctr">
            <a:noFill/>
            <a:miter lim="800000"/>
            <a:headEnd/>
            <a:tailEnd/>
          </a:ln>
          <a:effectLst/>
        </p:spPr>
        <p:txBody>
          <a:bodyPr wrap="none" lIns="61598" tIns="30800" rIns="61598" bIns="30800" anchor="b">
            <a:spAutoFit/>
          </a:bodyPr>
          <a:lstStyle/>
          <a:p>
            <a:pPr algn="r" defTabSz="610842" fontAlgn="auto">
              <a:spcBef>
                <a:spcPts val="0"/>
              </a:spcBef>
              <a:spcAft>
                <a:spcPts val="0"/>
              </a:spcAft>
            </a:pPr>
            <a:fld id="{DFCF27A5-1A5B-48D3-A060-2758FFBB1ADD}" type="slidenum">
              <a:rPr lang="en-US" sz="500">
                <a:solidFill>
                  <a:srgbClr val="FFFFFF"/>
                </a:solidFill>
                <a:latin typeface="Arial"/>
              </a:rPr>
              <a:pPr algn="r" defTabSz="610842" fontAlgn="auto">
                <a:spcBef>
                  <a:spcPts val="0"/>
                </a:spcBef>
                <a:spcAft>
                  <a:spcPts val="0"/>
                </a:spcAft>
              </a:pPr>
              <a:t>‹#›</a:t>
            </a:fld>
            <a:endParaRPr lang="en-US" sz="500" dirty="0">
              <a:solidFill>
                <a:srgbClr val="FFFFFF"/>
              </a:solidFill>
              <a:latin typeface="Arial"/>
            </a:endParaRPr>
          </a:p>
        </p:txBody>
      </p:sp>
    </p:spTree>
    <p:extLst>
      <p:ext uri="{BB962C8B-B14F-4D97-AF65-F5344CB8AC3E}">
        <p14:creationId xmlns:p14="http://schemas.microsoft.com/office/powerpoint/2010/main" val="3657743742"/>
      </p:ext>
    </p:extLst>
  </p:cSld>
  <p:clrMapOvr>
    <a:masterClrMapping/>
  </p:clrMapOvr>
  <p:transition>
    <p:wipe dir="r"/>
  </p:transition>
  <p:timing>
    <p:tnLst>
      <p:par>
        <p:cTn id="1" dur="indefinite" restart="never" nodeType="tmRoot"/>
      </p:par>
    </p:tnLst>
  </p:timing>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preserve="1">
  <p:cSld name="Large photo with bottom bar">
    <p:spTree>
      <p:nvGrpSpPr>
        <p:cNvPr id="1" name=""/>
        <p:cNvGrpSpPr/>
        <p:nvPr/>
      </p:nvGrpSpPr>
      <p:grpSpPr>
        <a:xfrm>
          <a:off x="0" y="0"/>
          <a:ext cx="0" cy="0"/>
          <a:chOff x="0" y="0"/>
          <a:chExt cx="0" cy="0"/>
        </a:xfrm>
      </p:grpSpPr>
      <p:sp>
        <p:nvSpPr>
          <p:cNvPr id="7" name="Rectangle 6"/>
          <p:cNvSpPr/>
          <p:nvPr/>
        </p:nvSpPr>
        <p:spPr>
          <a:xfrm>
            <a:off x="338328" y="233174"/>
            <a:ext cx="8476488" cy="4556543"/>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a:solidFill>
                <a:srgbClr val="FFFFFF"/>
              </a:solidFill>
            </a:endParaRPr>
          </a:p>
        </p:txBody>
      </p:sp>
      <p:sp>
        <p:nvSpPr>
          <p:cNvPr id="5" name="Picture Placeholder 4"/>
          <p:cNvSpPr>
            <a:spLocks noGrp="1"/>
          </p:cNvSpPr>
          <p:nvPr>
            <p:ph type="pic" sz="quarter" idx="10" hasCustomPrompt="1"/>
          </p:nvPr>
        </p:nvSpPr>
        <p:spPr>
          <a:xfrm>
            <a:off x="333379" y="233177"/>
            <a:ext cx="8474869" cy="4540639"/>
          </a:xfrm>
          <a:prstGeom prst="rect">
            <a:avLst/>
          </a:prstGeom>
          <a:ln>
            <a:solidFill>
              <a:schemeClr val="bg2"/>
            </a:solidFill>
          </a:ln>
        </p:spPr>
        <p:txBody>
          <a:bodyPr vert="horz" lIns="68586" tIns="34295" rIns="68586" bIns="34295" rtlCol="0" anchor="ctr" anchorCtr="0">
            <a:normAutofit/>
          </a:bodyPr>
          <a:lstStyle>
            <a:lvl1pPr marL="0" indent="0" algn="ctr" defTabSz="685857" rtl="0" eaLnBrk="1" latinLnBrk="0" hangingPunct="1">
              <a:lnSpc>
                <a:spcPct val="95000"/>
              </a:lnSpc>
              <a:spcBef>
                <a:spcPts val="1080"/>
              </a:spcBef>
              <a:buClr>
                <a:srgbClr val="92D050"/>
              </a:buClr>
              <a:buSzPct val="90000"/>
              <a:buFont typeface="Arial" pitchFamily="34" charset="0"/>
              <a:buNone/>
              <a:tabLst/>
              <a:defRPr lang="en-US" sz="1500" kern="1200" baseline="0" dirty="0">
                <a:solidFill>
                  <a:srgbClr val="546568"/>
                </a:solidFill>
                <a:latin typeface="+mn-lt"/>
                <a:ea typeface="+mn-ea"/>
                <a:cs typeface="+mn-cs"/>
              </a:defRPr>
            </a:lvl1pPr>
          </a:lstStyle>
          <a:p>
            <a:r>
              <a:rPr lang="en-US" dirty="0" smtClean="0"/>
              <a:t>Photo placeholder</a:t>
            </a:r>
            <a:endParaRPr lang="en-US" dirty="0"/>
          </a:p>
        </p:txBody>
      </p:sp>
      <p:sp>
        <p:nvSpPr>
          <p:cNvPr id="16" name="Rectangle 15"/>
          <p:cNvSpPr/>
          <p:nvPr userDrawn="1"/>
        </p:nvSpPr>
        <p:spPr>
          <a:xfrm>
            <a:off x="0" y="4867277"/>
            <a:ext cx="9144000" cy="276225"/>
          </a:xfrm>
          <a:prstGeom prst="rect">
            <a:avLst/>
          </a:prstGeom>
          <a:gradFill flip="none" rotWithShape="1">
            <a:gsLst>
              <a:gs pos="0">
                <a:srgbClr val="28ABE2"/>
              </a:gs>
              <a:gs pos="100000">
                <a:srgbClr val="2C2B70"/>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dirty="0" smtClean="0">
              <a:solidFill>
                <a:srgbClr val="FFFFFF"/>
              </a:solidFill>
            </a:endParaRPr>
          </a:p>
        </p:txBody>
      </p:sp>
      <p:sp>
        <p:nvSpPr>
          <p:cNvPr id="17" name="Rectangle 4"/>
          <p:cNvSpPr>
            <a:spLocks noChangeArrowheads="1"/>
          </p:cNvSpPr>
          <p:nvPr userDrawn="1"/>
        </p:nvSpPr>
        <p:spPr bwMode="ltGray">
          <a:xfrm>
            <a:off x="265669" y="4928138"/>
            <a:ext cx="3420515" cy="142992"/>
          </a:xfrm>
          <a:prstGeom prst="rect">
            <a:avLst/>
          </a:prstGeom>
          <a:noFill/>
          <a:ln w="9525">
            <a:noFill/>
            <a:miter lim="800000"/>
            <a:headEnd/>
            <a:tailEnd/>
          </a:ln>
          <a:effectLst/>
        </p:spPr>
        <p:txBody>
          <a:bodyPr wrap="square" lIns="61598" tIns="30800" rIns="61598" bIns="30800" anchor="b" anchorCtr="0">
            <a:spAutoFit/>
          </a:bodyPr>
          <a:lstStyle/>
          <a:p>
            <a:pPr defTabSz="610842" fontAlgn="auto">
              <a:spcBef>
                <a:spcPts val="0"/>
              </a:spcBef>
              <a:spcAft>
                <a:spcPts val="0"/>
              </a:spcAft>
            </a:pPr>
            <a:r>
              <a:rPr lang="en-US" sz="500" dirty="0" smtClean="0">
                <a:solidFill>
                  <a:srgbClr val="FFFFFF"/>
                </a:solidFill>
                <a:latin typeface="Arial"/>
              </a:rPr>
              <a:t>© 2011 Cisco and/or its affiliates. All rights reserved.</a:t>
            </a:r>
            <a:endParaRPr lang="en-US" sz="500" dirty="0">
              <a:solidFill>
                <a:srgbClr val="FFFFFF"/>
              </a:solidFill>
              <a:latin typeface="Arial"/>
            </a:endParaRPr>
          </a:p>
        </p:txBody>
      </p:sp>
      <p:sp>
        <p:nvSpPr>
          <p:cNvPr id="18" name="Rectangle 5"/>
          <p:cNvSpPr>
            <a:spLocks noChangeArrowheads="1"/>
          </p:cNvSpPr>
          <p:nvPr userDrawn="1"/>
        </p:nvSpPr>
        <p:spPr bwMode="ltGray">
          <a:xfrm>
            <a:off x="7934473" y="4930684"/>
            <a:ext cx="641180" cy="139146"/>
          </a:xfrm>
          <a:prstGeom prst="rect">
            <a:avLst/>
          </a:prstGeom>
          <a:noFill/>
          <a:ln w="9525">
            <a:noFill/>
            <a:miter lim="800000"/>
            <a:headEnd/>
            <a:tailEnd/>
          </a:ln>
          <a:effectLst/>
        </p:spPr>
        <p:txBody>
          <a:bodyPr wrap="none" lIns="61598" tIns="30800" rIns="61598" bIns="30800" anchor="b">
            <a:spAutoFit/>
          </a:bodyPr>
          <a:lstStyle/>
          <a:p>
            <a:pPr algn="r" defTabSz="610842" fontAlgn="auto">
              <a:spcBef>
                <a:spcPts val="0"/>
              </a:spcBef>
              <a:spcAft>
                <a:spcPts val="0"/>
              </a:spcAft>
            </a:pPr>
            <a:r>
              <a:rPr lang="en-US" sz="500" dirty="0">
                <a:solidFill>
                  <a:srgbClr val="FFFFFF"/>
                </a:solidFill>
                <a:latin typeface="Arial"/>
              </a:rPr>
              <a:t>Cisco Confidential</a:t>
            </a:r>
          </a:p>
        </p:txBody>
      </p:sp>
      <p:sp>
        <p:nvSpPr>
          <p:cNvPr id="19" name="Rectangle 7"/>
          <p:cNvSpPr>
            <a:spLocks noChangeArrowheads="1"/>
          </p:cNvSpPr>
          <p:nvPr userDrawn="1"/>
        </p:nvSpPr>
        <p:spPr bwMode="ltGray">
          <a:xfrm>
            <a:off x="8674685" y="4923760"/>
            <a:ext cx="206687" cy="142992"/>
          </a:xfrm>
          <a:prstGeom prst="rect">
            <a:avLst/>
          </a:prstGeom>
          <a:noFill/>
          <a:ln w="9525" algn="ctr">
            <a:noFill/>
            <a:miter lim="800000"/>
            <a:headEnd/>
            <a:tailEnd/>
          </a:ln>
          <a:effectLst/>
        </p:spPr>
        <p:txBody>
          <a:bodyPr wrap="none" lIns="61598" tIns="30800" rIns="61598" bIns="30800" anchor="b">
            <a:spAutoFit/>
          </a:bodyPr>
          <a:lstStyle/>
          <a:p>
            <a:pPr algn="r" defTabSz="610842" fontAlgn="auto">
              <a:spcBef>
                <a:spcPts val="0"/>
              </a:spcBef>
              <a:spcAft>
                <a:spcPts val="0"/>
              </a:spcAft>
            </a:pPr>
            <a:fld id="{DFCF27A5-1A5B-48D3-A060-2758FFBB1ADD}" type="slidenum">
              <a:rPr lang="en-US" sz="500">
                <a:solidFill>
                  <a:srgbClr val="FFFFFF"/>
                </a:solidFill>
                <a:latin typeface="Arial"/>
              </a:rPr>
              <a:pPr algn="r" defTabSz="610842" fontAlgn="auto">
                <a:spcBef>
                  <a:spcPts val="0"/>
                </a:spcBef>
                <a:spcAft>
                  <a:spcPts val="0"/>
                </a:spcAft>
              </a:pPr>
              <a:t>‹#›</a:t>
            </a:fld>
            <a:endParaRPr lang="en-US" sz="500" dirty="0">
              <a:solidFill>
                <a:srgbClr val="FFFFFF"/>
              </a:solidFill>
              <a:latin typeface="Arial"/>
            </a:endParaRPr>
          </a:p>
        </p:txBody>
      </p:sp>
    </p:spTree>
    <p:extLst>
      <p:ext uri="{BB962C8B-B14F-4D97-AF65-F5344CB8AC3E}">
        <p14:creationId xmlns:p14="http://schemas.microsoft.com/office/powerpoint/2010/main" val="978920403"/>
      </p:ext>
    </p:extLst>
  </p:cSld>
  <p:clrMapOvr>
    <a:masterClrMapping/>
  </p:clrMapOvr>
  <p:transition>
    <p:wipe dir="r"/>
  </p:transition>
  <p:timing>
    <p:tnLst>
      <p:par>
        <p:cTn id="1" dur="indefinite" restart="never" nodeType="tmRoot"/>
      </p:par>
    </p:tnLst>
  </p:timing>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 y="0"/>
            <a:ext cx="9144001" cy="5143500"/>
          </a:xfrm>
          <a:prstGeom prst="rect">
            <a:avLst/>
          </a:prstGeom>
        </p:spPr>
        <p:txBody>
          <a:bodyPr anchor="ctr" anchorCtr="1">
            <a:noAutofit/>
          </a:bodyPr>
          <a:lstStyle>
            <a:lvl1pPr algn="ctr">
              <a:buNone/>
              <a:defRPr>
                <a:latin typeface="+mj-lt"/>
              </a:defRPr>
            </a:lvl1pPr>
          </a:lstStyle>
          <a:p>
            <a:r>
              <a:rPr lang="en-US" dirty="0" smtClean="0"/>
              <a:t>Full bleed image placeholder</a:t>
            </a:r>
            <a:endParaRPr lang="en-US" dirty="0"/>
          </a:p>
        </p:txBody>
      </p:sp>
    </p:spTree>
    <p:extLst>
      <p:ext uri="{BB962C8B-B14F-4D97-AF65-F5344CB8AC3E}">
        <p14:creationId xmlns:p14="http://schemas.microsoft.com/office/powerpoint/2010/main" val="1938908896"/>
      </p:ext>
    </p:extLst>
  </p:cSld>
  <p:clrMapOvr>
    <a:masterClrMapping/>
  </p:clrMapOvr>
  <p:transition>
    <p:wipe dir="r"/>
  </p:transition>
  <p:timing>
    <p:tnLst>
      <p:par>
        <p:cTn id="1" dur="indefinite" restart="never" nodeType="tmRoot"/>
      </p:par>
    </p:tnLst>
  </p:timing>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preserve="1" userDrawn="1">
  <p:cSld name="Standard video">
    <p:spTree>
      <p:nvGrpSpPr>
        <p:cNvPr id="1" name=""/>
        <p:cNvGrpSpPr/>
        <p:nvPr/>
      </p:nvGrpSpPr>
      <p:grpSpPr>
        <a:xfrm>
          <a:off x="0" y="0"/>
          <a:ext cx="0" cy="0"/>
          <a:chOff x="0" y="0"/>
          <a:chExt cx="0" cy="0"/>
        </a:xfrm>
      </p:grpSpPr>
      <p:sp>
        <p:nvSpPr>
          <p:cNvPr id="22" name="Rectangle 21"/>
          <p:cNvSpPr/>
          <p:nvPr userDrawn="1"/>
        </p:nvSpPr>
        <p:spPr>
          <a:xfrm>
            <a:off x="-85747" y="-76197"/>
            <a:ext cx="9317877" cy="5219699"/>
          </a:xfrm>
          <a:prstGeom prst="rect">
            <a:avLst/>
          </a:prstGeom>
          <a:gradFill flip="none" rotWithShape="1">
            <a:gsLst>
              <a:gs pos="0">
                <a:srgbClr val="28ABE2"/>
              </a:gs>
              <a:gs pos="100000">
                <a:srgbClr val="2C2B70"/>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dirty="0" smtClean="0">
              <a:solidFill>
                <a:srgbClr val="FFFFFF"/>
              </a:solidFill>
            </a:endParaRPr>
          </a:p>
        </p:txBody>
      </p:sp>
      <p:sp>
        <p:nvSpPr>
          <p:cNvPr id="54" name="Media Placeholder 20"/>
          <p:cNvSpPr>
            <a:spLocks noGrp="1"/>
          </p:cNvSpPr>
          <p:nvPr>
            <p:ph type="media" sz="quarter" idx="10" hasCustomPrompt="1"/>
          </p:nvPr>
        </p:nvSpPr>
        <p:spPr>
          <a:xfrm>
            <a:off x="4391620" y="584002"/>
            <a:ext cx="4424562" cy="3319272"/>
          </a:xfrm>
          <a:prstGeom prst="rect">
            <a:avLst/>
          </a:prstGeo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68586" tIns="34295" rIns="68586" bIns="34295" rtlCol="0" anchor="ctr">
            <a:normAutofit/>
          </a:bodyPr>
          <a:lstStyle>
            <a:lvl1pPr marL="0" indent="0" algn="ctr" defTabSz="685857"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j-lt"/>
                <a:ea typeface="+mn-ea"/>
                <a:cs typeface="+mn-cs"/>
              </a:defRPr>
            </a:lvl1pPr>
          </a:lstStyle>
          <a:p>
            <a:r>
              <a:rPr lang="en-US" dirty="0" smtClean="0"/>
              <a:t>Click icon to add video</a:t>
            </a:r>
            <a:endParaRPr lang="en-US" dirty="0"/>
          </a:p>
        </p:txBody>
      </p:sp>
      <p:grpSp>
        <p:nvGrpSpPr>
          <p:cNvPr id="56" name="Group 5"/>
          <p:cNvGrpSpPr>
            <a:grpSpLocks/>
          </p:cNvGrpSpPr>
          <p:nvPr userDrawn="1"/>
        </p:nvGrpSpPr>
        <p:grpSpPr bwMode="auto">
          <a:xfrm>
            <a:off x="370885" y="4626344"/>
            <a:ext cx="631526" cy="335757"/>
            <a:chOff x="384" y="331"/>
            <a:chExt cx="912" cy="485"/>
          </a:xfrm>
        </p:grpSpPr>
        <p:sp>
          <p:nvSpPr>
            <p:cNvPr id="57"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857" eaLnBrk="0" hangingPunct="0">
                <a:lnSpc>
                  <a:spcPct val="90000"/>
                </a:lnSpc>
                <a:defRPr/>
              </a:pPr>
              <a:endParaRPr lang="en-US" smtClean="0">
                <a:solidFill>
                  <a:srgbClr val="FFFFFF"/>
                </a:solidFill>
              </a:endParaRPr>
            </a:p>
          </p:txBody>
        </p:sp>
        <p:sp>
          <p:nvSpPr>
            <p:cNvPr id="58"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857" eaLnBrk="0" hangingPunct="0">
                <a:lnSpc>
                  <a:spcPct val="90000"/>
                </a:lnSpc>
                <a:defRPr/>
              </a:pPr>
              <a:endParaRPr lang="en-US" smtClean="0">
                <a:solidFill>
                  <a:srgbClr val="FFFFFF"/>
                </a:solidFill>
              </a:endParaRPr>
            </a:p>
          </p:txBody>
        </p:sp>
        <p:sp>
          <p:nvSpPr>
            <p:cNvPr id="59"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857" eaLnBrk="0" hangingPunct="0">
                <a:lnSpc>
                  <a:spcPct val="90000"/>
                </a:lnSpc>
                <a:defRPr/>
              </a:pPr>
              <a:endParaRPr lang="en-US" smtClean="0">
                <a:solidFill>
                  <a:srgbClr val="FFFFFF"/>
                </a:solidFill>
              </a:endParaRPr>
            </a:p>
          </p:txBody>
        </p:sp>
        <p:sp>
          <p:nvSpPr>
            <p:cNvPr id="60"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857" eaLnBrk="0" hangingPunct="0">
                <a:lnSpc>
                  <a:spcPct val="90000"/>
                </a:lnSpc>
                <a:defRPr/>
              </a:pPr>
              <a:endParaRPr lang="en-US" smtClean="0">
                <a:solidFill>
                  <a:srgbClr val="FFFFFF"/>
                </a:solidFill>
              </a:endParaRPr>
            </a:p>
          </p:txBody>
        </p:sp>
        <p:sp>
          <p:nvSpPr>
            <p:cNvPr id="61"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857" eaLnBrk="0" hangingPunct="0">
                <a:lnSpc>
                  <a:spcPct val="90000"/>
                </a:lnSpc>
                <a:defRPr/>
              </a:pPr>
              <a:endParaRPr lang="en-US" smtClean="0">
                <a:solidFill>
                  <a:srgbClr val="FFFFFF"/>
                </a:solidFill>
              </a:endParaRPr>
            </a:p>
          </p:txBody>
        </p:sp>
        <p:sp>
          <p:nvSpPr>
            <p:cNvPr id="62"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857" eaLnBrk="0" hangingPunct="0">
                <a:lnSpc>
                  <a:spcPct val="90000"/>
                </a:lnSpc>
                <a:defRPr/>
              </a:pPr>
              <a:endParaRPr lang="en-US" smtClean="0">
                <a:solidFill>
                  <a:srgbClr val="FFFFFF"/>
                </a:solidFill>
              </a:endParaRPr>
            </a:p>
          </p:txBody>
        </p:sp>
        <p:sp>
          <p:nvSpPr>
            <p:cNvPr id="63"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857" eaLnBrk="0" hangingPunct="0">
                <a:lnSpc>
                  <a:spcPct val="90000"/>
                </a:lnSpc>
                <a:defRPr/>
              </a:pPr>
              <a:endParaRPr lang="en-US" smtClean="0">
                <a:solidFill>
                  <a:srgbClr val="FFFFFF"/>
                </a:solidFill>
              </a:endParaRPr>
            </a:p>
          </p:txBody>
        </p:sp>
        <p:sp>
          <p:nvSpPr>
            <p:cNvPr id="64"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857" eaLnBrk="0" hangingPunct="0">
                <a:lnSpc>
                  <a:spcPct val="90000"/>
                </a:lnSpc>
                <a:defRPr/>
              </a:pPr>
              <a:endParaRPr lang="en-US" smtClean="0">
                <a:solidFill>
                  <a:srgbClr val="FFFFFF"/>
                </a:solidFill>
              </a:endParaRPr>
            </a:p>
          </p:txBody>
        </p:sp>
        <p:sp>
          <p:nvSpPr>
            <p:cNvPr id="65"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857" eaLnBrk="0" hangingPunct="0">
                <a:lnSpc>
                  <a:spcPct val="90000"/>
                </a:lnSpc>
                <a:defRPr/>
              </a:pPr>
              <a:endParaRPr lang="en-US" smtClean="0">
                <a:solidFill>
                  <a:srgbClr val="FFFFFF"/>
                </a:solidFill>
              </a:endParaRPr>
            </a:p>
          </p:txBody>
        </p:sp>
        <p:sp>
          <p:nvSpPr>
            <p:cNvPr id="66"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57" eaLnBrk="0" hangingPunct="0">
                <a:lnSpc>
                  <a:spcPct val="90000"/>
                </a:lnSpc>
                <a:defRPr/>
              </a:pPr>
              <a:endParaRPr lang="en-US" smtClean="0">
                <a:solidFill>
                  <a:srgbClr val="FFFFFF"/>
                </a:solidFill>
              </a:endParaRPr>
            </a:p>
          </p:txBody>
        </p:sp>
        <p:sp>
          <p:nvSpPr>
            <p:cNvPr id="67"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857" eaLnBrk="0" hangingPunct="0">
                <a:lnSpc>
                  <a:spcPct val="90000"/>
                </a:lnSpc>
                <a:defRPr/>
              </a:pPr>
              <a:endParaRPr lang="en-US" smtClean="0">
                <a:solidFill>
                  <a:srgbClr val="FFFFFF"/>
                </a:solidFill>
              </a:endParaRPr>
            </a:p>
          </p:txBody>
        </p:sp>
        <p:sp>
          <p:nvSpPr>
            <p:cNvPr id="68"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57" eaLnBrk="0" hangingPunct="0">
                <a:lnSpc>
                  <a:spcPct val="90000"/>
                </a:lnSpc>
                <a:defRPr/>
              </a:pPr>
              <a:endParaRPr lang="en-US" smtClean="0">
                <a:solidFill>
                  <a:srgbClr val="FFFFFF"/>
                </a:solidFill>
              </a:endParaRPr>
            </a:p>
          </p:txBody>
        </p:sp>
        <p:sp>
          <p:nvSpPr>
            <p:cNvPr id="69"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857" eaLnBrk="0" hangingPunct="0">
                <a:lnSpc>
                  <a:spcPct val="90000"/>
                </a:lnSpc>
                <a:defRPr/>
              </a:pPr>
              <a:endParaRPr lang="en-US" smtClean="0">
                <a:solidFill>
                  <a:srgbClr val="FFFFFF"/>
                </a:solidFill>
              </a:endParaRPr>
            </a:p>
          </p:txBody>
        </p:sp>
        <p:sp>
          <p:nvSpPr>
            <p:cNvPr id="70"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57" eaLnBrk="0" hangingPunct="0">
                <a:lnSpc>
                  <a:spcPct val="90000"/>
                </a:lnSpc>
                <a:defRPr/>
              </a:pPr>
              <a:endParaRPr lang="en-US" smtClean="0">
                <a:solidFill>
                  <a:srgbClr val="FFFFFF"/>
                </a:solidFill>
              </a:endParaRPr>
            </a:p>
          </p:txBody>
        </p:sp>
        <p:sp>
          <p:nvSpPr>
            <p:cNvPr id="71"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857" eaLnBrk="0" hangingPunct="0">
                <a:lnSpc>
                  <a:spcPct val="90000"/>
                </a:lnSpc>
                <a:defRPr/>
              </a:pPr>
              <a:endParaRPr lang="en-US" smtClean="0">
                <a:solidFill>
                  <a:srgbClr val="FFFFFF"/>
                </a:solidFill>
              </a:endParaRPr>
            </a:p>
          </p:txBody>
        </p:sp>
      </p:grpSp>
    </p:spTree>
    <p:extLst>
      <p:ext uri="{BB962C8B-B14F-4D97-AF65-F5344CB8AC3E}">
        <p14:creationId xmlns:p14="http://schemas.microsoft.com/office/powerpoint/2010/main" val="1512642432"/>
      </p:ext>
    </p:extLst>
  </p:cSld>
  <p:clrMapOvr>
    <a:masterClrMapping/>
  </p:clrMapOvr>
  <p:transition>
    <p:wipe dir="r"/>
  </p:transition>
  <p:timing>
    <p:tnLst>
      <p:par>
        <p:cTn id="1" dur="indefinite" restart="never" nodeType="tmRoot"/>
      </p:par>
    </p:tnLst>
  </p:timing>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preserve="1">
  <p:cSld name="Blank_gradient only">
    <p:spTree>
      <p:nvGrpSpPr>
        <p:cNvPr id="1" name=""/>
        <p:cNvGrpSpPr/>
        <p:nvPr/>
      </p:nvGrpSpPr>
      <p:grpSpPr>
        <a:xfrm>
          <a:off x="0" y="0"/>
          <a:ext cx="0" cy="0"/>
          <a:chOff x="0" y="0"/>
          <a:chExt cx="0" cy="0"/>
        </a:xfrm>
      </p:grpSpPr>
      <p:sp>
        <p:nvSpPr>
          <p:cNvPr id="7" name="Rectangle 6"/>
          <p:cNvSpPr/>
          <p:nvPr userDrawn="1"/>
        </p:nvSpPr>
        <p:spPr>
          <a:xfrm>
            <a:off x="-85747" y="-76197"/>
            <a:ext cx="9317877" cy="5295899"/>
          </a:xfrm>
          <a:prstGeom prst="rect">
            <a:avLst/>
          </a:prstGeom>
          <a:gradFill flip="none" rotWithShape="1">
            <a:gsLst>
              <a:gs pos="0">
                <a:srgbClr val="28ABE2"/>
              </a:gs>
              <a:gs pos="100000">
                <a:srgbClr val="2C2B70"/>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dirty="0" smtClean="0">
              <a:solidFill>
                <a:srgbClr val="FFFFFF"/>
              </a:solidFill>
            </a:endParaRPr>
          </a:p>
        </p:txBody>
      </p:sp>
      <p:sp>
        <p:nvSpPr>
          <p:cNvPr id="8" name="Rectangle 5"/>
          <p:cNvSpPr>
            <a:spLocks noChangeArrowheads="1"/>
          </p:cNvSpPr>
          <p:nvPr userDrawn="1"/>
        </p:nvSpPr>
        <p:spPr bwMode="ltGray">
          <a:xfrm>
            <a:off x="7762661" y="4926838"/>
            <a:ext cx="812991" cy="142992"/>
          </a:xfrm>
          <a:prstGeom prst="rect">
            <a:avLst/>
          </a:prstGeom>
          <a:noFill/>
          <a:ln w="9525">
            <a:noFill/>
            <a:miter lim="800000"/>
            <a:headEnd/>
            <a:tailEnd/>
          </a:ln>
          <a:effectLst/>
        </p:spPr>
        <p:txBody>
          <a:bodyPr wrap="square" lIns="61598" tIns="30800" rIns="61598" bIns="30800" anchor="b">
            <a:spAutoFit/>
          </a:bodyPr>
          <a:lstStyle/>
          <a:p>
            <a:pPr algn="r" defTabSz="610842" fontAlgn="auto">
              <a:spcBef>
                <a:spcPts val="0"/>
              </a:spcBef>
              <a:spcAft>
                <a:spcPts val="0"/>
              </a:spcAft>
            </a:pPr>
            <a:r>
              <a:rPr lang="en-US" sz="500" dirty="0">
                <a:solidFill>
                  <a:srgbClr val="FFFFFF"/>
                </a:solidFill>
                <a:latin typeface="Arial"/>
              </a:rPr>
              <a:t>Cisco Confidential</a:t>
            </a:r>
          </a:p>
        </p:txBody>
      </p:sp>
      <p:sp>
        <p:nvSpPr>
          <p:cNvPr id="9" name="Rectangle 5"/>
          <p:cNvSpPr>
            <a:spLocks noChangeArrowheads="1"/>
          </p:cNvSpPr>
          <p:nvPr userDrawn="1"/>
        </p:nvSpPr>
        <p:spPr bwMode="ltGray">
          <a:xfrm>
            <a:off x="7762661" y="4926838"/>
            <a:ext cx="812991" cy="142992"/>
          </a:xfrm>
          <a:prstGeom prst="rect">
            <a:avLst/>
          </a:prstGeom>
          <a:noFill/>
          <a:ln w="9525">
            <a:noFill/>
            <a:miter lim="800000"/>
            <a:headEnd/>
            <a:tailEnd/>
          </a:ln>
          <a:effectLst/>
        </p:spPr>
        <p:txBody>
          <a:bodyPr wrap="square" lIns="61598" tIns="30800" rIns="61598" bIns="30800" anchor="b">
            <a:spAutoFit/>
          </a:bodyPr>
          <a:lstStyle/>
          <a:p>
            <a:pPr algn="r" defTabSz="610842" fontAlgn="auto">
              <a:spcBef>
                <a:spcPts val="0"/>
              </a:spcBef>
              <a:spcAft>
                <a:spcPts val="0"/>
              </a:spcAft>
            </a:pPr>
            <a:r>
              <a:rPr lang="en-US" sz="500" dirty="0">
                <a:solidFill>
                  <a:srgbClr val="FFFFFF"/>
                </a:solidFill>
                <a:latin typeface="Arial"/>
              </a:rPr>
              <a:t>Cisco Confidential</a:t>
            </a:r>
          </a:p>
        </p:txBody>
      </p:sp>
      <p:sp>
        <p:nvSpPr>
          <p:cNvPr id="10" name="Rectangle 9"/>
          <p:cNvSpPr>
            <a:spLocks noChangeArrowheads="1"/>
          </p:cNvSpPr>
          <p:nvPr userDrawn="1"/>
        </p:nvSpPr>
        <p:spPr bwMode="ltGray">
          <a:xfrm>
            <a:off x="265669" y="4928138"/>
            <a:ext cx="3420515" cy="142992"/>
          </a:xfrm>
          <a:prstGeom prst="rect">
            <a:avLst/>
          </a:prstGeom>
          <a:noFill/>
          <a:ln w="9525">
            <a:noFill/>
            <a:miter lim="800000"/>
            <a:headEnd/>
            <a:tailEnd/>
          </a:ln>
          <a:effectLst/>
        </p:spPr>
        <p:txBody>
          <a:bodyPr wrap="square" lIns="61598" tIns="30800" rIns="61598" bIns="30800" anchor="b" anchorCtr="0">
            <a:spAutoFit/>
          </a:bodyPr>
          <a:lstStyle/>
          <a:p>
            <a:pPr defTabSz="610842" fontAlgn="auto">
              <a:spcBef>
                <a:spcPts val="0"/>
              </a:spcBef>
              <a:spcAft>
                <a:spcPts val="0"/>
              </a:spcAft>
            </a:pPr>
            <a:r>
              <a:rPr lang="en-US" sz="500" dirty="0" smtClean="0">
                <a:solidFill>
                  <a:srgbClr val="FFFFFF"/>
                </a:solidFill>
                <a:latin typeface="Arial"/>
              </a:rPr>
              <a:t>© 2011 Cisco and/or its affiliates. All rights reserved.</a:t>
            </a:r>
            <a:endParaRPr lang="en-US" sz="500" dirty="0">
              <a:solidFill>
                <a:srgbClr val="FFFFFF"/>
              </a:solidFill>
              <a:latin typeface="Arial"/>
            </a:endParaRPr>
          </a:p>
        </p:txBody>
      </p:sp>
      <p:sp>
        <p:nvSpPr>
          <p:cNvPr id="11" name="Rectangle 7"/>
          <p:cNvSpPr>
            <a:spLocks noChangeArrowheads="1"/>
          </p:cNvSpPr>
          <p:nvPr userDrawn="1"/>
        </p:nvSpPr>
        <p:spPr bwMode="ltGray">
          <a:xfrm>
            <a:off x="8674685" y="4923760"/>
            <a:ext cx="206687" cy="142992"/>
          </a:xfrm>
          <a:prstGeom prst="rect">
            <a:avLst/>
          </a:prstGeom>
          <a:noFill/>
          <a:ln w="9525" algn="ctr">
            <a:noFill/>
            <a:miter lim="800000"/>
            <a:headEnd/>
            <a:tailEnd/>
          </a:ln>
          <a:effectLst/>
        </p:spPr>
        <p:txBody>
          <a:bodyPr wrap="none" lIns="61598" tIns="30800" rIns="61598" bIns="30800" anchor="b">
            <a:spAutoFit/>
          </a:bodyPr>
          <a:lstStyle/>
          <a:p>
            <a:pPr algn="r" defTabSz="610842" fontAlgn="auto">
              <a:spcBef>
                <a:spcPts val="0"/>
              </a:spcBef>
              <a:spcAft>
                <a:spcPts val="0"/>
              </a:spcAft>
            </a:pPr>
            <a:fld id="{DFCF27A5-1A5B-48D3-A060-2758FFBB1ADD}" type="slidenum">
              <a:rPr lang="en-US" sz="500">
                <a:solidFill>
                  <a:srgbClr val="FFFFFF"/>
                </a:solidFill>
                <a:latin typeface="Arial"/>
              </a:rPr>
              <a:pPr algn="r" defTabSz="610842" fontAlgn="auto">
                <a:spcBef>
                  <a:spcPts val="0"/>
                </a:spcBef>
                <a:spcAft>
                  <a:spcPts val="0"/>
                </a:spcAft>
              </a:pPr>
              <a:t>‹#›</a:t>
            </a:fld>
            <a:endParaRPr lang="en-US" sz="500" dirty="0">
              <a:solidFill>
                <a:srgbClr val="FFFFFF"/>
              </a:solidFill>
              <a:latin typeface="Arial"/>
            </a:endParaRPr>
          </a:p>
        </p:txBody>
      </p:sp>
    </p:spTree>
    <p:extLst>
      <p:ext uri="{BB962C8B-B14F-4D97-AF65-F5344CB8AC3E}">
        <p14:creationId xmlns:p14="http://schemas.microsoft.com/office/powerpoint/2010/main" val="1026912117"/>
      </p:ext>
    </p:extLst>
  </p:cSld>
  <p:clrMapOvr>
    <a:masterClrMapping/>
  </p:clrMapOvr>
  <p:transition>
    <p:wipe dir="r"/>
  </p:transition>
  <p:timing>
    <p:tnLst>
      <p:par>
        <p:cTn id="1" dur="indefinite" restart="never" nodeType="tmRoot"/>
      </p:par>
    </p:tnLst>
  </p:timing>
</p:sldLayout>
</file>

<file path=ppt/slideLayouts/slideLayout638.xml><?xml version="1.0" encoding="utf-8"?>
<p:sldLayout xmlns:a="http://schemas.openxmlformats.org/drawingml/2006/main" xmlns:r="http://schemas.openxmlformats.org/officeDocument/2006/relationships" xmlns:p="http://schemas.openxmlformats.org/presentationml/2006/main" showMasterSp="0" preserve="1">
  <p:cSld name="Closing Slide_green">
    <p:spTree>
      <p:nvGrpSpPr>
        <p:cNvPr id="1" name=""/>
        <p:cNvGrpSpPr/>
        <p:nvPr/>
      </p:nvGrpSpPr>
      <p:grpSpPr>
        <a:xfrm>
          <a:off x="0" y="0"/>
          <a:ext cx="0" cy="0"/>
          <a:chOff x="0" y="0"/>
          <a:chExt cx="0" cy="0"/>
        </a:xfrm>
      </p:grpSpPr>
      <p:sp>
        <p:nvSpPr>
          <p:cNvPr id="17" name="Rectangle 16"/>
          <p:cNvSpPr/>
          <p:nvPr userDrawn="1"/>
        </p:nvSpPr>
        <p:spPr>
          <a:xfrm>
            <a:off x="-85747" y="-76199"/>
            <a:ext cx="9317877" cy="5343524"/>
          </a:xfrm>
          <a:prstGeom prst="rect">
            <a:avLst/>
          </a:prstGeom>
          <a:gradFill flip="none" rotWithShape="1">
            <a:gsLst>
              <a:gs pos="0">
                <a:srgbClr val="28ABE2"/>
              </a:gs>
              <a:gs pos="100000">
                <a:srgbClr val="2C2B70"/>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dirty="0" smtClean="0">
              <a:solidFill>
                <a:srgbClr val="FFFFFF"/>
              </a:solidFill>
            </a:endParaRPr>
          </a:p>
        </p:txBody>
      </p:sp>
      <p:sp>
        <p:nvSpPr>
          <p:cNvPr id="18" name="Rectangle 17"/>
          <p:cNvSpPr>
            <a:spLocks noChangeArrowheads="1"/>
          </p:cNvSpPr>
          <p:nvPr userDrawn="1"/>
        </p:nvSpPr>
        <p:spPr bwMode="black">
          <a:xfrm>
            <a:off x="4414521" y="4383413"/>
            <a:ext cx="31090" cy="117762"/>
          </a:xfrm>
          <a:prstGeom prst="rect">
            <a:avLst/>
          </a:prstGeom>
          <a:solidFill>
            <a:schemeClr val="bg1"/>
          </a:solidFill>
          <a:ln w="9525">
            <a:noFill/>
            <a:miter lim="800000"/>
            <a:headEnd/>
            <a:tailEnd/>
          </a:ln>
        </p:spPr>
        <p:txBody>
          <a:bodyPr lIns="68586" tIns="34295" rIns="68586" bIns="34295"/>
          <a:lstStyle/>
          <a:p>
            <a:pPr defTabSz="685857" fontAlgn="auto">
              <a:spcBef>
                <a:spcPts val="0"/>
              </a:spcBef>
              <a:spcAft>
                <a:spcPts val="0"/>
              </a:spcAft>
            </a:pPr>
            <a:endParaRPr lang="en-US" sz="1400">
              <a:solidFill>
                <a:srgbClr val="0096D6"/>
              </a:solidFill>
              <a:latin typeface="Arial"/>
            </a:endParaRPr>
          </a:p>
        </p:txBody>
      </p:sp>
      <p:sp>
        <p:nvSpPr>
          <p:cNvPr id="20" name="Freeform 19"/>
          <p:cNvSpPr>
            <a:spLocks/>
          </p:cNvSpPr>
          <p:nvPr userDrawn="1"/>
        </p:nvSpPr>
        <p:spPr bwMode="black">
          <a:xfrm>
            <a:off x="4595642" y="4380152"/>
            <a:ext cx="90017" cy="124284"/>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lIns="68586" tIns="34295" rIns="68586" bIns="34295"/>
          <a:lstStyle/>
          <a:p>
            <a:pPr defTabSz="685857" fontAlgn="auto">
              <a:spcBef>
                <a:spcPts val="0"/>
              </a:spcBef>
              <a:spcAft>
                <a:spcPts val="0"/>
              </a:spcAft>
            </a:pPr>
            <a:endParaRPr lang="en-US" sz="1400">
              <a:solidFill>
                <a:srgbClr val="0096D6"/>
              </a:solidFill>
              <a:latin typeface="Arial"/>
            </a:endParaRPr>
          </a:p>
        </p:txBody>
      </p:sp>
      <p:sp>
        <p:nvSpPr>
          <p:cNvPr id="21" name="Freeform 20"/>
          <p:cNvSpPr>
            <a:spLocks/>
          </p:cNvSpPr>
          <p:nvPr userDrawn="1"/>
        </p:nvSpPr>
        <p:spPr bwMode="black">
          <a:xfrm>
            <a:off x="4284379" y="4380152"/>
            <a:ext cx="90017" cy="124284"/>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lIns="68586" tIns="34295" rIns="68586" bIns="34295"/>
          <a:lstStyle/>
          <a:p>
            <a:pPr defTabSz="685857" fontAlgn="auto">
              <a:spcBef>
                <a:spcPts val="0"/>
              </a:spcBef>
              <a:spcAft>
                <a:spcPts val="0"/>
              </a:spcAft>
            </a:pPr>
            <a:endParaRPr lang="en-US" sz="1400">
              <a:solidFill>
                <a:srgbClr val="0096D6"/>
              </a:solidFill>
              <a:latin typeface="Arial"/>
            </a:endParaRPr>
          </a:p>
        </p:txBody>
      </p:sp>
      <p:sp>
        <p:nvSpPr>
          <p:cNvPr id="22" name="Freeform 21"/>
          <p:cNvSpPr>
            <a:spLocks noEditPoints="1"/>
          </p:cNvSpPr>
          <p:nvPr userDrawn="1"/>
        </p:nvSpPr>
        <p:spPr bwMode="black">
          <a:xfrm>
            <a:off x="4718194" y="4380152"/>
            <a:ext cx="123637" cy="124284"/>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lIns="68586" tIns="34295" rIns="68586" bIns="34295"/>
          <a:lstStyle/>
          <a:p>
            <a:pPr defTabSz="685857" fontAlgn="auto">
              <a:spcBef>
                <a:spcPts val="0"/>
              </a:spcBef>
              <a:spcAft>
                <a:spcPts val="0"/>
              </a:spcAft>
            </a:pPr>
            <a:endParaRPr lang="en-US" sz="1400">
              <a:solidFill>
                <a:srgbClr val="0096D6"/>
              </a:solidFill>
              <a:latin typeface="Arial"/>
            </a:endParaRPr>
          </a:p>
        </p:txBody>
      </p:sp>
      <p:sp>
        <p:nvSpPr>
          <p:cNvPr id="23" name="Freeform 22"/>
          <p:cNvSpPr>
            <a:spLocks/>
          </p:cNvSpPr>
          <p:nvPr userDrawn="1"/>
        </p:nvSpPr>
        <p:spPr bwMode="black">
          <a:xfrm>
            <a:off x="4485742" y="4380152"/>
            <a:ext cx="80617" cy="124284"/>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lIns="68586" tIns="34295" rIns="68586" bIns="34295"/>
          <a:lstStyle/>
          <a:p>
            <a:pPr defTabSz="685857" fontAlgn="auto">
              <a:spcBef>
                <a:spcPts val="0"/>
              </a:spcBef>
              <a:spcAft>
                <a:spcPts val="0"/>
              </a:spcAft>
            </a:pPr>
            <a:endParaRPr lang="en-US" sz="1400">
              <a:solidFill>
                <a:srgbClr val="0096D6"/>
              </a:solidFill>
              <a:latin typeface="Arial"/>
            </a:endParaRPr>
          </a:p>
        </p:txBody>
      </p:sp>
      <p:sp>
        <p:nvSpPr>
          <p:cNvPr id="24" name="Freeform 23"/>
          <p:cNvSpPr>
            <a:spLocks/>
          </p:cNvSpPr>
          <p:nvPr userDrawn="1"/>
        </p:nvSpPr>
        <p:spPr bwMode="black">
          <a:xfrm>
            <a:off x="4222558" y="4240648"/>
            <a:ext cx="29282" cy="6051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lIns="68586" tIns="34295" rIns="68586" bIns="34295"/>
          <a:lstStyle/>
          <a:p>
            <a:pPr defTabSz="685857" fontAlgn="auto">
              <a:spcBef>
                <a:spcPts val="0"/>
              </a:spcBef>
              <a:spcAft>
                <a:spcPts val="0"/>
              </a:spcAft>
            </a:pPr>
            <a:endParaRPr lang="en-US" sz="1400">
              <a:solidFill>
                <a:srgbClr val="0096D6"/>
              </a:solidFill>
              <a:latin typeface="Arial"/>
            </a:endParaRPr>
          </a:p>
        </p:txBody>
      </p:sp>
      <p:sp>
        <p:nvSpPr>
          <p:cNvPr id="25" name="Freeform 24"/>
          <p:cNvSpPr>
            <a:spLocks/>
          </p:cNvSpPr>
          <p:nvPr userDrawn="1"/>
        </p:nvSpPr>
        <p:spPr bwMode="black">
          <a:xfrm>
            <a:off x="4304623" y="4200066"/>
            <a:ext cx="29282" cy="10109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lIns="68586" tIns="34295" rIns="68586" bIns="34295"/>
          <a:lstStyle/>
          <a:p>
            <a:pPr defTabSz="685857" fontAlgn="auto">
              <a:spcBef>
                <a:spcPts val="0"/>
              </a:spcBef>
              <a:spcAft>
                <a:spcPts val="0"/>
              </a:spcAft>
            </a:pPr>
            <a:endParaRPr lang="en-US" sz="1400">
              <a:solidFill>
                <a:srgbClr val="0096D6"/>
              </a:solidFill>
              <a:latin typeface="Arial"/>
            </a:endParaRPr>
          </a:p>
        </p:txBody>
      </p:sp>
      <p:sp>
        <p:nvSpPr>
          <p:cNvPr id="26" name="Freeform 25"/>
          <p:cNvSpPr>
            <a:spLocks/>
          </p:cNvSpPr>
          <p:nvPr userDrawn="1"/>
        </p:nvSpPr>
        <p:spPr bwMode="black">
          <a:xfrm>
            <a:off x="4385239" y="4144269"/>
            <a:ext cx="29282" cy="186245"/>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lIns="68586" tIns="34295" rIns="68586" bIns="34295"/>
          <a:lstStyle/>
          <a:p>
            <a:pPr defTabSz="685857" fontAlgn="auto">
              <a:spcBef>
                <a:spcPts val="0"/>
              </a:spcBef>
              <a:spcAft>
                <a:spcPts val="0"/>
              </a:spcAft>
            </a:pPr>
            <a:endParaRPr lang="en-US" sz="1400">
              <a:solidFill>
                <a:srgbClr val="0096D6"/>
              </a:solidFill>
              <a:latin typeface="Arial"/>
            </a:endParaRPr>
          </a:p>
        </p:txBody>
      </p:sp>
      <p:sp>
        <p:nvSpPr>
          <p:cNvPr id="27" name="Freeform 26"/>
          <p:cNvSpPr>
            <a:spLocks/>
          </p:cNvSpPr>
          <p:nvPr userDrawn="1"/>
        </p:nvSpPr>
        <p:spPr bwMode="black">
          <a:xfrm>
            <a:off x="4467304" y="4200066"/>
            <a:ext cx="29282" cy="10109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lIns="68586" tIns="34295" rIns="68586" bIns="34295"/>
          <a:lstStyle/>
          <a:p>
            <a:pPr defTabSz="685857" fontAlgn="auto">
              <a:spcBef>
                <a:spcPts val="0"/>
              </a:spcBef>
              <a:spcAft>
                <a:spcPts val="0"/>
              </a:spcAft>
            </a:pPr>
            <a:endParaRPr lang="en-US" sz="1400">
              <a:solidFill>
                <a:srgbClr val="0096D6"/>
              </a:solidFill>
              <a:latin typeface="Arial"/>
            </a:endParaRPr>
          </a:p>
        </p:txBody>
      </p:sp>
      <p:sp>
        <p:nvSpPr>
          <p:cNvPr id="28" name="Freeform 27"/>
          <p:cNvSpPr>
            <a:spLocks/>
          </p:cNvSpPr>
          <p:nvPr userDrawn="1"/>
        </p:nvSpPr>
        <p:spPr bwMode="black">
          <a:xfrm>
            <a:off x="4547559" y="4240648"/>
            <a:ext cx="31090" cy="6051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lIns="68586" tIns="34295" rIns="68586" bIns="34295"/>
          <a:lstStyle/>
          <a:p>
            <a:pPr defTabSz="685857" fontAlgn="auto">
              <a:spcBef>
                <a:spcPts val="0"/>
              </a:spcBef>
              <a:spcAft>
                <a:spcPts val="0"/>
              </a:spcAft>
            </a:pPr>
            <a:endParaRPr lang="en-US" sz="1400">
              <a:solidFill>
                <a:srgbClr val="0096D6"/>
              </a:solidFill>
              <a:latin typeface="Arial"/>
            </a:endParaRPr>
          </a:p>
        </p:txBody>
      </p:sp>
      <p:sp>
        <p:nvSpPr>
          <p:cNvPr id="29" name="Freeform 28"/>
          <p:cNvSpPr>
            <a:spLocks/>
          </p:cNvSpPr>
          <p:nvPr userDrawn="1"/>
        </p:nvSpPr>
        <p:spPr bwMode="black">
          <a:xfrm>
            <a:off x="4629624" y="4200066"/>
            <a:ext cx="29644" cy="10109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lIns="68586" tIns="34295" rIns="68586" bIns="34295"/>
          <a:lstStyle/>
          <a:p>
            <a:pPr defTabSz="685857" fontAlgn="auto">
              <a:spcBef>
                <a:spcPts val="0"/>
              </a:spcBef>
              <a:spcAft>
                <a:spcPts val="0"/>
              </a:spcAft>
            </a:pPr>
            <a:endParaRPr lang="en-US" sz="1400">
              <a:solidFill>
                <a:srgbClr val="0096D6"/>
              </a:solidFill>
              <a:latin typeface="Arial"/>
            </a:endParaRPr>
          </a:p>
        </p:txBody>
      </p:sp>
      <p:sp>
        <p:nvSpPr>
          <p:cNvPr id="30" name="Freeform 29"/>
          <p:cNvSpPr>
            <a:spLocks/>
          </p:cNvSpPr>
          <p:nvPr userDrawn="1"/>
        </p:nvSpPr>
        <p:spPr bwMode="black">
          <a:xfrm>
            <a:off x="4711686" y="4144269"/>
            <a:ext cx="29644" cy="186245"/>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lIns="68586" tIns="34295" rIns="68586" bIns="34295"/>
          <a:lstStyle/>
          <a:p>
            <a:pPr defTabSz="685857" fontAlgn="auto">
              <a:spcBef>
                <a:spcPts val="0"/>
              </a:spcBef>
              <a:spcAft>
                <a:spcPts val="0"/>
              </a:spcAft>
            </a:pPr>
            <a:endParaRPr lang="en-US" sz="1400">
              <a:solidFill>
                <a:srgbClr val="0096D6"/>
              </a:solidFill>
              <a:latin typeface="Arial"/>
            </a:endParaRPr>
          </a:p>
        </p:txBody>
      </p:sp>
      <p:sp>
        <p:nvSpPr>
          <p:cNvPr id="31" name="Freeform 30"/>
          <p:cNvSpPr>
            <a:spLocks/>
          </p:cNvSpPr>
          <p:nvPr userDrawn="1"/>
        </p:nvSpPr>
        <p:spPr bwMode="black">
          <a:xfrm>
            <a:off x="4792302" y="4200066"/>
            <a:ext cx="29644" cy="10109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lIns="68586" tIns="34295" rIns="68586" bIns="34295"/>
          <a:lstStyle/>
          <a:p>
            <a:pPr defTabSz="685857" fontAlgn="auto">
              <a:spcBef>
                <a:spcPts val="0"/>
              </a:spcBef>
              <a:spcAft>
                <a:spcPts val="0"/>
              </a:spcAft>
            </a:pPr>
            <a:endParaRPr lang="en-US" sz="1400">
              <a:solidFill>
                <a:srgbClr val="0096D6"/>
              </a:solidFill>
              <a:latin typeface="Arial"/>
            </a:endParaRPr>
          </a:p>
        </p:txBody>
      </p:sp>
      <p:sp>
        <p:nvSpPr>
          <p:cNvPr id="32" name="Freeform 31"/>
          <p:cNvSpPr>
            <a:spLocks/>
          </p:cNvSpPr>
          <p:nvPr userDrawn="1"/>
        </p:nvSpPr>
        <p:spPr bwMode="black">
          <a:xfrm>
            <a:off x="4874367" y="4240648"/>
            <a:ext cx="29644" cy="6051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lIns="68586" tIns="34295" rIns="68586" bIns="34295"/>
          <a:lstStyle/>
          <a:p>
            <a:pPr defTabSz="685857" fontAlgn="auto">
              <a:spcBef>
                <a:spcPts val="0"/>
              </a:spcBef>
              <a:spcAft>
                <a:spcPts val="0"/>
              </a:spcAft>
            </a:pPr>
            <a:endParaRPr lang="en-US" sz="1400">
              <a:solidFill>
                <a:srgbClr val="0096D6"/>
              </a:solidFill>
              <a:latin typeface="Arial"/>
            </a:endParaRPr>
          </a:p>
        </p:txBody>
      </p:sp>
    </p:spTree>
    <p:extLst>
      <p:ext uri="{BB962C8B-B14F-4D97-AF65-F5344CB8AC3E}">
        <p14:creationId xmlns:p14="http://schemas.microsoft.com/office/powerpoint/2010/main" val="363665275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00"/>
                                        <p:tgtEl>
                                          <p:spTgt spid="24"/>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700"/>
                                        <p:tgtEl>
                                          <p:spTgt spid="26"/>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700"/>
                                        <p:tgtEl>
                                          <p:spTgt spid="28"/>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700"/>
                                        <p:tgtEl>
                                          <p:spTgt spid="3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700"/>
                                        <p:tgtEl>
                                          <p:spTgt spid="32"/>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700"/>
                                        <p:tgtEl>
                                          <p:spTgt spid="25"/>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700"/>
                                        <p:tgtEl>
                                          <p:spTgt spid="27"/>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700"/>
                                        <p:tgtEl>
                                          <p:spTgt spid="29"/>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700"/>
                                        <p:tgtEl>
                                          <p:spTgt spid="31"/>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24"/>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26"/>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28"/>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30"/>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32"/>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25"/>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27"/>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29"/>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31"/>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700"/>
                                        <p:tgtEl>
                                          <p:spTgt spid="21"/>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700"/>
                                        <p:tgtEl>
                                          <p:spTgt spid="18"/>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700"/>
                                        <p:tgtEl>
                                          <p:spTgt spid="23"/>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700"/>
                                        <p:tgtEl>
                                          <p:spTgt spid="20"/>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7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animBg="1"/>
      <p:bldP spid="23" grpId="0"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Lst>
  </p:timing>
</p:sldLayout>
</file>

<file path=ppt/slideLayouts/slideLayout639.xml><?xml version="1.0" encoding="utf-8"?>
<p:sldLayout xmlns:a="http://schemas.openxmlformats.org/drawingml/2006/main" xmlns:r="http://schemas.openxmlformats.org/officeDocument/2006/relationships" xmlns:p="http://schemas.openxmlformats.org/presentationml/2006/main" showMasterSp="0" preserve="1">
  <p:cSld name="Closing Slide-green thank you">
    <p:spTree>
      <p:nvGrpSpPr>
        <p:cNvPr id="1" name=""/>
        <p:cNvGrpSpPr/>
        <p:nvPr/>
      </p:nvGrpSpPr>
      <p:grpSpPr>
        <a:xfrm>
          <a:off x="0" y="0"/>
          <a:ext cx="0" cy="0"/>
          <a:chOff x="0" y="0"/>
          <a:chExt cx="0" cy="0"/>
        </a:xfrm>
      </p:grpSpPr>
      <p:sp>
        <p:nvSpPr>
          <p:cNvPr id="18" name="Rectangle 17"/>
          <p:cNvSpPr/>
          <p:nvPr userDrawn="1"/>
        </p:nvSpPr>
        <p:spPr>
          <a:xfrm>
            <a:off x="-85747" y="-76199"/>
            <a:ext cx="9317877" cy="5343524"/>
          </a:xfrm>
          <a:prstGeom prst="rect">
            <a:avLst/>
          </a:prstGeom>
          <a:gradFill flip="none" rotWithShape="1">
            <a:gsLst>
              <a:gs pos="0">
                <a:srgbClr val="28ABE2"/>
              </a:gs>
              <a:gs pos="100000">
                <a:srgbClr val="2C2B70"/>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dirty="0" smtClean="0">
              <a:solidFill>
                <a:srgbClr val="FFFFFF"/>
              </a:solidFill>
            </a:endParaRPr>
          </a:p>
        </p:txBody>
      </p:sp>
      <p:sp>
        <p:nvSpPr>
          <p:cNvPr id="35" name="TextBox 34"/>
          <p:cNvSpPr txBox="1"/>
          <p:nvPr userDrawn="1"/>
        </p:nvSpPr>
        <p:spPr>
          <a:xfrm>
            <a:off x="644693" y="2295370"/>
            <a:ext cx="1850989" cy="484748"/>
          </a:xfrm>
          <a:prstGeom prst="rect">
            <a:avLst/>
          </a:prstGeom>
          <a:noFill/>
        </p:spPr>
        <p:txBody>
          <a:bodyPr wrap="none" lIns="68586" tIns="34295" rIns="68586" bIns="34295" rtlCol="0">
            <a:spAutoFit/>
          </a:bodyPr>
          <a:lstStyle/>
          <a:p>
            <a:pPr defTabSz="685857" fontAlgn="auto">
              <a:spcBef>
                <a:spcPts val="0"/>
              </a:spcBef>
              <a:spcAft>
                <a:spcPts val="0"/>
              </a:spcAft>
            </a:pPr>
            <a:r>
              <a:rPr lang="en-US" sz="2700" dirty="0" smtClean="0">
                <a:solidFill>
                  <a:srgbClr val="FFFFFF"/>
                </a:solidFill>
                <a:latin typeface="Arial"/>
              </a:rPr>
              <a:t>Thank you.</a:t>
            </a:r>
            <a:endParaRPr lang="en-US" sz="2700" dirty="0">
              <a:solidFill>
                <a:srgbClr val="FFFFFF"/>
              </a:solidFill>
              <a:latin typeface="Arial"/>
            </a:endParaRPr>
          </a:p>
        </p:txBody>
      </p:sp>
      <p:sp>
        <p:nvSpPr>
          <p:cNvPr id="36" name="Rectangle 35"/>
          <p:cNvSpPr>
            <a:spLocks noChangeArrowheads="1"/>
          </p:cNvSpPr>
          <p:nvPr userDrawn="1"/>
        </p:nvSpPr>
        <p:spPr bwMode="black">
          <a:xfrm>
            <a:off x="6308663" y="2781454"/>
            <a:ext cx="87485" cy="331370"/>
          </a:xfrm>
          <a:prstGeom prst="rect">
            <a:avLst/>
          </a:prstGeom>
          <a:solidFill>
            <a:schemeClr val="bg1"/>
          </a:solidFill>
          <a:ln w="9525">
            <a:noFill/>
            <a:miter lim="800000"/>
            <a:headEnd/>
            <a:tailEnd/>
          </a:ln>
        </p:spPr>
        <p:txBody>
          <a:bodyPr lIns="68586" tIns="34295" rIns="68586" bIns="34295"/>
          <a:lstStyle/>
          <a:p>
            <a:pPr defTabSz="685857" fontAlgn="auto">
              <a:spcBef>
                <a:spcPts val="0"/>
              </a:spcBef>
              <a:spcAft>
                <a:spcPts val="0"/>
              </a:spcAft>
            </a:pPr>
            <a:endParaRPr lang="en-US" sz="1400">
              <a:solidFill>
                <a:srgbClr val="0096D6"/>
              </a:solidFill>
              <a:latin typeface="Arial"/>
            </a:endParaRPr>
          </a:p>
        </p:txBody>
      </p:sp>
      <p:sp>
        <p:nvSpPr>
          <p:cNvPr id="37" name="Freeform 36"/>
          <p:cNvSpPr>
            <a:spLocks/>
          </p:cNvSpPr>
          <p:nvPr userDrawn="1"/>
        </p:nvSpPr>
        <p:spPr bwMode="black">
          <a:xfrm>
            <a:off x="6818312" y="2773205"/>
            <a:ext cx="253297" cy="349723"/>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lIns="68586" tIns="34295" rIns="68586" bIns="34295"/>
          <a:lstStyle/>
          <a:p>
            <a:pPr defTabSz="685857" fontAlgn="auto">
              <a:spcBef>
                <a:spcPts val="0"/>
              </a:spcBef>
              <a:spcAft>
                <a:spcPts val="0"/>
              </a:spcAft>
            </a:pPr>
            <a:endParaRPr lang="en-US" sz="1400">
              <a:solidFill>
                <a:srgbClr val="0096D6"/>
              </a:solidFill>
              <a:latin typeface="Arial"/>
            </a:endParaRPr>
          </a:p>
        </p:txBody>
      </p:sp>
      <p:sp>
        <p:nvSpPr>
          <p:cNvPr id="38" name="Freeform 37"/>
          <p:cNvSpPr>
            <a:spLocks/>
          </p:cNvSpPr>
          <p:nvPr userDrawn="1"/>
        </p:nvSpPr>
        <p:spPr bwMode="black">
          <a:xfrm>
            <a:off x="5942451" y="2773205"/>
            <a:ext cx="253297" cy="349723"/>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lIns="68586" tIns="34295" rIns="68586" bIns="34295"/>
          <a:lstStyle/>
          <a:p>
            <a:pPr defTabSz="685857" fontAlgn="auto">
              <a:spcBef>
                <a:spcPts val="0"/>
              </a:spcBef>
              <a:spcAft>
                <a:spcPts val="0"/>
              </a:spcAft>
            </a:pPr>
            <a:endParaRPr lang="en-US" sz="1400">
              <a:solidFill>
                <a:srgbClr val="0096D6"/>
              </a:solidFill>
              <a:latin typeface="Arial"/>
            </a:endParaRPr>
          </a:p>
        </p:txBody>
      </p:sp>
      <p:sp>
        <p:nvSpPr>
          <p:cNvPr id="39" name="Freeform 38"/>
          <p:cNvSpPr>
            <a:spLocks noEditPoints="1"/>
          </p:cNvSpPr>
          <p:nvPr userDrawn="1"/>
        </p:nvSpPr>
        <p:spPr bwMode="black">
          <a:xfrm>
            <a:off x="7163161" y="2773205"/>
            <a:ext cx="347903" cy="349723"/>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lIns="68586" tIns="34295" rIns="68586" bIns="34295"/>
          <a:lstStyle/>
          <a:p>
            <a:pPr defTabSz="685857" fontAlgn="auto">
              <a:spcBef>
                <a:spcPts val="0"/>
              </a:spcBef>
              <a:spcAft>
                <a:spcPts val="0"/>
              </a:spcAft>
            </a:pPr>
            <a:endParaRPr lang="en-US" sz="1400">
              <a:solidFill>
                <a:srgbClr val="0096D6"/>
              </a:solidFill>
              <a:latin typeface="Arial"/>
            </a:endParaRPr>
          </a:p>
        </p:txBody>
      </p:sp>
      <p:sp>
        <p:nvSpPr>
          <p:cNvPr id="40" name="Freeform 39"/>
          <p:cNvSpPr>
            <a:spLocks/>
          </p:cNvSpPr>
          <p:nvPr userDrawn="1"/>
        </p:nvSpPr>
        <p:spPr bwMode="black">
          <a:xfrm>
            <a:off x="6509063" y="2773205"/>
            <a:ext cx="226849" cy="349723"/>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lIns="68586" tIns="34295" rIns="68586" bIns="34295"/>
          <a:lstStyle/>
          <a:p>
            <a:pPr defTabSz="685857" fontAlgn="auto">
              <a:spcBef>
                <a:spcPts val="0"/>
              </a:spcBef>
              <a:spcAft>
                <a:spcPts val="0"/>
              </a:spcAft>
            </a:pPr>
            <a:endParaRPr lang="en-US" sz="1400">
              <a:solidFill>
                <a:srgbClr val="0096D6"/>
              </a:solidFill>
              <a:latin typeface="Arial"/>
            </a:endParaRPr>
          </a:p>
        </p:txBody>
      </p:sp>
      <p:sp>
        <p:nvSpPr>
          <p:cNvPr id="41" name="Freeform 40"/>
          <p:cNvSpPr>
            <a:spLocks/>
          </p:cNvSpPr>
          <p:nvPr userDrawn="1"/>
        </p:nvSpPr>
        <p:spPr bwMode="black">
          <a:xfrm>
            <a:off x="5768495" y="2311830"/>
            <a:ext cx="82398" cy="170274"/>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lIns="68586" tIns="34295" rIns="68586" bIns="34295"/>
          <a:lstStyle/>
          <a:p>
            <a:pPr defTabSz="685857" fontAlgn="auto">
              <a:spcBef>
                <a:spcPts val="0"/>
              </a:spcBef>
              <a:spcAft>
                <a:spcPts val="0"/>
              </a:spcAft>
            </a:pPr>
            <a:endParaRPr lang="en-US" sz="1400">
              <a:solidFill>
                <a:srgbClr val="0096D6"/>
              </a:solidFill>
              <a:latin typeface="Arial"/>
            </a:endParaRPr>
          </a:p>
        </p:txBody>
      </p:sp>
      <p:sp>
        <p:nvSpPr>
          <p:cNvPr id="42" name="Freeform 41"/>
          <p:cNvSpPr>
            <a:spLocks/>
          </p:cNvSpPr>
          <p:nvPr userDrawn="1"/>
        </p:nvSpPr>
        <p:spPr bwMode="black">
          <a:xfrm>
            <a:off x="5999412" y="2197639"/>
            <a:ext cx="82398" cy="284468"/>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lIns="68586" tIns="34295" rIns="68586" bIns="34295"/>
          <a:lstStyle/>
          <a:p>
            <a:pPr defTabSz="685857" fontAlgn="auto">
              <a:spcBef>
                <a:spcPts val="0"/>
              </a:spcBef>
              <a:spcAft>
                <a:spcPts val="0"/>
              </a:spcAft>
            </a:pPr>
            <a:endParaRPr lang="en-US" sz="1400">
              <a:solidFill>
                <a:srgbClr val="0096D6"/>
              </a:solidFill>
              <a:latin typeface="Arial"/>
            </a:endParaRPr>
          </a:p>
        </p:txBody>
      </p:sp>
      <p:sp>
        <p:nvSpPr>
          <p:cNvPr id="43" name="Freeform 42"/>
          <p:cNvSpPr>
            <a:spLocks/>
          </p:cNvSpPr>
          <p:nvPr userDrawn="1"/>
        </p:nvSpPr>
        <p:spPr bwMode="black">
          <a:xfrm>
            <a:off x="6226265" y="2040621"/>
            <a:ext cx="82398" cy="524075"/>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lIns="68586" tIns="34295" rIns="68586" bIns="34295"/>
          <a:lstStyle/>
          <a:p>
            <a:pPr defTabSz="685857" fontAlgn="auto">
              <a:spcBef>
                <a:spcPts val="0"/>
              </a:spcBef>
              <a:spcAft>
                <a:spcPts val="0"/>
              </a:spcAft>
            </a:pPr>
            <a:endParaRPr lang="en-US" sz="1400">
              <a:solidFill>
                <a:srgbClr val="0096D6"/>
              </a:solidFill>
              <a:latin typeface="Arial"/>
            </a:endParaRPr>
          </a:p>
        </p:txBody>
      </p:sp>
      <p:sp>
        <p:nvSpPr>
          <p:cNvPr id="44" name="Freeform 43"/>
          <p:cNvSpPr>
            <a:spLocks/>
          </p:cNvSpPr>
          <p:nvPr userDrawn="1"/>
        </p:nvSpPr>
        <p:spPr bwMode="black">
          <a:xfrm>
            <a:off x="6457182" y="2197637"/>
            <a:ext cx="82398" cy="284469"/>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lIns="68586" tIns="34295" rIns="68586" bIns="34295"/>
          <a:lstStyle/>
          <a:p>
            <a:pPr defTabSz="685857" fontAlgn="auto">
              <a:spcBef>
                <a:spcPts val="0"/>
              </a:spcBef>
              <a:spcAft>
                <a:spcPts val="0"/>
              </a:spcAft>
            </a:pPr>
            <a:endParaRPr lang="en-US" sz="1400">
              <a:solidFill>
                <a:srgbClr val="0096D6"/>
              </a:solidFill>
              <a:latin typeface="Arial"/>
            </a:endParaRPr>
          </a:p>
        </p:txBody>
      </p:sp>
      <p:sp>
        <p:nvSpPr>
          <p:cNvPr id="45" name="Freeform 44"/>
          <p:cNvSpPr>
            <a:spLocks/>
          </p:cNvSpPr>
          <p:nvPr userDrawn="1"/>
        </p:nvSpPr>
        <p:spPr bwMode="black">
          <a:xfrm>
            <a:off x="6683015" y="2311834"/>
            <a:ext cx="87485" cy="17027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lIns="68586" tIns="34295" rIns="68586" bIns="34295"/>
          <a:lstStyle/>
          <a:p>
            <a:pPr defTabSz="685857" fontAlgn="auto">
              <a:spcBef>
                <a:spcPts val="0"/>
              </a:spcBef>
              <a:spcAft>
                <a:spcPts val="0"/>
              </a:spcAft>
            </a:pPr>
            <a:endParaRPr lang="en-US" sz="1400">
              <a:solidFill>
                <a:srgbClr val="0096D6"/>
              </a:solidFill>
              <a:latin typeface="Arial"/>
            </a:endParaRPr>
          </a:p>
        </p:txBody>
      </p:sp>
      <p:sp>
        <p:nvSpPr>
          <p:cNvPr id="46" name="Freeform 45"/>
          <p:cNvSpPr>
            <a:spLocks/>
          </p:cNvSpPr>
          <p:nvPr userDrawn="1"/>
        </p:nvSpPr>
        <p:spPr bwMode="black">
          <a:xfrm>
            <a:off x="6913934" y="2197636"/>
            <a:ext cx="83415" cy="284468"/>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lIns="68586" tIns="34295" rIns="68586" bIns="34295"/>
          <a:lstStyle/>
          <a:p>
            <a:pPr defTabSz="685857" fontAlgn="auto">
              <a:spcBef>
                <a:spcPts val="0"/>
              </a:spcBef>
              <a:spcAft>
                <a:spcPts val="0"/>
              </a:spcAft>
            </a:pPr>
            <a:endParaRPr lang="en-US" sz="1400">
              <a:solidFill>
                <a:srgbClr val="0096D6"/>
              </a:solidFill>
              <a:latin typeface="Arial"/>
            </a:endParaRPr>
          </a:p>
        </p:txBody>
      </p:sp>
      <p:sp>
        <p:nvSpPr>
          <p:cNvPr id="47" name="Freeform 46"/>
          <p:cNvSpPr>
            <a:spLocks/>
          </p:cNvSpPr>
          <p:nvPr userDrawn="1"/>
        </p:nvSpPr>
        <p:spPr bwMode="black">
          <a:xfrm>
            <a:off x="7144853" y="2040619"/>
            <a:ext cx="83415" cy="524075"/>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lIns="68586" tIns="34295" rIns="68586" bIns="34295"/>
          <a:lstStyle/>
          <a:p>
            <a:pPr defTabSz="685857" fontAlgn="auto">
              <a:spcBef>
                <a:spcPts val="0"/>
              </a:spcBef>
              <a:spcAft>
                <a:spcPts val="0"/>
              </a:spcAft>
            </a:pPr>
            <a:endParaRPr lang="en-US" sz="1400">
              <a:solidFill>
                <a:srgbClr val="0096D6"/>
              </a:solidFill>
              <a:latin typeface="Arial"/>
            </a:endParaRPr>
          </a:p>
        </p:txBody>
      </p:sp>
      <p:sp>
        <p:nvSpPr>
          <p:cNvPr id="48" name="Freeform 47"/>
          <p:cNvSpPr>
            <a:spLocks/>
          </p:cNvSpPr>
          <p:nvPr userDrawn="1"/>
        </p:nvSpPr>
        <p:spPr bwMode="black">
          <a:xfrm>
            <a:off x="7371701" y="2197636"/>
            <a:ext cx="83415" cy="284468"/>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lIns="68586" tIns="34295" rIns="68586" bIns="34295"/>
          <a:lstStyle/>
          <a:p>
            <a:pPr defTabSz="685857" fontAlgn="auto">
              <a:spcBef>
                <a:spcPts val="0"/>
              </a:spcBef>
              <a:spcAft>
                <a:spcPts val="0"/>
              </a:spcAft>
            </a:pPr>
            <a:endParaRPr lang="en-US" sz="1400">
              <a:solidFill>
                <a:srgbClr val="0096D6"/>
              </a:solidFill>
              <a:latin typeface="Arial"/>
            </a:endParaRPr>
          </a:p>
        </p:txBody>
      </p:sp>
      <p:sp>
        <p:nvSpPr>
          <p:cNvPr id="49" name="Freeform 48"/>
          <p:cNvSpPr>
            <a:spLocks/>
          </p:cNvSpPr>
          <p:nvPr userDrawn="1"/>
        </p:nvSpPr>
        <p:spPr bwMode="black">
          <a:xfrm>
            <a:off x="7602619" y="2311834"/>
            <a:ext cx="83415" cy="17027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lIns="68586" tIns="34295" rIns="68586" bIns="34295"/>
          <a:lstStyle/>
          <a:p>
            <a:pPr defTabSz="685857" fontAlgn="auto">
              <a:spcBef>
                <a:spcPts val="0"/>
              </a:spcBef>
              <a:spcAft>
                <a:spcPts val="0"/>
              </a:spcAft>
            </a:pPr>
            <a:endParaRPr lang="en-US" sz="1400">
              <a:solidFill>
                <a:srgbClr val="0096D6"/>
              </a:solidFill>
              <a:latin typeface="Arial"/>
            </a:endParaRPr>
          </a:p>
        </p:txBody>
      </p:sp>
    </p:spTree>
    <p:extLst>
      <p:ext uri="{BB962C8B-B14F-4D97-AF65-F5344CB8AC3E}">
        <p14:creationId xmlns:p14="http://schemas.microsoft.com/office/powerpoint/2010/main" val="384021825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700"/>
                                        <p:tgtEl>
                                          <p:spTgt spid="41"/>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700"/>
                                        <p:tgtEl>
                                          <p:spTgt spid="42"/>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700"/>
                                        <p:tgtEl>
                                          <p:spTgt spid="43"/>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700"/>
                                        <p:tgtEl>
                                          <p:spTgt spid="44"/>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700"/>
                                        <p:tgtEl>
                                          <p:spTgt spid="45"/>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700"/>
                                        <p:tgtEl>
                                          <p:spTgt spid="46"/>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700"/>
                                        <p:tgtEl>
                                          <p:spTgt spid="47"/>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700"/>
                                        <p:tgtEl>
                                          <p:spTgt spid="48"/>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700"/>
                                        <p:tgtEl>
                                          <p:spTgt spid="49"/>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1"/>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3"/>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5"/>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7"/>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49"/>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2"/>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4"/>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6"/>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8"/>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700"/>
                                        <p:tgtEl>
                                          <p:spTgt spid="38"/>
                                        </p:tgtEl>
                                      </p:cBhvr>
                                    </p:animEffect>
                                  </p:childTnLst>
                                </p:cTn>
                              </p:par>
                              <p:par>
                                <p:cTn id="58" presetID="10" presetClass="entr" presetSubtype="0" fill="hold" nodeType="withEffect">
                                  <p:stCondLst>
                                    <p:cond delay="10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700"/>
                                        <p:tgtEl>
                                          <p:spTgt spid="36"/>
                                        </p:tgtEl>
                                      </p:cBhvr>
                                    </p:animEffect>
                                  </p:childTnLst>
                                </p:cTn>
                              </p:par>
                              <p:par>
                                <p:cTn id="61" presetID="10" presetClass="entr" presetSubtype="0" fill="hold" nodeType="withEffect">
                                  <p:stCondLst>
                                    <p:cond delay="20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700"/>
                                        <p:tgtEl>
                                          <p:spTgt spid="40"/>
                                        </p:tgtEl>
                                      </p:cBhvr>
                                    </p:animEffect>
                                  </p:childTnLst>
                                </p:cTn>
                              </p:par>
                              <p:par>
                                <p:cTn id="64" presetID="10" presetClass="entr" presetSubtype="0" fill="hold" nodeType="withEffect">
                                  <p:stCondLst>
                                    <p:cond delay="30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700"/>
                                        <p:tgtEl>
                                          <p:spTgt spid="37"/>
                                        </p:tgtEl>
                                      </p:cBhvr>
                                    </p:animEffect>
                                  </p:childTnLst>
                                </p:cTn>
                              </p:par>
                              <p:par>
                                <p:cTn id="67" presetID="10" presetClass="entr" presetSubtype="0" fill="hold" nodeType="withEffect">
                                  <p:stCondLst>
                                    <p:cond delay="400"/>
                                  </p:stCondLst>
                                  <p:childTnLst>
                                    <p:set>
                                      <p:cBhvr>
                                        <p:cTn id="68" dur="1" fill="hold">
                                          <p:stCondLst>
                                            <p:cond delay="0"/>
                                          </p:stCondLst>
                                        </p:cTn>
                                        <p:tgtEl>
                                          <p:spTgt spid="39"/>
                                        </p:tgtEl>
                                        <p:attrNameLst>
                                          <p:attrName>style.visibility</p:attrName>
                                        </p:attrNameLst>
                                      </p:cBhvr>
                                      <p:to>
                                        <p:strVal val="visible"/>
                                      </p:to>
                                    </p:set>
                                    <p:animEffect transition="in" filter="fade">
                                      <p:cBhvr>
                                        <p:cTn id="69" dur="7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31" tIns="34286" rIns="68531" bIns="34286" anchor="ctr"/>
          <a:lstStyle/>
          <a:p>
            <a:endParaRPr lang="en-US">
              <a:solidFill>
                <a:srgbClr val="676767"/>
              </a:solidFill>
              <a:latin typeface="Arial"/>
              <a:ea typeface="ＭＳ Ｐゴシック" charset="0"/>
              <a:cs typeface="ＭＳ Ｐゴシック" charset="0"/>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31" tIns="34286" rIns="68531" bIns="34286" anchor="ctr"/>
          <a:lstStyle/>
          <a:p>
            <a:endParaRPr lang="en-US">
              <a:solidFill>
                <a:srgbClr val="676767"/>
              </a:solidFill>
              <a:latin typeface="Arial"/>
              <a:ea typeface="ＭＳ Ｐゴシック" charset="0"/>
              <a:cs typeface="ＭＳ Ｐゴシック" charset="0"/>
            </a:endParaRPr>
          </a:p>
        </p:txBody>
      </p:sp>
      <p:sp>
        <p:nvSpPr>
          <p:cNvPr id="3" name="Subtitle 2"/>
          <p:cNvSpPr>
            <a:spLocks noGrp="1"/>
          </p:cNvSpPr>
          <p:nvPr>
            <p:ph type="subTitle" idx="1" hasCustomPrompt="1"/>
          </p:nvPr>
        </p:nvSpPr>
        <p:spPr>
          <a:xfrm>
            <a:off x="499944" y="3209579"/>
            <a:ext cx="4684867" cy="288131"/>
          </a:xfrm>
          <a:prstGeom prst="rect">
            <a:avLst/>
          </a:prstGeom>
        </p:spPr>
        <p:txBody>
          <a:bodyPr vert="horz" lIns="51402" tIns="25715" rIns="51402" bIns="25715" rtlCol="0">
            <a:noAutofit/>
          </a:bodyPr>
          <a:lstStyle>
            <a:lvl1pPr marL="0" indent="0" algn="l" defTabSz="685243"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608" indent="0" algn="ctr">
              <a:buNone/>
              <a:defRPr>
                <a:solidFill>
                  <a:schemeClr val="tx1">
                    <a:tint val="75000"/>
                  </a:schemeClr>
                </a:solidFill>
              </a:defRPr>
            </a:lvl2pPr>
            <a:lvl3pPr marL="685243" indent="0" algn="ctr">
              <a:buNone/>
              <a:defRPr>
                <a:solidFill>
                  <a:schemeClr val="tx1">
                    <a:tint val="75000"/>
                  </a:schemeClr>
                </a:solidFill>
              </a:defRPr>
            </a:lvl3pPr>
            <a:lvl4pPr marL="1027865" indent="0" algn="ctr">
              <a:buNone/>
              <a:defRPr>
                <a:solidFill>
                  <a:schemeClr val="tx1">
                    <a:tint val="75000"/>
                  </a:schemeClr>
                </a:solidFill>
              </a:defRPr>
            </a:lvl4pPr>
            <a:lvl5pPr marL="1370489" indent="0" algn="ctr">
              <a:buNone/>
              <a:defRPr>
                <a:solidFill>
                  <a:schemeClr val="tx1">
                    <a:tint val="75000"/>
                  </a:schemeClr>
                </a:solidFill>
              </a:defRPr>
            </a:lvl5pPr>
            <a:lvl6pPr marL="1713119" indent="0" algn="ctr">
              <a:buNone/>
              <a:defRPr>
                <a:solidFill>
                  <a:schemeClr val="tx1">
                    <a:tint val="75000"/>
                  </a:schemeClr>
                </a:solidFill>
              </a:defRPr>
            </a:lvl6pPr>
            <a:lvl7pPr marL="2055731" indent="0" algn="ctr">
              <a:buNone/>
              <a:defRPr>
                <a:solidFill>
                  <a:schemeClr val="tx1">
                    <a:tint val="75000"/>
                  </a:schemeClr>
                </a:solidFill>
              </a:defRPr>
            </a:lvl7pPr>
            <a:lvl8pPr marL="2398340" indent="0" algn="ctr">
              <a:buNone/>
              <a:defRPr>
                <a:solidFill>
                  <a:schemeClr val="tx1">
                    <a:tint val="75000"/>
                  </a:schemeClr>
                </a:solidFill>
              </a:defRPr>
            </a:lvl8pPr>
            <a:lvl9pPr marL="2740952"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51" y="2462028"/>
            <a:ext cx="4712557" cy="766763"/>
          </a:xfrm>
        </p:spPr>
        <p:txBody>
          <a:bodyPr lIns="46257" tIns="25715" rIns="46257" bIns="25715" rtlCol="0" anchor="b">
            <a:noAutofit/>
          </a:bodyPr>
          <a:lstStyle>
            <a:lvl1pPr marL="0" indent="0" algn="l" defTabSz="685243"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4" y="1438276"/>
            <a:ext cx="2676525" cy="2166938"/>
          </a:xfrm>
          <a:prstGeom prst="rect">
            <a:avLst/>
          </a:prstGeom>
        </p:spPr>
        <p:txBody>
          <a:bodyPr lIns="68522" tIns="34280" rIns="68522" bIns="34280" anchor="ctr" anchorCtr="1"/>
          <a:lstStyle>
            <a:lvl1pPr marL="0" indent="0" algn="ctr">
              <a:buNone/>
              <a:defRPr>
                <a:solidFill>
                  <a:schemeClr val="accent3"/>
                </a:solidFill>
                <a:latin typeface="+mj-l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2235253916"/>
      </p:ext>
    </p:extLst>
  </p:cSld>
  <p:clrMapOvr>
    <a:masterClrMapping/>
  </p:clrMapOvr>
  <p:transition spd="slow">
    <p:wipe/>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showMasterSp="0" userDrawn="1">
  <p:cSld name="Title Picture">
    <p:spTree>
      <p:nvGrpSpPr>
        <p:cNvPr id="1" name=""/>
        <p:cNvGrpSpPr/>
        <p:nvPr/>
      </p:nvGrpSpPr>
      <p:grpSpPr>
        <a:xfrm>
          <a:off x="0" y="0"/>
          <a:ext cx="0" cy="0"/>
          <a:chOff x="0" y="0"/>
          <a:chExt cx="0" cy="0"/>
        </a:xfrm>
      </p:grpSpPr>
      <p:sp>
        <p:nvSpPr>
          <p:cNvPr id="8" name="Picture Placeholder 7"/>
          <p:cNvSpPr>
            <a:spLocks noGrp="1"/>
          </p:cNvSpPr>
          <p:nvPr>
            <p:ph type="pic" sz="quarter" idx="14" hasCustomPrompt="1"/>
          </p:nvPr>
        </p:nvSpPr>
        <p:spPr>
          <a:xfrm>
            <a:off x="1" y="1209675"/>
            <a:ext cx="9144000" cy="3039666"/>
          </a:xfrm>
        </p:spPr>
        <p:txBody>
          <a:bodyPr>
            <a:normAutofit/>
          </a:bodyPr>
          <a:lstStyle>
            <a:lvl1pPr marL="0" indent="0">
              <a:buNone/>
              <a:defRPr sz="1400" baseline="0"/>
            </a:lvl1pPr>
          </a:lstStyle>
          <a:p>
            <a:r>
              <a:rPr lang="en-US" dirty="0" smtClean="0"/>
              <a:t>Click to insert Picture</a:t>
            </a:r>
            <a:endParaRPr lang="en-US" dirty="0"/>
          </a:p>
        </p:txBody>
      </p:sp>
      <p:sp>
        <p:nvSpPr>
          <p:cNvPr id="2" name="Title 1"/>
          <p:cNvSpPr>
            <a:spLocks noGrp="1"/>
          </p:cNvSpPr>
          <p:nvPr>
            <p:ph type="ctrTitle"/>
          </p:nvPr>
        </p:nvSpPr>
        <p:spPr>
          <a:xfrm>
            <a:off x="3" y="1689117"/>
            <a:ext cx="6993467" cy="268662"/>
          </a:xfrm>
          <a:solidFill>
            <a:srgbClr val="DD0000"/>
          </a:solidFill>
          <a:ln>
            <a:solidFill>
              <a:srgbClr val="DD0000"/>
            </a:solidFill>
          </a:ln>
        </p:spPr>
        <p:txBody>
          <a:bodyPr/>
          <a:lstStyle>
            <a:lvl1pPr marL="171465" indent="0">
              <a:tabLst/>
              <a:defRPr sz="2000" spc="-75">
                <a:solidFill>
                  <a:srgbClr val="FFFF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42048" y="4445001"/>
            <a:ext cx="5028453" cy="555773"/>
          </a:xfrm>
          <a:prstGeom prst="rect">
            <a:avLst/>
          </a:prstGeom>
        </p:spPr>
        <p:txBody>
          <a:bodyPr anchor="t">
            <a:normAutofit/>
          </a:bodyPr>
          <a:lstStyle>
            <a:lvl1pPr marL="0" indent="0" algn="l">
              <a:buNone/>
              <a:defRPr sz="1000" b="1" cap="none">
                <a:solidFill>
                  <a:srgbClr val="404040"/>
                </a:solidFill>
              </a:defRPr>
            </a:lvl1pPr>
            <a:lvl2pPr marL="342929" indent="0" algn="ctr">
              <a:buNone/>
              <a:defRPr>
                <a:solidFill>
                  <a:schemeClr val="tx1">
                    <a:tint val="75000"/>
                  </a:schemeClr>
                </a:solidFill>
              </a:defRPr>
            </a:lvl2pPr>
            <a:lvl3pPr marL="685857" indent="0" algn="ctr">
              <a:buNone/>
              <a:defRPr>
                <a:solidFill>
                  <a:schemeClr val="tx1">
                    <a:tint val="75000"/>
                  </a:schemeClr>
                </a:solidFill>
              </a:defRPr>
            </a:lvl3pPr>
            <a:lvl4pPr marL="1028786" indent="0" algn="ctr">
              <a:buNone/>
              <a:defRPr>
                <a:solidFill>
                  <a:schemeClr val="tx1">
                    <a:tint val="75000"/>
                  </a:schemeClr>
                </a:solidFill>
              </a:defRPr>
            </a:lvl4pPr>
            <a:lvl5pPr marL="1371715" indent="0" algn="ctr">
              <a:buNone/>
              <a:defRPr>
                <a:solidFill>
                  <a:schemeClr val="tx1">
                    <a:tint val="75000"/>
                  </a:schemeClr>
                </a:solidFill>
              </a:defRPr>
            </a:lvl5pPr>
            <a:lvl6pPr marL="1714643" indent="0" algn="ctr">
              <a:buNone/>
              <a:defRPr>
                <a:solidFill>
                  <a:schemeClr val="tx1">
                    <a:tint val="75000"/>
                  </a:schemeClr>
                </a:solidFill>
              </a:defRPr>
            </a:lvl6pPr>
            <a:lvl7pPr marL="2057572" indent="0" algn="ctr">
              <a:buNone/>
              <a:defRPr>
                <a:solidFill>
                  <a:schemeClr val="tx1">
                    <a:tint val="75000"/>
                  </a:schemeClr>
                </a:solidFill>
              </a:defRPr>
            </a:lvl7pPr>
            <a:lvl8pPr marL="2400500" indent="0" algn="ctr">
              <a:buNone/>
              <a:defRPr>
                <a:solidFill>
                  <a:schemeClr val="tx1">
                    <a:tint val="75000"/>
                  </a:schemeClr>
                </a:solidFill>
              </a:defRPr>
            </a:lvl8pPr>
            <a:lvl9pPr marL="2743430" indent="0" algn="ctr">
              <a:buNone/>
              <a:defRPr>
                <a:solidFill>
                  <a:schemeClr val="tx1">
                    <a:tint val="75000"/>
                  </a:schemeClr>
                </a:solidFill>
              </a:defRPr>
            </a:lvl9pPr>
          </a:lstStyle>
          <a:p>
            <a:r>
              <a:rPr lang="en-US" dirty="0" smtClean="0"/>
              <a:t>Click to edit Master subtitle style</a:t>
            </a:r>
            <a:endParaRPr lang="en-US" dirty="0"/>
          </a:p>
        </p:txBody>
      </p:sp>
      <p:sp>
        <p:nvSpPr>
          <p:cNvPr id="21" name="Text Placeholder 20"/>
          <p:cNvSpPr>
            <a:spLocks noGrp="1"/>
          </p:cNvSpPr>
          <p:nvPr>
            <p:ph type="body" sz="quarter" idx="13"/>
          </p:nvPr>
        </p:nvSpPr>
        <p:spPr>
          <a:xfrm>
            <a:off x="3" y="2027619"/>
            <a:ext cx="6993467" cy="247651"/>
          </a:xfrm>
          <a:prstGeom prst="rect">
            <a:avLst/>
          </a:prstGeom>
          <a:solidFill>
            <a:srgbClr val="DD0000"/>
          </a:solidFill>
          <a:ln>
            <a:solidFill>
              <a:srgbClr val="DD0000"/>
            </a:solidFill>
          </a:ln>
        </p:spPr>
        <p:txBody>
          <a:bodyPr anchor="ctr">
            <a:noAutofit/>
          </a:bodyPr>
          <a:lstStyle>
            <a:lvl1pPr marL="173846" indent="0">
              <a:buNone/>
              <a:defRPr sz="2000" b="1" cap="all" spc="-75">
                <a:solidFill>
                  <a:schemeClr val="bg1"/>
                </a:solidFill>
              </a:defRPr>
            </a:lvl1pPr>
          </a:lstStyle>
          <a:p>
            <a:pPr lvl="0"/>
            <a:r>
              <a:rPr lang="en-US" dirty="0" smtClean="0"/>
              <a:t>Click to edit Master text styles</a:t>
            </a:r>
          </a:p>
        </p:txBody>
      </p:sp>
      <p:sp>
        <p:nvSpPr>
          <p:cNvPr id="16" name="Title 1"/>
          <p:cNvSpPr txBox="1">
            <a:spLocks/>
          </p:cNvSpPr>
          <p:nvPr userDrawn="1"/>
        </p:nvSpPr>
        <p:spPr>
          <a:xfrm>
            <a:off x="0" y="4343402"/>
            <a:ext cx="5638800" cy="77181"/>
          </a:xfrm>
          <a:prstGeom prst="rect">
            <a:avLst/>
          </a:prstGeom>
          <a:solidFill>
            <a:srgbClr val="EA7125"/>
          </a:solidFill>
          <a:ln>
            <a:noFill/>
          </a:ln>
        </p:spPr>
        <p:txBody>
          <a:bodyPr vert="horz" lIns="68586" tIns="34295" rIns="68586" bIns="34295" rtlCol="0" anchor="ctr">
            <a:noAutofit/>
          </a:bodyPr>
          <a:lstStyle>
            <a:lvl1pPr>
              <a:defRPr sz="2000">
                <a:solidFill>
                  <a:schemeClr val="bg1"/>
                </a:solidFill>
              </a:defRPr>
            </a:lvl1pPr>
          </a:lstStyle>
          <a:p>
            <a:pPr marL="171465" defTabSz="342929" fontAlgn="auto">
              <a:spcAft>
                <a:spcPts val="0"/>
              </a:spcAft>
              <a:defRPr/>
            </a:pPr>
            <a:endParaRPr lang="en-US" sz="1500" b="1" cap="all" dirty="0">
              <a:solidFill>
                <a:srgbClr val="FFFFFF"/>
              </a:solidFill>
              <a:latin typeface="Verdana"/>
              <a:cs typeface="Verdana"/>
            </a:endParaRPr>
          </a:p>
        </p:txBody>
      </p:sp>
      <p:sp>
        <p:nvSpPr>
          <p:cNvPr id="17" name="Title 1"/>
          <p:cNvSpPr txBox="1">
            <a:spLocks/>
          </p:cNvSpPr>
          <p:nvPr userDrawn="1"/>
        </p:nvSpPr>
        <p:spPr>
          <a:xfrm>
            <a:off x="5715001" y="4343402"/>
            <a:ext cx="3429000" cy="77181"/>
          </a:xfrm>
          <a:prstGeom prst="rect">
            <a:avLst/>
          </a:prstGeom>
          <a:solidFill>
            <a:srgbClr val="404040"/>
          </a:solidFill>
          <a:ln>
            <a:noFill/>
          </a:ln>
        </p:spPr>
        <p:txBody>
          <a:bodyPr vert="horz" lIns="68586" tIns="34295" rIns="68586" bIns="34295" rtlCol="0" anchor="ctr">
            <a:noAutofit/>
          </a:bodyPr>
          <a:lstStyle>
            <a:lvl1pPr>
              <a:defRPr sz="2000">
                <a:solidFill>
                  <a:schemeClr val="bg1"/>
                </a:solidFill>
              </a:defRPr>
            </a:lvl1pPr>
          </a:lstStyle>
          <a:p>
            <a:pPr marL="171465" defTabSz="342929" fontAlgn="auto">
              <a:spcAft>
                <a:spcPts val="0"/>
              </a:spcAft>
              <a:defRPr/>
            </a:pPr>
            <a:endParaRPr lang="en-US" sz="1500" b="1" cap="all" dirty="0">
              <a:solidFill>
                <a:srgbClr val="FFFFFF"/>
              </a:solidFill>
              <a:latin typeface="Verdana"/>
              <a:cs typeface="Verdana"/>
            </a:endParaRPr>
          </a:p>
        </p:txBody>
      </p:sp>
      <p:sp>
        <p:nvSpPr>
          <p:cNvPr id="13" name="TextBox 12"/>
          <p:cNvSpPr txBox="1"/>
          <p:nvPr userDrawn="1"/>
        </p:nvSpPr>
        <p:spPr>
          <a:xfrm>
            <a:off x="5384804" y="4739650"/>
            <a:ext cx="3395133" cy="196217"/>
          </a:xfrm>
          <a:prstGeom prst="rect">
            <a:avLst/>
          </a:prstGeom>
          <a:noFill/>
        </p:spPr>
        <p:txBody>
          <a:bodyPr wrap="square" lIns="68586" tIns="34295" rIns="68586" bIns="34295" rtlCol="0">
            <a:spAutoFit/>
          </a:bodyPr>
          <a:lstStyle/>
          <a:p>
            <a:pPr algn="r" defTabSz="685857" fontAlgn="auto">
              <a:spcBef>
                <a:spcPts val="0"/>
              </a:spcBef>
              <a:spcAft>
                <a:spcPts val="0"/>
              </a:spcAft>
            </a:pPr>
            <a:r>
              <a:rPr lang="en-US" sz="800" b="1" dirty="0" smtClean="0">
                <a:solidFill>
                  <a:srgbClr val="DD0000"/>
                </a:solidFill>
                <a:latin typeface="Arial"/>
              </a:rPr>
              <a:t>800.800.4239 | CDW.com/peoplewhogetit</a:t>
            </a:r>
            <a:endParaRPr lang="en-US" sz="800" b="1" dirty="0">
              <a:solidFill>
                <a:srgbClr val="DD0000"/>
              </a:solidFill>
              <a:latin typeface="Arial"/>
            </a:endParaRPr>
          </a:p>
        </p:txBody>
      </p:sp>
      <p:pic>
        <p:nvPicPr>
          <p:cNvPr id="12" name="Picture 11" descr="CDWGTag-020811.png"/>
          <p:cNvPicPr>
            <a:picLocks noChangeAspect="1"/>
          </p:cNvPicPr>
          <p:nvPr userDrawn="1"/>
        </p:nvPicPr>
        <p:blipFill>
          <a:blip r:embed="rId2" cstate="print"/>
          <a:stretch>
            <a:fillRect/>
          </a:stretch>
        </p:blipFill>
        <p:spPr>
          <a:xfrm>
            <a:off x="6985000" y="303837"/>
            <a:ext cx="1752600" cy="633809"/>
          </a:xfrm>
          <a:prstGeom prst="rect">
            <a:avLst/>
          </a:prstGeom>
        </p:spPr>
      </p:pic>
    </p:spTree>
    <p:extLst>
      <p:ext uri="{BB962C8B-B14F-4D97-AF65-F5344CB8AC3E}">
        <p14:creationId xmlns:p14="http://schemas.microsoft.com/office/powerpoint/2010/main" val="2946692446"/>
      </p:ext>
    </p:extLst>
  </p:cSld>
  <p:clrMapOvr>
    <a:masterClrMapping/>
  </p:clrMapOvr>
  <p:transition>
    <p:push dir="u"/>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340895"/>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784669" y="4894601"/>
            <a:ext cx="791001" cy="175245"/>
          </a:xfrm>
          <a:prstGeom prst="rect">
            <a:avLst/>
          </a:prstGeom>
          <a:noFill/>
          <a:ln w="9525">
            <a:noFill/>
            <a:miter lim="800000"/>
            <a:headEnd/>
            <a:tailEnd/>
          </a:ln>
          <a:effectLst/>
        </p:spPr>
        <p:txBody>
          <a:bodyPr wrap="none" lIns="82106" tIns="41051" rIns="82106" bIns="41051" anchor="b">
            <a:spAutoFit/>
          </a:bodyPr>
          <a:lstStyle/>
          <a:p>
            <a:pPr algn="r" defTabSz="814203" fontAlgn="auto">
              <a:spcBef>
                <a:spcPts val="0"/>
              </a:spcBef>
              <a:spcAft>
                <a:spcPts val="0"/>
              </a:spcAft>
            </a:pPr>
            <a:r>
              <a:rPr lang="en-US" sz="600" dirty="0">
                <a:solidFill>
                  <a:srgbClr val="C0C0C0"/>
                </a:solidFill>
                <a:latin typeface="Arial"/>
              </a:rPr>
              <a:t>Cisco Confidential</a:t>
            </a:r>
          </a:p>
        </p:txBody>
      </p:sp>
      <p:sp>
        <p:nvSpPr>
          <p:cNvPr id="4" name="Rectangle 7"/>
          <p:cNvSpPr>
            <a:spLocks noChangeArrowheads="1"/>
          </p:cNvSpPr>
          <p:nvPr userDrawn="1"/>
        </p:nvSpPr>
        <p:spPr bwMode="ltGray">
          <a:xfrm>
            <a:off x="8649553" y="4891523"/>
            <a:ext cx="260406" cy="175245"/>
          </a:xfrm>
          <a:prstGeom prst="rect">
            <a:avLst/>
          </a:prstGeom>
          <a:noFill/>
          <a:ln w="9525" algn="ctr">
            <a:noFill/>
            <a:miter lim="800000"/>
            <a:headEnd/>
            <a:tailEnd/>
          </a:ln>
          <a:effectLst/>
        </p:spPr>
        <p:txBody>
          <a:bodyPr wrap="none" lIns="82106" tIns="41051" rIns="82106" bIns="41051" anchor="b">
            <a:spAutoFit/>
          </a:bodyPr>
          <a:lstStyle/>
          <a:p>
            <a:pPr algn="r" defTabSz="814203" fontAlgn="auto">
              <a:spcBef>
                <a:spcPts val="0"/>
              </a:spcBef>
              <a:spcAft>
                <a:spcPts val="0"/>
              </a:spcAft>
            </a:pPr>
            <a:fld id="{DFCF27A5-1A5B-48D3-A060-2758FFBB1ADD}" type="slidenum">
              <a:rPr lang="en-US" sz="600">
                <a:solidFill>
                  <a:srgbClr val="C0C0C0"/>
                </a:solidFill>
                <a:latin typeface="Arial"/>
              </a:rPr>
              <a:pPr algn="r" defTabSz="814203" fontAlgn="auto">
                <a:spcBef>
                  <a:spcPts val="0"/>
                </a:spcBef>
                <a:spcAft>
                  <a:spcPts val="0"/>
                </a:spcAft>
              </a:pPr>
              <a:t>‹#›</a:t>
            </a:fld>
            <a:endParaRPr lang="en-US" sz="600" dirty="0">
              <a:solidFill>
                <a:srgbClr val="C0C0C0"/>
              </a:solidFill>
              <a:latin typeface="Arial"/>
            </a:endParaRPr>
          </a:p>
        </p:txBody>
      </p:sp>
      <p:sp>
        <p:nvSpPr>
          <p:cNvPr id="5" name="Rectangle 4"/>
          <p:cNvSpPr>
            <a:spLocks noChangeArrowheads="1"/>
          </p:cNvSpPr>
          <p:nvPr userDrawn="1"/>
        </p:nvSpPr>
        <p:spPr bwMode="ltGray">
          <a:xfrm>
            <a:off x="251390" y="4895903"/>
            <a:ext cx="3420515" cy="175245"/>
          </a:xfrm>
          <a:prstGeom prst="rect">
            <a:avLst/>
          </a:prstGeom>
          <a:noFill/>
          <a:ln w="9525">
            <a:noFill/>
            <a:miter lim="800000"/>
            <a:headEnd/>
            <a:tailEnd/>
          </a:ln>
          <a:effectLst/>
        </p:spPr>
        <p:txBody>
          <a:bodyPr wrap="square" lIns="82106" tIns="41051" rIns="82106" bIns="41051" anchor="b" anchorCtr="0">
            <a:spAutoFit/>
          </a:bodyPr>
          <a:lstStyle/>
          <a:p>
            <a:pPr defTabSz="814203" fontAlgn="auto">
              <a:spcBef>
                <a:spcPts val="0"/>
              </a:spcBef>
              <a:spcAft>
                <a:spcPts val="0"/>
              </a:spcAft>
            </a:pPr>
            <a:r>
              <a:rPr lang="en-US" sz="600" dirty="0" smtClean="0">
                <a:solidFill>
                  <a:srgbClr val="C0C0C0"/>
                </a:solidFill>
                <a:latin typeface="Arial"/>
              </a:rPr>
              <a:t>© 2012 Cisco and/or its affiliates. All rights reserved.</a:t>
            </a:r>
            <a:endParaRPr lang="en-US" sz="600" dirty="0">
              <a:solidFill>
                <a:srgbClr val="C0C0C0"/>
              </a:solidFill>
              <a:latin typeface="Arial"/>
            </a:endParaRPr>
          </a:p>
        </p:txBody>
      </p:sp>
    </p:spTree>
    <p:extLst>
      <p:ext uri="{BB962C8B-B14F-4D97-AF65-F5344CB8AC3E}">
        <p14:creationId xmlns:p14="http://schemas.microsoft.com/office/powerpoint/2010/main" val="129116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4767264"/>
            <a:ext cx="2133600" cy="273844"/>
          </a:xfrm>
          <a:prstGeom prst="rect">
            <a:avLst/>
          </a:prstGeom>
        </p:spPr>
        <p:txBody>
          <a:bodyPr lIns="68586" tIns="34295" rIns="68586" bIns="34295"/>
          <a:lstStyle/>
          <a:p>
            <a:pPr defTabSz="685857" fontAlgn="auto">
              <a:spcBef>
                <a:spcPts val="0"/>
              </a:spcBef>
              <a:spcAft>
                <a:spcPts val="0"/>
              </a:spcAft>
            </a:pPr>
            <a:fld id="{A8053831-12D4-4295-9616-08FA78E56670}" type="datetimeFigureOut">
              <a:rPr lang="en-GB" sz="1400" smtClean="0">
                <a:solidFill>
                  <a:srgbClr val="0096D6"/>
                </a:solidFill>
                <a:latin typeface="Arial"/>
              </a:rPr>
              <a:pPr defTabSz="685857" fontAlgn="auto">
                <a:spcBef>
                  <a:spcPts val="0"/>
                </a:spcBef>
                <a:spcAft>
                  <a:spcPts val="0"/>
                </a:spcAft>
              </a:pPr>
              <a:t>16/05/2016</a:t>
            </a:fld>
            <a:endParaRPr lang="en-GB" sz="1400">
              <a:solidFill>
                <a:srgbClr val="0096D6"/>
              </a:solidFill>
              <a:latin typeface="Arial"/>
            </a:endParaRPr>
          </a:p>
        </p:txBody>
      </p:sp>
      <p:sp>
        <p:nvSpPr>
          <p:cNvPr id="4" name="Footer Placeholder 3"/>
          <p:cNvSpPr>
            <a:spLocks noGrp="1"/>
          </p:cNvSpPr>
          <p:nvPr>
            <p:ph type="ftr" sz="quarter" idx="11"/>
          </p:nvPr>
        </p:nvSpPr>
        <p:spPr>
          <a:xfrm>
            <a:off x="3124200" y="4767264"/>
            <a:ext cx="2895600" cy="273844"/>
          </a:xfrm>
          <a:prstGeom prst="rect">
            <a:avLst/>
          </a:prstGeom>
        </p:spPr>
        <p:txBody>
          <a:bodyPr lIns="68586" tIns="34295" rIns="68586" bIns="34295"/>
          <a:lstStyle/>
          <a:p>
            <a:pPr defTabSz="685857" fontAlgn="auto">
              <a:spcBef>
                <a:spcPts val="0"/>
              </a:spcBef>
              <a:spcAft>
                <a:spcPts val="0"/>
              </a:spcAft>
            </a:pPr>
            <a:endParaRPr lang="en-GB" sz="1400">
              <a:solidFill>
                <a:srgbClr val="0096D6"/>
              </a:solidFill>
              <a:latin typeface="Arial"/>
            </a:endParaRPr>
          </a:p>
        </p:txBody>
      </p:sp>
      <p:sp>
        <p:nvSpPr>
          <p:cNvPr id="5" name="Slide Number Placeholder 4"/>
          <p:cNvSpPr>
            <a:spLocks noGrp="1"/>
          </p:cNvSpPr>
          <p:nvPr>
            <p:ph type="sldNum" sz="quarter" idx="12"/>
          </p:nvPr>
        </p:nvSpPr>
        <p:spPr>
          <a:xfrm>
            <a:off x="6553201" y="4767264"/>
            <a:ext cx="2133600" cy="273844"/>
          </a:xfrm>
          <a:prstGeom prst="rect">
            <a:avLst/>
          </a:prstGeom>
        </p:spPr>
        <p:txBody>
          <a:bodyPr lIns="68586" tIns="34295" rIns="68586" bIns="34295"/>
          <a:lstStyle/>
          <a:p>
            <a:pPr defTabSz="685857" fontAlgn="auto">
              <a:spcBef>
                <a:spcPts val="0"/>
              </a:spcBef>
              <a:spcAft>
                <a:spcPts val="0"/>
              </a:spcAft>
            </a:pPr>
            <a:fld id="{44ED3F69-35F9-4B5C-9510-3FDF8FBF881D}" type="slidenum">
              <a:rPr lang="en-GB" sz="1400" smtClean="0">
                <a:solidFill>
                  <a:srgbClr val="0096D6"/>
                </a:solidFill>
                <a:latin typeface="Arial"/>
              </a:rPr>
              <a:pPr defTabSz="685857" fontAlgn="auto">
                <a:spcBef>
                  <a:spcPts val="0"/>
                </a:spcBef>
                <a:spcAft>
                  <a:spcPts val="0"/>
                </a:spcAft>
              </a:pPr>
              <a:t>‹#›</a:t>
            </a:fld>
            <a:endParaRPr lang="en-GB" sz="1400">
              <a:solidFill>
                <a:srgbClr val="0096D6"/>
              </a:solidFill>
              <a:latin typeface="Arial"/>
            </a:endParaRPr>
          </a:p>
        </p:txBody>
      </p:sp>
    </p:spTree>
    <p:extLst>
      <p:ext uri="{BB962C8B-B14F-4D97-AF65-F5344CB8AC3E}">
        <p14:creationId xmlns:p14="http://schemas.microsoft.com/office/powerpoint/2010/main" val="174541291"/>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p:cSld name="1_Bullet">
    <p:spTree>
      <p:nvGrpSpPr>
        <p:cNvPr id="1" name=""/>
        <p:cNvGrpSpPr/>
        <p:nvPr/>
      </p:nvGrpSpPr>
      <p:grpSpPr>
        <a:xfrm>
          <a:off x="0" y="0"/>
          <a:ext cx="0" cy="0"/>
          <a:chOff x="0" y="0"/>
          <a:chExt cx="0" cy="0"/>
        </a:xfrm>
      </p:grpSpPr>
      <p:sp>
        <p:nvSpPr>
          <p:cNvPr id="2" name="Title 1"/>
          <p:cNvSpPr>
            <a:spLocks noGrp="1"/>
          </p:cNvSpPr>
          <p:nvPr>
            <p:ph type="title"/>
          </p:nvPr>
        </p:nvSpPr>
        <p:spPr>
          <a:xfrm>
            <a:off x="229739" y="324161"/>
            <a:ext cx="8588861" cy="628650"/>
          </a:xfrm>
        </p:spPr>
        <p:txBody>
          <a:bodyPr/>
          <a:lstStyle>
            <a:lvl1pPr algn="l" defTabSz="914193" rtl="0" eaLnBrk="1" latinLnBrk="0" hangingPunct="1">
              <a:lnSpc>
                <a:spcPct val="80000"/>
              </a:lnSpc>
              <a:spcBef>
                <a:spcPct val="0"/>
              </a:spcBef>
              <a:buNone/>
              <a:defRPr lang="en-US" sz="3600" b="0" kern="1200" spc="-100" baseline="0" dirty="0">
                <a:gradFill>
                  <a:gsLst>
                    <a:gs pos="0">
                      <a:schemeClr val="tx1"/>
                    </a:gs>
                    <a:gs pos="100000">
                      <a:schemeClr val="accent6"/>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6" y="1081031"/>
            <a:ext cx="8578850" cy="3395741"/>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40058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5.xml><?xml version="1.0" encoding="utf-8"?>
<p:sldLayout xmlns:a="http://schemas.openxmlformats.org/drawingml/2006/main" xmlns:r="http://schemas.openxmlformats.org/officeDocument/2006/relationships" xmlns:p="http://schemas.openxmlformats.org/presentationml/2006/main" userDrawn="1">
  <p:cSld name="3_Segue">
    <p:spTree>
      <p:nvGrpSpPr>
        <p:cNvPr id="1" name=""/>
        <p:cNvGrpSpPr/>
        <p:nvPr/>
      </p:nvGrpSpPr>
      <p:grpSpPr>
        <a:xfrm>
          <a:off x="0" y="0"/>
          <a:ext cx="0" cy="0"/>
          <a:chOff x="0" y="0"/>
          <a:chExt cx="0" cy="0"/>
        </a:xfrm>
      </p:grpSpPr>
      <p:sp>
        <p:nvSpPr>
          <p:cNvPr id="3" name="Rectangle 7"/>
          <p:cNvSpPr>
            <a:spLocks noChangeArrowheads="1"/>
          </p:cNvSpPr>
          <p:nvPr/>
        </p:nvSpPr>
        <p:spPr bwMode="ltGray">
          <a:xfrm>
            <a:off x="8515708" y="4742907"/>
            <a:ext cx="218414" cy="154518"/>
          </a:xfrm>
          <a:prstGeom prst="rect">
            <a:avLst/>
          </a:prstGeom>
          <a:noFill/>
          <a:ln w="9525" algn="ctr">
            <a:noFill/>
            <a:miter lim="800000"/>
            <a:headEnd/>
            <a:tailEnd/>
          </a:ln>
          <a:effectLst/>
        </p:spPr>
        <p:txBody>
          <a:bodyPr wrap="none" lIns="61541" tIns="30788" rIns="61541" bIns="30788" anchor="b">
            <a:spAutoFit/>
          </a:bodyPr>
          <a:lstStyle/>
          <a:p>
            <a:pPr algn="r" defTabSz="610299" fontAlgn="auto">
              <a:spcBef>
                <a:spcPts val="0"/>
              </a:spcBef>
              <a:spcAft>
                <a:spcPts val="0"/>
              </a:spcAft>
              <a:defRPr/>
            </a:pPr>
            <a:fld id="{509F5890-BE05-4D5D-AADF-DD6FDB4C472B}" type="slidenum">
              <a:rPr lang="en-US" sz="600">
                <a:solidFill>
                  <a:srgbClr val="FFFFFF">
                    <a:alpha val="60000"/>
                  </a:srgbClr>
                </a:solidFill>
                <a:latin typeface="Arial"/>
                <a:cs typeface="CiscoSans Thin"/>
              </a:rPr>
              <a:pPr algn="r" defTabSz="610299" fontAlgn="auto">
                <a:spcBef>
                  <a:spcPts val="0"/>
                </a:spcBef>
                <a:spcAft>
                  <a:spcPts val="0"/>
                </a:spcAft>
                <a:defRPr/>
              </a:pPr>
              <a:t>‹#›</a:t>
            </a:fld>
            <a:endParaRPr lang="en-US" sz="600" dirty="0">
              <a:solidFill>
                <a:srgbClr val="FFFFFF">
                  <a:alpha val="60000"/>
                </a:srgbClr>
              </a:solidFill>
              <a:latin typeface="Arial"/>
              <a:cs typeface="CiscoSans Thin"/>
            </a:endParaRPr>
          </a:p>
        </p:txBody>
      </p:sp>
      <p:sp>
        <p:nvSpPr>
          <p:cNvPr id="4" name="Rectangle 4"/>
          <p:cNvSpPr>
            <a:spLocks noChangeArrowheads="1"/>
          </p:cNvSpPr>
          <p:nvPr/>
        </p:nvSpPr>
        <p:spPr bwMode="ltGray">
          <a:xfrm>
            <a:off x="5867509" y="4741653"/>
            <a:ext cx="2658018" cy="154518"/>
          </a:xfrm>
          <a:prstGeom prst="rect">
            <a:avLst/>
          </a:prstGeom>
          <a:noFill/>
          <a:ln w="9525">
            <a:noFill/>
            <a:miter lim="800000"/>
            <a:headEnd/>
            <a:tailEnd/>
          </a:ln>
          <a:effectLst/>
        </p:spPr>
        <p:txBody>
          <a:bodyPr lIns="61541" tIns="30788" rIns="61541" bIns="30788" anchor="b">
            <a:spAutoFit/>
          </a:bodyPr>
          <a:lstStyle/>
          <a:p>
            <a:pPr defTabSz="610299" fontAlgn="auto">
              <a:spcBef>
                <a:spcPts val="0"/>
              </a:spcBef>
              <a:spcAft>
                <a:spcPts val="0"/>
              </a:spcAft>
              <a:defRPr/>
            </a:pPr>
            <a:r>
              <a:rPr lang="en-US" sz="600" dirty="0">
                <a:solidFill>
                  <a:srgbClr val="FFFFFF">
                    <a:alpha val="60000"/>
                  </a:srgbClr>
                </a:solidFill>
                <a:latin typeface="Arial"/>
                <a:cs typeface="CiscoSans Thin"/>
              </a:rPr>
              <a:t>© 2015  Cisco and/or its affiliates. All rights reserved.   Cisco Confidential</a:t>
            </a:r>
          </a:p>
        </p:txBody>
      </p:sp>
      <p:pic>
        <p:nvPicPr>
          <p:cNvPr id="5" name="Picture 2" descr="C:\Users\spius\Pictures\cisco logo blue gradient.png"/>
          <p:cNvPicPr>
            <a:picLocks noChangeAspect="1" noChangeArrowheads="1"/>
          </p:cNvPicPr>
          <p:nvPr userDrawn="1"/>
        </p:nvPicPr>
        <p:blipFill>
          <a:blip r:embed="rId2" cstate="screen">
            <a:biLevel thresh="25000"/>
            <a:extLst>
              <a:ext uri="{28A0092B-C50C-407E-A947-70E740481C1C}">
                <a14:useLocalDpi xmlns:a14="http://schemas.microsoft.com/office/drawing/2010/main"/>
              </a:ext>
            </a:extLst>
          </a:blip>
          <a:srcRect/>
          <a:stretch>
            <a:fillRect/>
          </a:stretch>
        </p:blipFill>
        <p:spPr bwMode="auto">
          <a:xfrm>
            <a:off x="474663" y="4625975"/>
            <a:ext cx="430212" cy="26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3055878955"/>
      </p:ext>
    </p:extLst>
  </p:cSld>
  <p:clrMapOvr>
    <a:masterClrMapping/>
  </p:clrMapOvr>
  <p:transition spd="slow">
    <p:wipe/>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26" tIns="34283" rIns="68526" bIns="34283"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en-US" altLang="en-US">
              <a:solidFill>
                <a:srgbClr val="676767"/>
              </a:solidFill>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26" tIns="34283" rIns="68526" bIns="34283"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en-US" altLang="en-US">
              <a:solidFill>
                <a:srgbClr val="676767"/>
              </a:solidFill>
            </a:endParaRPr>
          </a:p>
        </p:txBody>
      </p:sp>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3178162991"/>
      </p:ext>
    </p:extLst>
  </p:cSld>
  <p:clrMapOvr>
    <a:masterClrMapping/>
  </p:clrMapOvr>
  <p:transition spd="slow">
    <p:wipe/>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2"/>
          <p:cNvSpPr>
            <a:spLocks noGrp="1"/>
          </p:cNvSpPr>
          <p:nvPr>
            <p:ph type="sldNum" sz="quarter" idx="4"/>
          </p:nvPr>
        </p:nvSpPr>
        <p:spPr>
          <a:xfrm>
            <a:off x="4354896" y="4888887"/>
            <a:ext cx="383410" cy="274637"/>
          </a:xfrm>
          <a:prstGeom prst="rect">
            <a:avLst/>
          </a:prstGeom>
        </p:spPr>
        <p:txBody>
          <a:bodyPr vert="horz" lIns="91380" tIns="45690" rIns="91380" bIns="45690" rtlCol="0" anchor="ctr"/>
          <a:lstStyle>
            <a:lvl1pPr marL="0" algn="ctr" defTabSz="457739" rtl="0" eaLnBrk="1" fontAlgn="base" latinLnBrk="0" hangingPunct="1">
              <a:spcBef>
                <a:spcPct val="0"/>
              </a:spcBef>
              <a:spcAft>
                <a:spcPct val="0"/>
              </a:spcAft>
              <a:defRPr lang="en-US" sz="700" kern="1200" smtClean="0">
                <a:solidFill>
                  <a:schemeClr val="bg2"/>
                </a:solidFill>
                <a:latin typeface="+mn-lt"/>
                <a:ea typeface="+mn-ea"/>
                <a:cs typeface="+mn-cs"/>
              </a:defRPr>
            </a:lvl1pPr>
          </a:lstStyle>
          <a:p>
            <a:fld id="{3945D0FD-48F1-4D72-80C5-FFB60B92A834}" type="slidenum">
              <a:rPr>
                <a:solidFill>
                  <a:srgbClr val="FFFFFF"/>
                </a:solidFill>
              </a:rPr>
              <a:pPr/>
              <a:t>‹#›</a:t>
            </a:fld>
            <a:endParaRPr dirty="0">
              <a:solidFill>
                <a:srgbClr val="FFFFFF"/>
              </a:solidFill>
            </a:endParaRPr>
          </a:p>
        </p:txBody>
      </p:sp>
    </p:spTree>
    <p:extLst>
      <p:ext uri="{BB962C8B-B14F-4D97-AF65-F5344CB8AC3E}">
        <p14:creationId xmlns:p14="http://schemas.microsoft.com/office/powerpoint/2010/main" val="1738254588"/>
      </p:ext>
    </p:extLst>
  </p:cSld>
  <p:clrMapOvr>
    <a:masterClrMapping/>
  </p:clrMapOvr>
  <p:transition/>
  <p:timing>
    <p:tnLst>
      <p:par>
        <p:cTn id="1" dur="indefinite" restart="never" nodeType="tmRoot"/>
      </p:par>
    </p:tnLst>
  </p:timing>
</p:sldLayout>
</file>

<file path=ppt/slideLayouts/slideLayout648.xml><?xml version="1.0" encoding="utf-8"?>
<p:sldLayout xmlns:a="http://schemas.openxmlformats.org/drawingml/2006/main" xmlns:r="http://schemas.openxmlformats.org/officeDocument/2006/relationships" xmlns:p="http://schemas.openxmlformats.org/presentationml/2006/main" userDrawn="1">
  <p:cSld name="3_Title Slide-animated gradient">
    <p:spTree>
      <p:nvGrpSpPr>
        <p:cNvPr id="1" name=""/>
        <p:cNvGrpSpPr/>
        <p:nvPr/>
      </p:nvGrpSpPr>
      <p:grpSpPr>
        <a:xfrm>
          <a:off x="0" y="0"/>
          <a:ext cx="0" cy="0"/>
          <a:chOff x="0" y="0"/>
          <a:chExt cx="0" cy="0"/>
        </a:xfrm>
      </p:grpSpPr>
      <p:pic>
        <p:nvPicPr>
          <p:cNvPr id="7"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5450" y="323851"/>
            <a:ext cx="94138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Subtitle 2"/>
          <p:cNvSpPr>
            <a:spLocks noGrp="1"/>
          </p:cNvSpPr>
          <p:nvPr>
            <p:ph type="subTitle" idx="1"/>
          </p:nvPr>
        </p:nvSpPr>
        <p:spPr>
          <a:xfrm>
            <a:off x="469525" y="3793227"/>
            <a:ext cx="8296421" cy="288131"/>
          </a:xfrm>
          <a:prstGeom prst="rect">
            <a:avLst/>
          </a:prstGeom>
        </p:spPr>
        <p:txBody>
          <a:bodyPr lIns="91360" tIns="45680" rIns="91360" bIns="45680" anchor="b" anchorCtr="0">
            <a:noAutofit/>
          </a:bodyPr>
          <a:lstStyle>
            <a:lvl1pPr marL="0" indent="0" algn="l">
              <a:buNone/>
              <a:defRPr sz="1400" b="0" i="0">
                <a:solidFill>
                  <a:srgbClr val="FFFFFE"/>
                </a:solidFill>
                <a:latin typeface="+mn-lt"/>
                <a:cs typeface="CiscoSans"/>
              </a:defRPr>
            </a:lvl1pPr>
            <a:lvl2pPr marL="342593" indent="0" algn="ctr">
              <a:buNone/>
              <a:defRPr>
                <a:solidFill>
                  <a:schemeClr val="tx1">
                    <a:tint val="75000"/>
                  </a:schemeClr>
                </a:solidFill>
              </a:defRPr>
            </a:lvl2pPr>
            <a:lvl3pPr marL="685216" indent="0" algn="ctr">
              <a:buNone/>
              <a:defRPr>
                <a:solidFill>
                  <a:schemeClr val="tx1">
                    <a:tint val="75000"/>
                  </a:schemeClr>
                </a:solidFill>
              </a:defRPr>
            </a:lvl3pPr>
            <a:lvl4pPr marL="1027821" indent="0" algn="ctr">
              <a:buNone/>
              <a:defRPr>
                <a:solidFill>
                  <a:schemeClr val="tx1">
                    <a:tint val="75000"/>
                  </a:schemeClr>
                </a:solidFill>
              </a:defRPr>
            </a:lvl4pPr>
            <a:lvl5pPr marL="1370432" indent="0" algn="ctr">
              <a:buNone/>
              <a:defRPr>
                <a:solidFill>
                  <a:schemeClr val="tx1">
                    <a:tint val="75000"/>
                  </a:schemeClr>
                </a:solidFill>
              </a:defRPr>
            </a:lvl5pPr>
            <a:lvl6pPr marL="1713047" indent="0" algn="ctr">
              <a:buNone/>
              <a:defRPr>
                <a:solidFill>
                  <a:schemeClr val="tx1">
                    <a:tint val="75000"/>
                  </a:schemeClr>
                </a:solidFill>
              </a:defRPr>
            </a:lvl6pPr>
            <a:lvl7pPr marL="2055647" indent="0" algn="ctr">
              <a:buNone/>
              <a:defRPr>
                <a:solidFill>
                  <a:schemeClr val="tx1">
                    <a:tint val="75000"/>
                  </a:schemeClr>
                </a:solidFill>
              </a:defRPr>
            </a:lvl7pPr>
            <a:lvl8pPr marL="2398240" indent="0" algn="ctr">
              <a:buNone/>
              <a:defRPr>
                <a:solidFill>
                  <a:schemeClr val="tx1">
                    <a:tint val="75000"/>
                  </a:schemeClr>
                </a:solidFill>
              </a:defRPr>
            </a:lvl8pPr>
            <a:lvl9pPr marL="2740838"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38"/>
          <p:cNvSpPr>
            <a:spLocks noGrp="1"/>
          </p:cNvSpPr>
          <p:nvPr>
            <p:ph type="body" sz="quarter" idx="11"/>
          </p:nvPr>
        </p:nvSpPr>
        <p:spPr>
          <a:xfrm>
            <a:off x="469525" y="4033224"/>
            <a:ext cx="8296421" cy="288131"/>
          </a:xfrm>
          <a:prstGeom prst="rect">
            <a:avLst/>
          </a:prstGeom>
        </p:spPr>
        <p:txBody>
          <a:bodyPr lIns="91360" tIns="45680" rIns="91360" bIns="4568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8" name="Text Placeholder 40"/>
          <p:cNvSpPr>
            <a:spLocks noGrp="1"/>
          </p:cNvSpPr>
          <p:nvPr>
            <p:ph type="body" sz="quarter" idx="12"/>
          </p:nvPr>
        </p:nvSpPr>
        <p:spPr>
          <a:xfrm>
            <a:off x="469525" y="4273221"/>
            <a:ext cx="8296421" cy="288131"/>
          </a:xfrm>
          <a:prstGeom prst="rect">
            <a:avLst/>
          </a:prstGeom>
        </p:spPr>
        <p:txBody>
          <a:bodyPr lIns="91360" tIns="45680" rIns="91360" bIns="4568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9" name="Text Placeholder 2"/>
          <p:cNvSpPr>
            <a:spLocks noGrp="1"/>
          </p:cNvSpPr>
          <p:nvPr>
            <p:ph type="body" sz="quarter" idx="13"/>
          </p:nvPr>
        </p:nvSpPr>
        <p:spPr>
          <a:xfrm>
            <a:off x="463321" y="3211463"/>
            <a:ext cx="8302625" cy="299001"/>
          </a:xfrm>
          <a:prstGeom prst="rect">
            <a:avLst/>
          </a:prstGeom>
        </p:spPr>
        <p:txBody>
          <a:bodyPr lIns="91360" tIns="45680" rIns="91360" bIns="45680"/>
          <a:lstStyle>
            <a:lvl1pPr marL="0" indent="0">
              <a:buFont typeface="Arial" panose="020B0604020202020204" pitchFamily="34" charset="0"/>
              <a:buNone/>
              <a:defRPr sz="2200" baseline="0">
                <a:solidFill>
                  <a:srgbClr val="FFFFFE"/>
                </a:solidFill>
                <a:latin typeface="+mj-lt"/>
              </a:defRPr>
            </a:lvl1pPr>
            <a:lvl2pPr marL="304559" indent="0">
              <a:buNone/>
              <a:defRPr/>
            </a:lvl2pPr>
            <a:lvl3pPr marL="427089" indent="0">
              <a:buNone/>
              <a:defRPr/>
            </a:lvl3pPr>
            <a:lvl4pPr marL="516308" indent="0">
              <a:buNone/>
              <a:defRPr/>
            </a:lvl4pPr>
            <a:lvl5pPr marL="600776" indent="0">
              <a:buNone/>
              <a:defRPr/>
            </a:lvl5pPr>
          </a:lstStyle>
          <a:p>
            <a:pPr lvl="0"/>
            <a:r>
              <a:rPr lang="en-US" smtClean="0"/>
              <a:t>Click to edit Master text styles</a:t>
            </a:r>
          </a:p>
        </p:txBody>
      </p:sp>
      <p:sp>
        <p:nvSpPr>
          <p:cNvPr id="20" name="Title 1"/>
          <p:cNvSpPr>
            <a:spLocks noGrp="1"/>
          </p:cNvSpPr>
          <p:nvPr>
            <p:ph type="ctrTitle"/>
          </p:nvPr>
        </p:nvSpPr>
        <p:spPr>
          <a:xfrm>
            <a:off x="425767"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2885721884"/>
      </p:ext>
    </p:extLst>
  </p:cSld>
  <p:clrMapOvr>
    <a:masterClrMapping/>
  </p:clrMapOvr>
  <p:transition spd="slow">
    <p:wipe/>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userDrawn="1">
  <p:cSld name="5_Segue">
    <p:spTree>
      <p:nvGrpSpPr>
        <p:cNvPr id="1" name=""/>
        <p:cNvGrpSpPr/>
        <p:nvPr/>
      </p:nvGrpSpPr>
      <p:grpSpPr>
        <a:xfrm>
          <a:off x="0" y="0"/>
          <a:ext cx="0" cy="0"/>
          <a:chOff x="0" y="0"/>
          <a:chExt cx="0" cy="0"/>
        </a:xfrm>
      </p:grpSpPr>
      <p:sp>
        <p:nvSpPr>
          <p:cNvPr id="26" name="Text Placeholder 3"/>
          <p:cNvSpPr>
            <a:spLocks noGrp="1"/>
          </p:cNvSpPr>
          <p:nvPr>
            <p:ph type="body" sz="quarter" idx="10"/>
          </p:nvPr>
        </p:nvSpPr>
        <p:spPr>
          <a:xfrm>
            <a:off x="245456" y="1249964"/>
            <a:ext cx="8582751" cy="3266034"/>
          </a:xfrm>
          <a:prstGeom prst="rect">
            <a:avLst/>
          </a:prstGeom>
        </p:spPr>
        <p:txBody>
          <a:bodyPr lIns="91380" tIns="45690" rIns="91380" bIns="45690">
            <a:noAutofit/>
          </a:bodyPr>
          <a:lstStyle>
            <a:lvl1pPr marL="280780" indent="-223661">
              <a:lnSpc>
                <a:spcPct val="95000"/>
              </a:lnSpc>
              <a:spcBef>
                <a:spcPts val="1110"/>
              </a:spcBef>
              <a:buClr>
                <a:schemeClr val="bg1"/>
              </a:buClr>
              <a:buSzPct val="80000"/>
              <a:buFont typeface="Wingdings" panose="05000000000000000000" pitchFamily="2" charset="2"/>
              <a:buChar char="§"/>
              <a:defRPr sz="2000" b="0" i="0">
                <a:solidFill>
                  <a:schemeClr val="bg1"/>
                </a:solidFill>
                <a:latin typeface="+mn-lt"/>
                <a:cs typeface="CiscoSans ExtraLight"/>
              </a:defRPr>
            </a:lvl1pPr>
            <a:lvl2pPr marL="507641" indent="-215723">
              <a:lnSpc>
                <a:spcPct val="95000"/>
              </a:lnSpc>
              <a:spcBef>
                <a:spcPts val="450"/>
              </a:spcBef>
              <a:buClr>
                <a:schemeClr val="bg1"/>
              </a:buClr>
              <a:buSzPct val="80000"/>
              <a:buFont typeface="Wingdings" panose="05000000000000000000" pitchFamily="2" charset="2"/>
              <a:buChar char="§"/>
              <a:defRPr sz="1800" b="0" i="0">
                <a:solidFill>
                  <a:schemeClr val="bg1"/>
                </a:solidFill>
                <a:latin typeface="+mn-lt"/>
                <a:cs typeface="CiscoSans ExtraLight"/>
              </a:defRPr>
            </a:lvl2pPr>
            <a:lvl3pPr marL="747176" indent="-171331">
              <a:buClr>
                <a:schemeClr val="bg1"/>
              </a:buClr>
              <a:buSzPct val="80000"/>
              <a:buFont typeface="Wingdings" panose="05000000000000000000" pitchFamily="2" charset="2"/>
              <a:buChar char="§"/>
              <a:defRPr sz="1600" b="0" i="0">
                <a:solidFill>
                  <a:schemeClr val="bg1"/>
                </a:solidFill>
                <a:latin typeface="+mn-lt"/>
                <a:cs typeface="CiscoSans ExtraLight"/>
              </a:defRPr>
            </a:lvl3pPr>
            <a:lvl4pPr marL="910556" indent="-171331">
              <a:buClr>
                <a:schemeClr val="bg1"/>
              </a:buClr>
              <a:buSzPct val="80000"/>
              <a:buFont typeface="Wingdings" panose="05000000000000000000" pitchFamily="2" charset="2"/>
              <a:buChar char="§"/>
              <a:defRPr sz="1400" b="0" i="0">
                <a:solidFill>
                  <a:schemeClr val="bg1"/>
                </a:solidFill>
                <a:latin typeface="+mn-lt"/>
                <a:cs typeface="CiscoSans ExtraLight"/>
              </a:defRPr>
            </a:lvl4pPr>
            <a:lvl5pPr marL="1081874" indent="-168156">
              <a:buClr>
                <a:schemeClr val="bg1"/>
              </a:buClr>
              <a:buSzPct val="80000"/>
              <a:buFont typeface="Wingdings" panose="05000000000000000000" pitchFamily="2" charset="2"/>
              <a:buChar char="§"/>
              <a:defRPr sz="1200" b="0" i="0">
                <a:solidFill>
                  <a:schemeClr val="bg1"/>
                </a:solidFill>
                <a:latin typeface="+mn-lt"/>
                <a:cs typeface="CiscoSans Extr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lang="en-US" sz="3200" b="0" i="0" kern="1200" spc="-75" baseline="0" dirty="0">
                <a:solidFill>
                  <a:schemeClr val="tx1"/>
                </a:solidFill>
                <a:latin typeface="+mj-lt"/>
                <a:ea typeface="+mj-ea"/>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124433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3655" y="4742939"/>
            <a:ext cx="220471" cy="154515"/>
          </a:xfrm>
          <a:prstGeom prst="rect">
            <a:avLst/>
          </a:prstGeom>
          <a:noFill/>
          <a:ln w="9525" algn="ctr">
            <a:noFill/>
            <a:miter lim="800000"/>
            <a:headEnd/>
            <a:tailEnd/>
          </a:ln>
          <a:effectLst/>
        </p:spPr>
        <p:txBody>
          <a:bodyPr wrap="none" lIns="61543" tIns="30791" rIns="61543" bIns="30791" anchor="b">
            <a:spAutoFit/>
          </a:bodyPr>
          <a:lstStyle/>
          <a:p>
            <a:pPr algn="r" defTabSz="610299" fontAlgn="auto">
              <a:spcBef>
                <a:spcPts val="0"/>
              </a:spcBef>
              <a:spcAft>
                <a:spcPts val="0"/>
              </a:spcAft>
              <a:defRPr/>
            </a:pPr>
            <a:fld id="{4ABDCABE-3F10-B64C-92F1-862014417034}" type="slidenum">
              <a:rPr lang="en-US" sz="600">
                <a:solidFill>
                  <a:srgbClr val="FFFFFF">
                    <a:alpha val="60000"/>
                  </a:srgbClr>
                </a:solidFill>
                <a:latin typeface="Arial"/>
                <a:ea typeface="+mn-ea"/>
                <a:cs typeface="CiscoSans Thin"/>
              </a:rPr>
              <a:pPr algn="r" defTabSz="610299" fontAlgn="auto">
                <a:spcBef>
                  <a:spcPts val="0"/>
                </a:spcBef>
                <a:spcAft>
                  <a:spcPts val="0"/>
                </a:spcAft>
                <a:defRPr/>
              </a:pPr>
              <a:t>‹#›</a:t>
            </a:fld>
            <a:endParaRPr lang="en-US" sz="600" dirty="0">
              <a:solidFill>
                <a:srgbClr val="FFFFFF">
                  <a:alpha val="60000"/>
                </a:srgbClr>
              </a:solidFill>
              <a:latin typeface="Arial"/>
              <a:ea typeface="+mn-ea"/>
              <a:cs typeface="CiscoSans Thin"/>
            </a:endParaRPr>
          </a:p>
        </p:txBody>
      </p:sp>
      <p:sp>
        <p:nvSpPr>
          <p:cNvPr id="8" name="Rectangle 4"/>
          <p:cNvSpPr>
            <a:spLocks noChangeArrowheads="1"/>
          </p:cNvSpPr>
          <p:nvPr userDrawn="1"/>
        </p:nvSpPr>
        <p:spPr bwMode="ltGray">
          <a:xfrm>
            <a:off x="5867509" y="4741682"/>
            <a:ext cx="2658018" cy="154519"/>
          </a:xfrm>
          <a:prstGeom prst="rect">
            <a:avLst/>
          </a:prstGeom>
          <a:noFill/>
          <a:ln w="9525">
            <a:noFill/>
            <a:miter lim="800000"/>
            <a:headEnd/>
            <a:tailEnd/>
          </a:ln>
          <a:effectLst/>
        </p:spPr>
        <p:txBody>
          <a:bodyPr lIns="61543" tIns="30791" rIns="61543" bIns="30791" anchor="b">
            <a:spAutoFit/>
          </a:bodyPr>
          <a:lstStyle/>
          <a:p>
            <a:pPr defTabSz="610299" fontAlgn="auto">
              <a:spcBef>
                <a:spcPts val="0"/>
              </a:spcBef>
              <a:spcAft>
                <a:spcPts val="0"/>
              </a:spcAft>
              <a:defRPr/>
            </a:pPr>
            <a:r>
              <a:rPr lang="en-US" sz="600" dirty="0">
                <a:solidFill>
                  <a:srgbClr val="FFFFFF">
                    <a:alpha val="60000"/>
                  </a:srgbClr>
                </a:solidFill>
                <a:latin typeface="Arial"/>
                <a:ea typeface="+mn-ea"/>
                <a:cs typeface="CiscoSans Thin"/>
              </a:rPr>
              <a:t>© 2015  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74178"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11940327"/>
      </p:ext>
    </p:extLst>
  </p:cSld>
  <p:clrMapOvr>
    <a:masterClrMapping/>
  </p:clrMapOvr>
  <p:transition spd="slow">
    <p:wipe/>
  </p:transition>
  <p:timing>
    <p:tnLst>
      <p:par>
        <p:cTn id="1" dur="indefinite" restart="never" nodeType="tmRoot"/>
      </p:par>
    </p:tnLst>
  </p:timing>
</p:sldLayout>
</file>

<file path=ppt/slideLayouts/slideLayout650.xml><?xml version="1.0" encoding="utf-8"?>
<p:sldLayout xmlns:a="http://schemas.openxmlformats.org/drawingml/2006/main" xmlns:r="http://schemas.openxmlformats.org/officeDocument/2006/relationships" xmlns:p="http://schemas.openxmlformats.org/presentationml/2006/main"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89" y="895601"/>
            <a:ext cx="8398739" cy="3168210"/>
          </a:xfrm>
          <a:prstGeom prst="rect">
            <a:avLst/>
          </a:prstGeom>
        </p:spPr>
        <p:txBody>
          <a:bodyPr lIns="91360" tIns="45680" rIns="91360" bIns="45680">
            <a:noAutofit/>
          </a:bodyPr>
          <a:lstStyle>
            <a:lvl1pPr marL="57091"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1832"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5699" indent="0">
              <a:buClr>
                <a:schemeClr val="tx1"/>
              </a:buClr>
              <a:buSzPct val="80000"/>
              <a:buFont typeface="Arial"/>
              <a:buNone/>
              <a:defRPr sz="1600" b="0" i="0">
                <a:solidFill>
                  <a:srgbClr val="676767"/>
                </a:solidFill>
                <a:latin typeface="+mn-lt"/>
                <a:cs typeface="CiscoSans ExtraLight"/>
              </a:defRPr>
            </a:lvl3pPr>
            <a:lvl4pPr marL="739084" indent="0">
              <a:buClr>
                <a:schemeClr val="tx1"/>
              </a:buClr>
              <a:buSzPct val="80000"/>
              <a:buFont typeface="Arial"/>
              <a:buNone/>
              <a:defRPr sz="1400" b="0" i="0">
                <a:solidFill>
                  <a:srgbClr val="676767"/>
                </a:solidFill>
                <a:latin typeface="+mn-lt"/>
                <a:cs typeface="CiscoSans ExtraLight"/>
              </a:defRPr>
            </a:lvl4pPr>
            <a:lvl5pPr marL="913541"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813528299"/>
      </p:ext>
    </p:extLst>
  </p:cSld>
  <p:clrMapOvr>
    <a:masterClrMapping/>
  </p:clrMapOvr>
  <p:transition spd="med">
    <p:fade/>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547172"/>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3_Segue">
    <p:spTree>
      <p:nvGrpSpPr>
        <p:cNvPr id="1" name=""/>
        <p:cNvGrpSpPr/>
        <p:nvPr/>
      </p:nvGrpSpPr>
      <p:grpSpPr>
        <a:xfrm>
          <a:off x="0" y="0"/>
          <a:ext cx="0" cy="0"/>
          <a:chOff x="0" y="0"/>
          <a:chExt cx="0" cy="0"/>
        </a:xfrm>
      </p:grpSpPr>
      <p:sp>
        <p:nvSpPr>
          <p:cNvPr id="3" name="Rectangle 7"/>
          <p:cNvSpPr>
            <a:spLocks noChangeArrowheads="1"/>
          </p:cNvSpPr>
          <p:nvPr/>
        </p:nvSpPr>
        <p:spPr bwMode="ltGray">
          <a:xfrm>
            <a:off x="8515708" y="4742907"/>
            <a:ext cx="218414" cy="154518"/>
          </a:xfrm>
          <a:prstGeom prst="rect">
            <a:avLst/>
          </a:prstGeom>
          <a:noFill/>
          <a:ln w="9525" algn="ctr">
            <a:noFill/>
            <a:miter lim="800000"/>
            <a:headEnd/>
            <a:tailEnd/>
          </a:ln>
          <a:effectLst/>
        </p:spPr>
        <p:txBody>
          <a:bodyPr wrap="none" lIns="61541" tIns="30788" rIns="61541" bIns="30788" anchor="b">
            <a:spAutoFit/>
          </a:bodyPr>
          <a:lstStyle/>
          <a:p>
            <a:pPr algn="r" defTabSz="610299" fontAlgn="auto">
              <a:spcBef>
                <a:spcPts val="0"/>
              </a:spcBef>
              <a:spcAft>
                <a:spcPts val="0"/>
              </a:spcAft>
              <a:defRPr/>
            </a:pPr>
            <a:fld id="{509F5890-BE05-4D5D-AADF-DD6FDB4C472B}" type="slidenum">
              <a:rPr lang="en-US" sz="600">
                <a:solidFill>
                  <a:srgbClr val="FFFFFF">
                    <a:alpha val="60000"/>
                  </a:srgbClr>
                </a:solidFill>
                <a:latin typeface="Arial"/>
                <a:cs typeface="CiscoSans Thin"/>
              </a:rPr>
              <a:pPr algn="r" defTabSz="610299" fontAlgn="auto">
                <a:spcBef>
                  <a:spcPts val="0"/>
                </a:spcBef>
                <a:spcAft>
                  <a:spcPts val="0"/>
                </a:spcAft>
                <a:defRPr/>
              </a:pPr>
              <a:t>‹#›</a:t>
            </a:fld>
            <a:endParaRPr lang="en-US" sz="600" dirty="0">
              <a:solidFill>
                <a:srgbClr val="FFFFFF">
                  <a:alpha val="60000"/>
                </a:srgbClr>
              </a:solidFill>
              <a:latin typeface="Arial"/>
              <a:cs typeface="CiscoSans Thin"/>
            </a:endParaRPr>
          </a:p>
        </p:txBody>
      </p:sp>
      <p:sp>
        <p:nvSpPr>
          <p:cNvPr id="4" name="Rectangle 4"/>
          <p:cNvSpPr>
            <a:spLocks noChangeArrowheads="1"/>
          </p:cNvSpPr>
          <p:nvPr/>
        </p:nvSpPr>
        <p:spPr bwMode="ltGray">
          <a:xfrm>
            <a:off x="5867509" y="4741653"/>
            <a:ext cx="2658018" cy="154518"/>
          </a:xfrm>
          <a:prstGeom prst="rect">
            <a:avLst/>
          </a:prstGeom>
          <a:noFill/>
          <a:ln w="9525">
            <a:noFill/>
            <a:miter lim="800000"/>
            <a:headEnd/>
            <a:tailEnd/>
          </a:ln>
          <a:effectLst/>
        </p:spPr>
        <p:txBody>
          <a:bodyPr lIns="61541" tIns="30788" rIns="61541" bIns="30788" anchor="b">
            <a:spAutoFit/>
          </a:bodyPr>
          <a:lstStyle/>
          <a:p>
            <a:pPr defTabSz="610299" fontAlgn="auto">
              <a:spcBef>
                <a:spcPts val="0"/>
              </a:spcBef>
              <a:spcAft>
                <a:spcPts val="0"/>
              </a:spcAft>
              <a:defRPr/>
            </a:pPr>
            <a:r>
              <a:rPr lang="en-US" sz="600" dirty="0">
                <a:solidFill>
                  <a:srgbClr val="FFFFFF">
                    <a:alpha val="60000"/>
                  </a:srgbClr>
                </a:solidFill>
                <a:latin typeface="Arial"/>
                <a:cs typeface="CiscoSans Thin"/>
              </a:rPr>
              <a:t>© 2015  Cisco and/or its affiliates. All rights reserved.   Cisco Confidential</a:t>
            </a:r>
          </a:p>
        </p:txBody>
      </p:sp>
      <p:pic>
        <p:nvPicPr>
          <p:cNvPr id="5" name="Picture 2" descr="C:\Users\spius\Pictures\cisco logo blue gradient.png"/>
          <p:cNvPicPr>
            <a:picLocks noChangeAspect="1" noChangeArrowheads="1"/>
          </p:cNvPicPr>
          <p:nvPr userDrawn="1"/>
        </p:nvPicPr>
        <p:blipFill>
          <a:blip r:embed="rId2" cstate="screen">
            <a:biLevel thresh="25000"/>
            <a:extLst>
              <a:ext uri="{28A0092B-C50C-407E-A947-70E740481C1C}">
                <a14:useLocalDpi xmlns:a14="http://schemas.microsoft.com/office/drawing/2010/main"/>
              </a:ext>
            </a:extLst>
          </a:blip>
          <a:srcRect/>
          <a:stretch>
            <a:fillRect/>
          </a:stretch>
        </p:blipFill>
        <p:spPr bwMode="auto">
          <a:xfrm>
            <a:off x="474663" y="4625975"/>
            <a:ext cx="430212" cy="26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1939557693"/>
      </p:ext>
    </p:extLst>
  </p:cSld>
  <p:clrMapOvr>
    <a:masterClrMapping/>
  </p:clrMapOvr>
  <p:transition spd="slow">
    <p:wipe/>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4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4" tIns="45682" rIns="91364" bIns="4568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785507085"/>
      </p:ext>
    </p:extLst>
  </p:cSld>
  <p:clrMapOvr>
    <a:masterClrMapping/>
  </p:clrMapOvr>
  <p:transition spd="med">
    <p:fade/>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41" y="324161"/>
            <a:ext cx="8588861" cy="628650"/>
          </a:xfrm>
        </p:spPr>
        <p:txBody>
          <a:bodyPr/>
          <a:lstStyle>
            <a:lvl1pPr algn="l" defTabSz="913733"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6" y="1008126"/>
            <a:ext cx="8578850" cy="3723894"/>
          </a:xfrm>
          <a:prstGeom prst="rect">
            <a:avLst/>
          </a:prstGeom>
        </p:spPr>
        <p:txBody>
          <a:bodyPr lIns="91380" tIns="45690" rIns="91380" bIns="45690"/>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06751260"/>
      </p:ext>
    </p:extLst>
  </p:cSld>
  <p:clrMapOvr>
    <a:masterClrMapping/>
  </p:clrMapOvr>
  <p:transition>
    <p:fade/>
  </p:transition>
  <p:timing>
    <p:tnLst>
      <p:par>
        <p:cTn id="1" dur="indefinite" restart="never" nodeType="tmRoot"/>
      </p:par>
    </p:tnLst>
  </p:timing>
</p:sldLayout>
</file>

<file path=ppt/slideLayouts/slideLayout655.xml><?xml version="1.0" encoding="utf-8"?>
<p:sldLayout xmlns:a="http://schemas.openxmlformats.org/drawingml/2006/main" xmlns:r="http://schemas.openxmlformats.org/officeDocument/2006/relationships" xmlns:p="http://schemas.openxmlformats.org/presentationml/2006/main" userDrawn="1">
  <p:cSld name="3_Title Slide-animated gradient">
    <p:spTree>
      <p:nvGrpSpPr>
        <p:cNvPr id="1" name=""/>
        <p:cNvGrpSpPr/>
        <p:nvPr/>
      </p:nvGrpSpPr>
      <p:grpSpPr>
        <a:xfrm>
          <a:off x="0" y="0"/>
          <a:ext cx="0" cy="0"/>
          <a:chOff x="0" y="0"/>
          <a:chExt cx="0" cy="0"/>
        </a:xfrm>
      </p:grpSpPr>
      <p:pic>
        <p:nvPicPr>
          <p:cNvPr id="7"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5450" y="323851"/>
            <a:ext cx="94138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Subtitle 2"/>
          <p:cNvSpPr>
            <a:spLocks noGrp="1"/>
          </p:cNvSpPr>
          <p:nvPr>
            <p:ph type="subTitle" idx="1"/>
          </p:nvPr>
        </p:nvSpPr>
        <p:spPr>
          <a:xfrm>
            <a:off x="469525" y="3793227"/>
            <a:ext cx="8296421" cy="288131"/>
          </a:xfrm>
          <a:prstGeom prst="rect">
            <a:avLst/>
          </a:prstGeom>
        </p:spPr>
        <p:txBody>
          <a:bodyPr lIns="91360" tIns="45680" rIns="91360" bIns="45680" anchor="b" anchorCtr="0">
            <a:noAutofit/>
          </a:bodyPr>
          <a:lstStyle>
            <a:lvl1pPr marL="0" indent="0" algn="l">
              <a:buNone/>
              <a:defRPr sz="1400" b="0" i="0">
                <a:solidFill>
                  <a:srgbClr val="FFFFFE"/>
                </a:solidFill>
                <a:latin typeface="+mn-lt"/>
                <a:cs typeface="CiscoSans"/>
              </a:defRPr>
            </a:lvl1pPr>
            <a:lvl2pPr marL="342593" indent="0" algn="ctr">
              <a:buNone/>
              <a:defRPr>
                <a:solidFill>
                  <a:schemeClr val="tx1">
                    <a:tint val="75000"/>
                  </a:schemeClr>
                </a:solidFill>
              </a:defRPr>
            </a:lvl2pPr>
            <a:lvl3pPr marL="685216" indent="0" algn="ctr">
              <a:buNone/>
              <a:defRPr>
                <a:solidFill>
                  <a:schemeClr val="tx1">
                    <a:tint val="75000"/>
                  </a:schemeClr>
                </a:solidFill>
              </a:defRPr>
            </a:lvl3pPr>
            <a:lvl4pPr marL="1027821" indent="0" algn="ctr">
              <a:buNone/>
              <a:defRPr>
                <a:solidFill>
                  <a:schemeClr val="tx1">
                    <a:tint val="75000"/>
                  </a:schemeClr>
                </a:solidFill>
              </a:defRPr>
            </a:lvl4pPr>
            <a:lvl5pPr marL="1370432" indent="0" algn="ctr">
              <a:buNone/>
              <a:defRPr>
                <a:solidFill>
                  <a:schemeClr val="tx1">
                    <a:tint val="75000"/>
                  </a:schemeClr>
                </a:solidFill>
              </a:defRPr>
            </a:lvl5pPr>
            <a:lvl6pPr marL="1713047" indent="0" algn="ctr">
              <a:buNone/>
              <a:defRPr>
                <a:solidFill>
                  <a:schemeClr val="tx1">
                    <a:tint val="75000"/>
                  </a:schemeClr>
                </a:solidFill>
              </a:defRPr>
            </a:lvl6pPr>
            <a:lvl7pPr marL="2055647" indent="0" algn="ctr">
              <a:buNone/>
              <a:defRPr>
                <a:solidFill>
                  <a:schemeClr val="tx1">
                    <a:tint val="75000"/>
                  </a:schemeClr>
                </a:solidFill>
              </a:defRPr>
            </a:lvl7pPr>
            <a:lvl8pPr marL="2398240" indent="0" algn="ctr">
              <a:buNone/>
              <a:defRPr>
                <a:solidFill>
                  <a:schemeClr val="tx1">
                    <a:tint val="75000"/>
                  </a:schemeClr>
                </a:solidFill>
              </a:defRPr>
            </a:lvl8pPr>
            <a:lvl9pPr marL="2740838"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38"/>
          <p:cNvSpPr>
            <a:spLocks noGrp="1"/>
          </p:cNvSpPr>
          <p:nvPr>
            <p:ph type="body" sz="quarter" idx="11"/>
          </p:nvPr>
        </p:nvSpPr>
        <p:spPr>
          <a:xfrm>
            <a:off x="469525" y="4033224"/>
            <a:ext cx="8296421" cy="288131"/>
          </a:xfrm>
          <a:prstGeom prst="rect">
            <a:avLst/>
          </a:prstGeom>
        </p:spPr>
        <p:txBody>
          <a:bodyPr lIns="91360" tIns="45680" rIns="91360" bIns="4568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8" name="Text Placeholder 40"/>
          <p:cNvSpPr>
            <a:spLocks noGrp="1"/>
          </p:cNvSpPr>
          <p:nvPr>
            <p:ph type="body" sz="quarter" idx="12"/>
          </p:nvPr>
        </p:nvSpPr>
        <p:spPr>
          <a:xfrm>
            <a:off x="469525" y="4273221"/>
            <a:ext cx="8296421" cy="288131"/>
          </a:xfrm>
          <a:prstGeom prst="rect">
            <a:avLst/>
          </a:prstGeom>
        </p:spPr>
        <p:txBody>
          <a:bodyPr lIns="91360" tIns="45680" rIns="91360" bIns="4568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9" name="Text Placeholder 2"/>
          <p:cNvSpPr>
            <a:spLocks noGrp="1"/>
          </p:cNvSpPr>
          <p:nvPr>
            <p:ph type="body" sz="quarter" idx="13"/>
          </p:nvPr>
        </p:nvSpPr>
        <p:spPr>
          <a:xfrm>
            <a:off x="463321" y="3211463"/>
            <a:ext cx="8302625" cy="299001"/>
          </a:xfrm>
          <a:prstGeom prst="rect">
            <a:avLst/>
          </a:prstGeom>
        </p:spPr>
        <p:txBody>
          <a:bodyPr lIns="91360" tIns="45680" rIns="91360" bIns="45680"/>
          <a:lstStyle>
            <a:lvl1pPr marL="0" indent="0">
              <a:buFont typeface="Arial" panose="020B0604020202020204" pitchFamily="34" charset="0"/>
              <a:buNone/>
              <a:defRPr sz="2200" baseline="0">
                <a:solidFill>
                  <a:srgbClr val="FFFFFE"/>
                </a:solidFill>
                <a:latin typeface="+mj-lt"/>
              </a:defRPr>
            </a:lvl1pPr>
            <a:lvl2pPr marL="304559" indent="0">
              <a:buNone/>
              <a:defRPr/>
            </a:lvl2pPr>
            <a:lvl3pPr marL="427089" indent="0">
              <a:buNone/>
              <a:defRPr/>
            </a:lvl3pPr>
            <a:lvl4pPr marL="516308" indent="0">
              <a:buNone/>
              <a:defRPr/>
            </a:lvl4pPr>
            <a:lvl5pPr marL="600776" indent="0">
              <a:buNone/>
              <a:defRPr/>
            </a:lvl5pPr>
          </a:lstStyle>
          <a:p>
            <a:pPr lvl="0"/>
            <a:r>
              <a:rPr lang="en-US" smtClean="0"/>
              <a:t>Click to edit Master text styles</a:t>
            </a:r>
          </a:p>
        </p:txBody>
      </p:sp>
      <p:sp>
        <p:nvSpPr>
          <p:cNvPr id="20" name="Title 1"/>
          <p:cNvSpPr>
            <a:spLocks noGrp="1"/>
          </p:cNvSpPr>
          <p:nvPr>
            <p:ph type="ctrTitle"/>
          </p:nvPr>
        </p:nvSpPr>
        <p:spPr>
          <a:xfrm>
            <a:off x="425767"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2363055380"/>
      </p:ext>
    </p:extLst>
  </p:cSld>
  <p:clrMapOvr>
    <a:masterClrMapping/>
  </p:clrMapOvr>
  <p:transition spd="slow">
    <p:wipe/>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26" tIns="34283" rIns="68526" bIns="34283"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en-US" altLang="en-US">
              <a:solidFill>
                <a:srgbClr val="676767"/>
              </a:solidFill>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26" tIns="34283" rIns="68526" bIns="34283"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en-US" altLang="en-US">
              <a:solidFill>
                <a:srgbClr val="676767"/>
              </a:solidFill>
            </a:endParaRPr>
          </a:p>
        </p:txBody>
      </p:sp>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940301599"/>
      </p:ext>
    </p:extLst>
  </p:cSld>
  <p:clrMapOvr>
    <a:masterClrMapping/>
  </p:clrMapOvr>
  <p:transition spd="slow">
    <p:wipe/>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userDrawn="1">
  <p:cSld name="5_Segue">
    <p:spTree>
      <p:nvGrpSpPr>
        <p:cNvPr id="1" name=""/>
        <p:cNvGrpSpPr/>
        <p:nvPr/>
      </p:nvGrpSpPr>
      <p:grpSpPr>
        <a:xfrm>
          <a:off x="0" y="0"/>
          <a:ext cx="0" cy="0"/>
          <a:chOff x="0" y="0"/>
          <a:chExt cx="0" cy="0"/>
        </a:xfrm>
      </p:grpSpPr>
      <p:sp>
        <p:nvSpPr>
          <p:cNvPr id="26" name="Text Placeholder 3"/>
          <p:cNvSpPr>
            <a:spLocks noGrp="1"/>
          </p:cNvSpPr>
          <p:nvPr>
            <p:ph type="body" sz="quarter" idx="10"/>
          </p:nvPr>
        </p:nvSpPr>
        <p:spPr>
          <a:xfrm>
            <a:off x="245456" y="1249964"/>
            <a:ext cx="8582751" cy="3266034"/>
          </a:xfrm>
          <a:prstGeom prst="rect">
            <a:avLst/>
          </a:prstGeom>
        </p:spPr>
        <p:txBody>
          <a:bodyPr lIns="91380" tIns="45690" rIns="91380" bIns="45690">
            <a:noAutofit/>
          </a:bodyPr>
          <a:lstStyle>
            <a:lvl1pPr marL="280780" indent="-223661">
              <a:lnSpc>
                <a:spcPct val="95000"/>
              </a:lnSpc>
              <a:spcBef>
                <a:spcPts val="1110"/>
              </a:spcBef>
              <a:buClr>
                <a:schemeClr val="bg1"/>
              </a:buClr>
              <a:buSzPct val="80000"/>
              <a:buFont typeface="Wingdings" panose="05000000000000000000" pitchFamily="2" charset="2"/>
              <a:buChar char="§"/>
              <a:defRPr sz="2000" b="0" i="0">
                <a:solidFill>
                  <a:schemeClr val="bg1"/>
                </a:solidFill>
                <a:latin typeface="+mn-lt"/>
                <a:cs typeface="CiscoSans ExtraLight"/>
              </a:defRPr>
            </a:lvl1pPr>
            <a:lvl2pPr marL="507641" indent="-215723">
              <a:lnSpc>
                <a:spcPct val="95000"/>
              </a:lnSpc>
              <a:spcBef>
                <a:spcPts val="450"/>
              </a:spcBef>
              <a:buClr>
                <a:schemeClr val="bg1"/>
              </a:buClr>
              <a:buSzPct val="80000"/>
              <a:buFont typeface="Wingdings" panose="05000000000000000000" pitchFamily="2" charset="2"/>
              <a:buChar char="§"/>
              <a:defRPr sz="1800" b="0" i="0">
                <a:solidFill>
                  <a:schemeClr val="bg1"/>
                </a:solidFill>
                <a:latin typeface="+mn-lt"/>
                <a:cs typeface="CiscoSans ExtraLight"/>
              </a:defRPr>
            </a:lvl2pPr>
            <a:lvl3pPr marL="747176" indent="-171331">
              <a:buClr>
                <a:schemeClr val="bg1"/>
              </a:buClr>
              <a:buSzPct val="80000"/>
              <a:buFont typeface="Wingdings" panose="05000000000000000000" pitchFamily="2" charset="2"/>
              <a:buChar char="§"/>
              <a:defRPr sz="1600" b="0" i="0">
                <a:solidFill>
                  <a:schemeClr val="bg1"/>
                </a:solidFill>
                <a:latin typeface="+mn-lt"/>
                <a:cs typeface="CiscoSans ExtraLight"/>
              </a:defRPr>
            </a:lvl3pPr>
            <a:lvl4pPr marL="910556" indent="-171331">
              <a:buClr>
                <a:schemeClr val="bg1"/>
              </a:buClr>
              <a:buSzPct val="80000"/>
              <a:buFont typeface="Wingdings" panose="05000000000000000000" pitchFamily="2" charset="2"/>
              <a:buChar char="§"/>
              <a:defRPr sz="1400" b="0" i="0">
                <a:solidFill>
                  <a:schemeClr val="bg1"/>
                </a:solidFill>
                <a:latin typeface="+mn-lt"/>
                <a:cs typeface="CiscoSans ExtraLight"/>
              </a:defRPr>
            </a:lvl4pPr>
            <a:lvl5pPr marL="1081874" indent="-168156">
              <a:buClr>
                <a:schemeClr val="bg1"/>
              </a:buClr>
              <a:buSzPct val="80000"/>
              <a:buFont typeface="Wingdings" panose="05000000000000000000" pitchFamily="2" charset="2"/>
              <a:buChar char="§"/>
              <a:defRPr sz="1200" b="0" i="0">
                <a:solidFill>
                  <a:schemeClr val="bg1"/>
                </a:solidFill>
                <a:latin typeface="+mn-lt"/>
                <a:cs typeface="CiscoSans Extr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lang="en-US" sz="3200" b="0" i="0" kern="1200" spc="-75" baseline="0" dirty="0">
                <a:solidFill>
                  <a:schemeClr val="tx1"/>
                </a:solidFill>
                <a:latin typeface="+mj-lt"/>
                <a:ea typeface="+mj-ea"/>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112402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658.xml><?xml version="1.0" encoding="utf-8"?>
<p:sldLayout xmlns:a="http://schemas.openxmlformats.org/drawingml/2006/main" xmlns:r="http://schemas.openxmlformats.org/officeDocument/2006/relationships" xmlns:p="http://schemas.openxmlformats.org/presentationml/2006/main"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89" y="895601"/>
            <a:ext cx="8398739" cy="3168210"/>
          </a:xfrm>
          <a:prstGeom prst="rect">
            <a:avLst/>
          </a:prstGeom>
        </p:spPr>
        <p:txBody>
          <a:bodyPr lIns="91360" tIns="45680" rIns="91360" bIns="45680">
            <a:noAutofit/>
          </a:bodyPr>
          <a:lstStyle>
            <a:lvl1pPr marL="57091"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1832"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5699" indent="0">
              <a:buClr>
                <a:schemeClr val="tx1"/>
              </a:buClr>
              <a:buSzPct val="80000"/>
              <a:buFont typeface="Arial"/>
              <a:buNone/>
              <a:defRPr sz="1600" b="0" i="0">
                <a:solidFill>
                  <a:srgbClr val="676767"/>
                </a:solidFill>
                <a:latin typeface="+mn-lt"/>
                <a:cs typeface="CiscoSans ExtraLight"/>
              </a:defRPr>
            </a:lvl3pPr>
            <a:lvl4pPr marL="739084" indent="0">
              <a:buClr>
                <a:schemeClr val="tx1"/>
              </a:buClr>
              <a:buSzPct val="80000"/>
              <a:buFont typeface="Arial"/>
              <a:buNone/>
              <a:defRPr sz="1400" b="0" i="0">
                <a:solidFill>
                  <a:srgbClr val="676767"/>
                </a:solidFill>
                <a:latin typeface="+mn-lt"/>
                <a:cs typeface="CiscoSans ExtraLight"/>
              </a:defRPr>
            </a:lvl4pPr>
            <a:lvl5pPr marL="913541"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3734289311"/>
      </p:ext>
    </p:extLst>
  </p:cSld>
  <p:clrMapOvr>
    <a:masterClrMapping/>
  </p:clrMapOvr>
  <p:transition spd="med">
    <p:fade/>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675051"/>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28" tIns="34283" rIns="68528" bIns="34283" anchor="ctr"/>
          <a:lstStyle/>
          <a:p>
            <a:endParaRPr lang="en-US">
              <a:solidFill>
                <a:srgbClr val="676767"/>
              </a:solidFill>
              <a:latin typeface="Arial"/>
              <a:ea typeface="ＭＳ Ｐゴシック" charset="0"/>
              <a:cs typeface="ＭＳ Ｐゴシック" charset="0"/>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28" tIns="34283" rIns="68528" bIns="34283" anchor="ctr"/>
          <a:lstStyle/>
          <a:p>
            <a:endParaRPr lang="en-US">
              <a:solidFill>
                <a:srgbClr val="676767"/>
              </a:solidFill>
              <a:latin typeface="Arial"/>
              <a:ea typeface="ＭＳ Ｐゴシック" charset="0"/>
              <a:cs typeface="ＭＳ Ｐゴシック" charset="0"/>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1791541738"/>
      </p:ext>
    </p:extLst>
  </p:cSld>
  <p:clrMapOvr>
    <a:masterClrMapping/>
  </p:clrMapOvr>
  <p:transition spd="slow">
    <p:wipe/>
  </p:transition>
  <p:timing>
    <p:tnLst>
      <p:par>
        <p:cTn id="1" dur="indefinite" restart="never" nodeType="tmRoot"/>
      </p:par>
    </p:tnLst>
  </p:timing>
</p:sldLayout>
</file>

<file path=ppt/slideLayouts/slideLayout660.xml><?xml version="1.0" encoding="utf-8"?>
<p:sldLayout xmlns:a="http://schemas.openxmlformats.org/drawingml/2006/main" xmlns:r="http://schemas.openxmlformats.org/officeDocument/2006/relationships" xmlns:p="http://schemas.openxmlformats.org/presentationml/2006/main">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53765" y="1439073"/>
            <a:ext cx="4117446" cy="2265389"/>
          </a:xfrm>
        </p:spPr>
        <p:txBody>
          <a:bodyPr vert="horz" lIns="61649" tIns="34274" rIns="61649" bIns="34274" rtlCol="0" anchor="ctr" anchorCtr="0">
            <a:noAutofit/>
          </a:bodyPr>
          <a:lstStyle>
            <a:lvl1pPr marL="0" indent="0" algn="l" defTabSz="685045" rtl="0" eaLnBrk="1" latinLnBrk="0" hangingPunct="1">
              <a:lnSpc>
                <a:spcPct val="80000"/>
              </a:lnSpc>
              <a:spcBef>
                <a:spcPct val="0"/>
              </a:spcBef>
              <a:buClr>
                <a:schemeClr val="tx1"/>
              </a:buClr>
              <a:buFont typeface="Ciscolight" pitchFamily="2" charset="0"/>
              <a:buNone/>
              <a:defRPr lang="en-US" sz="4500" b="0" kern="1200" spc="0" baseline="0" dirty="0">
                <a:gradFill>
                  <a:gsLst>
                    <a:gs pos="0">
                      <a:schemeClr val="tx2"/>
                    </a:gs>
                    <a:gs pos="100000">
                      <a:srgbClr val="01BBBB"/>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20" y="654518"/>
            <a:ext cx="3895344" cy="3840480"/>
          </a:xfrm>
          <a:prstGeom prst="rect">
            <a:avLst/>
          </a:prstGeom>
        </p:spPr>
        <p:txBody>
          <a:bodyPr lIns="91332" tIns="45666" rIns="91332" bIns="45666"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dirty="0" smtClean="0"/>
              <a:t>Tell your story here</a:t>
            </a:r>
            <a:endParaRPr lang="en-US" dirty="0"/>
          </a:p>
        </p:txBody>
      </p:sp>
      <p:cxnSp>
        <p:nvCxnSpPr>
          <p:cNvPr id="5" name="Straight Connector 4"/>
          <p:cNvCxnSpPr/>
          <p:nvPr userDrawn="1"/>
        </p:nvCxnSpPr>
        <p:spPr>
          <a:xfrm>
            <a:off x="4600575" y="609645"/>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127102"/>
      </p:ext>
    </p:extLst>
  </p:cSld>
  <p:clrMapOvr>
    <a:masterClrMapping/>
  </p:clrMapOvr>
  <p:transition spd="slow">
    <p:wipe/>
  </p:transition>
  <p:timing>
    <p:tnLst>
      <p:par>
        <p:cTn id="1" dur="indefinite" restart="never" nodeType="tmRoot"/>
      </p:par>
    </p:tnLst>
  </p:timing>
</p:sldLayout>
</file>

<file path=ppt/slideLayouts/slideLayout661.xml><?xml version="1.0" encoding="utf-8"?>
<p:sldLayout xmlns:a="http://schemas.openxmlformats.org/drawingml/2006/main" xmlns:r="http://schemas.openxmlformats.org/officeDocument/2006/relationships" xmlns:p="http://schemas.openxmlformats.org/presentationml/2006/main" showMasterSp="0" userDrawn="1">
  <p:cSld name="Significant Number_B">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803394" y="1169158"/>
            <a:ext cx="6805751" cy="1866749"/>
          </a:xfrm>
          <a:prstGeom prst="rect">
            <a:avLst/>
          </a:prstGeom>
        </p:spPr>
        <p:txBody>
          <a:bodyPr lIns="68544" tIns="34292" rIns="68544" bIns="34292" anchor="ctr">
            <a:noAutofit/>
          </a:bodyPr>
          <a:lstStyle>
            <a:lvl1pPr marL="0" indent="0" algn="ctr">
              <a:buFontTx/>
              <a:buNone/>
              <a:defRPr sz="12000">
                <a:solidFill>
                  <a:schemeClr val="accent1"/>
                </a:solidFill>
              </a:defRPr>
            </a:lvl1pPr>
            <a:lvl2pPr marL="342665" indent="0" algn="ctr">
              <a:buFontTx/>
              <a:buNone/>
              <a:defRPr/>
            </a:lvl2pPr>
            <a:lvl3pPr marL="685352" indent="0" algn="ctr">
              <a:buFontTx/>
              <a:buNone/>
              <a:defRPr/>
            </a:lvl3pPr>
            <a:lvl4pPr marL="1028028" indent="0" algn="ctr">
              <a:buFontTx/>
              <a:buNone/>
              <a:defRPr/>
            </a:lvl4pPr>
            <a:lvl5pPr marL="1370706" indent="0" algn="ctr">
              <a:buFontTx/>
              <a:buNone/>
              <a:defRPr/>
            </a:lvl5pPr>
          </a:lstStyle>
          <a:p>
            <a:pPr lvl="0"/>
            <a:r>
              <a:rPr lang="en-US" dirty="0" smtClean="0"/>
              <a:t>XXX</a:t>
            </a:r>
            <a:endParaRPr lang="en-US" dirty="0"/>
          </a:p>
        </p:txBody>
      </p:sp>
      <p:sp>
        <p:nvSpPr>
          <p:cNvPr id="7" name="Text Placeholder 6"/>
          <p:cNvSpPr>
            <a:spLocks noGrp="1"/>
          </p:cNvSpPr>
          <p:nvPr>
            <p:ph type="body" sz="quarter" idx="14" hasCustomPrompt="1"/>
          </p:nvPr>
        </p:nvSpPr>
        <p:spPr>
          <a:xfrm>
            <a:off x="800666" y="3085720"/>
            <a:ext cx="6812349" cy="546497"/>
          </a:xfrm>
          <a:prstGeom prst="rect">
            <a:avLst/>
          </a:prstGeom>
        </p:spPr>
        <p:txBody>
          <a:bodyPr lIns="68544" tIns="34292" rIns="68544" bIns="34292">
            <a:normAutofit/>
          </a:bodyPr>
          <a:lstStyle>
            <a:lvl1pPr marL="0" indent="0" algn="ctr">
              <a:buFontTx/>
              <a:buNone/>
              <a:defRPr sz="2600" baseline="0"/>
            </a:lvl1pPr>
            <a:lvl2pPr marL="342665" indent="0">
              <a:buFontTx/>
              <a:buNone/>
              <a:defRPr/>
            </a:lvl2pPr>
            <a:lvl3pPr marL="685352" indent="0">
              <a:buFontTx/>
              <a:buNone/>
              <a:defRPr/>
            </a:lvl3pPr>
            <a:lvl4pPr marL="1028028" indent="0">
              <a:buFontTx/>
              <a:buNone/>
              <a:defRPr/>
            </a:lvl4pPr>
            <a:lvl5pPr marL="1370706" indent="0">
              <a:buFontTx/>
              <a:buNone/>
              <a:defRPr/>
            </a:lvl5pPr>
          </a:lstStyle>
          <a:p>
            <a:pPr lvl="0"/>
            <a:r>
              <a:rPr lang="en-US" dirty="0" smtClean="0"/>
              <a:t>Brief descriptive label</a:t>
            </a:r>
          </a:p>
        </p:txBody>
      </p:sp>
      <p:sp>
        <p:nvSpPr>
          <p:cNvPr id="8" name="Footer Placeholder 4"/>
          <p:cNvSpPr>
            <a:spLocks noGrp="1"/>
          </p:cNvSpPr>
          <p:nvPr>
            <p:ph type="ftr" sz="quarter" idx="3"/>
          </p:nvPr>
        </p:nvSpPr>
        <p:spPr>
          <a:xfrm>
            <a:off x="6775704" y="4930902"/>
            <a:ext cx="1714500" cy="171450"/>
          </a:xfrm>
          <a:prstGeom prst="rect">
            <a:avLst/>
          </a:prstGeom>
        </p:spPr>
        <p:txBody>
          <a:bodyPr vert="horz" lIns="68541" tIns="34289" rIns="68541" bIns="34289" rtlCol="0" anchor="ctr"/>
          <a:lstStyle>
            <a:lvl1pPr marL="0" marR="0" indent="0" algn="r" defTabSz="685352" rtl="0" eaLnBrk="1" fontAlgn="auto" latinLnBrk="0" hangingPunct="1">
              <a:lnSpc>
                <a:spcPct val="100000"/>
              </a:lnSpc>
              <a:spcBef>
                <a:spcPts val="0"/>
              </a:spcBef>
              <a:spcAft>
                <a:spcPts val="0"/>
              </a:spcAft>
              <a:buClrTx/>
              <a:buSzTx/>
              <a:buFontTx/>
              <a:buNone/>
              <a:tabLst/>
              <a:defRPr sz="5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282012829"/>
      </p:ext>
    </p:extLst>
  </p:cSld>
  <p:clrMapOvr>
    <a:masterClrMapping/>
  </p:clrMapOvr>
  <p:transition spd="slow">
    <p:fade/>
  </p:transition>
  <p:timing>
    <p:tnLst>
      <p:par>
        <p:cTn id="1" dur="indefinite" restart="never" nodeType="tmRoot"/>
      </p:par>
    </p:tnLst>
  </p:timing>
</p:sldLayout>
</file>

<file path=ppt/slideLayouts/slideLayout662.xml><?xml version="1.0" encoding="utf-8"?>
<p:sldLayout xmlns:a="http://schemas.openxmlformats.org/drawingml/2006/main" xmlns:r="http://schemas.openxmlformats.org/officeDocument/2006/relationships" xmlns:p="http://schemas.openxmlformats.org/presentationml/2006/main">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140427"/>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663.xml><?xml version="1.0" encoding="utf-8"?>
<p:sldLayout xmlns:a="http://schemas.openxmlformats.org/drawingml/2006/main" xmlns:r="http://schemas.openxmlformats.org/officeDocument/2006/relationships" xmlns:p="http://schemas.openxmlformats.org/presentationml/2006/main" userDrawn="1">
  <p:cSld name="3_Segue">
    <p:spTree>
      <p:nvGrpSpPr>
        <p:cNvPr id="1" name=""/>
        <p:cNvGrpSpPr/>
        <p:nvPr/>
      </p:nvGrpSpPr>
      <p:grpSpPr>
        <a:xfrm>
          <a:off x="0" y="0"/>
          <a:ext cx="0" cy="0"/>
          <a:chOff x="0" y="0"/>
          <a:chExt cx="0" cy="0"/>
        </a:xfrm>
      </p:grpSpPr>
      <p:sp>
        <p:nvSpPr>
          <p:cNvPr id="3" name="Rectangle 7"/>
          <p:cNvSpPr>
            <a:spLocks noChangeArrowheads="1"/>
          </p:cNvSpPr>
          <p:nvPr/>
        </p:nvSpPr>
        <p:spPr bwMode="ltGray">
          <a:xfrm>
            <a:off x="8515708" y="4742907"/>
            <a:ext cx="218414" cy="154518"/>
          </a:xfrm>
          <a:prstGeom prst="rect">
            <a:avLst/>
          </a:prstGeom>
          <a:noFill/>
          <a:ln w="9525" algn="ctr">
            <a:noFill/>
            <a:miter lim="800000"/>
            <a:headEnd/>
            <a:tailEnd/>
          </a:ln>
          <a:effectLst/>
        </p:spPr>
        <p:txBody>
          <a:bodyPr wrap="none" lIns="61541" tIns="30788" rIns="61541" bIns="30788" anchor="b">
            <a:spAutoFit/>
          </a:bodyPr>
          <a:lstStyle/>
          <a:p>
            <a:pPr algn="r" defTabSz="610299" fontAlgn="auto">
              <a:spcBef>
                <a:spcPts val="0"/>
              </a:spcBef>
              <a:spcAft>
                <a:spcPts val="0"/>
              </a:spcAft>
              <a:defRPr/>
            </a:pPr>
            <a:fld id="{509F5890-BE05-4D5D-AADF-DD6FDB4C472B}" type="slidenum">
              <a:rPr lang="en-US" sz="600">
                <a:solidFill>
                  <a:srgbClr val="FFFFFF">
                    <a:alpha val="60000"/>
                  </a:srgbClr>
                </a:solidFill>
                <a:latin typeface="Arial"/>
                <a:cs typeface="CiscoSans Thin"/>
              </a:rPr>
              <a:pPr algn="r" defTabSz="610299" fontAlgn="auto">
                <a:spcBef>
                  <a:spcPts val="0"/>
                </a:spcBef>
                <a:spcAft>
                  <a:spcPts val="0"/>
                </a:spcAft>
                <a:defRPr/>
              </a:pPr>
              <a:t>‹#›</a:t>
            </a:fld>
            <a:endParaRPr lang="en-US" sz="600" dirty="0">
              <a:solidFill>
                <a:srgbClr val="FFFFFF">
                  <a:alpha val="60000"/>
                </a:srgbClr>
              </a:solidFill>
              <a:latin typeface="Arial"/>
              <a:cs typeface="CiscoSans Thin"/>
            </a:endParaRPr>
          </a:p>
        </p:txBody>
      </p:sp>
      <p:sp>
        <p:nvSpPr>
          <p:cNvPr id="4" name="Rectangle 4"/>
          <p:cNvSpPr>
            <a:spLocks noChangeArrowheads="1"/>
          </p:cNvSpPr>
          <p:nvPr/>
        </p:nvSpPr>
        <p:spPr bwMode="ltGray">
          <a:xfrm>
            <a:off x="5867509" y="4741653"/>
            <a:ext cx="2658018" cy="154518"/>
          </a:xfrm>
          <a:prstGeom prst="rect">
            <a:avLst/>
          </a:prstGeom>
          <a:noFill/>
          <a:ln w="9525">
            <a:noFill/>
            <a:miter lim="800000"/>
            <a:headEnd/>
            <a:tailEnd/>
          </a:ln>
          <a:effectLst/>
        </p:spPr>
        <p:txBody>
          <a:bodyPr lIns="61541" tIns="30788" rIns="61541" bIns="30788" anchor="b">
            <a:spAutoFit/>
          </a:bodyPr>
          <a:lstStyle/>
          <a:p>
            <a:pPr defTabSz="610299" fontAlgn="auto">
              <a:spcBef>
                <a:spcPts val="0"/>
              </a:spcBef>
              <a:spcAft>
                <a:spcPts val="0"/>
              </a:spcAft>
              <a:defRPr/>
            </a:pPr>
            <a:r>
              <a:rPr lang="en-US" sz="600" dirty="0">
                <a:solidFill>
                  <a:srgbClr val="FFFFFF">
                    <a:alpha val="60000"/>
                  </a:srgbClr>
                </a:solidFill>
                <a:latin typeface="Arial"/>
                <a:cs typeface="CiscoSans Thin"/>
              </a:rPr>
              <a:t>© 2015  Cisco and/or its affiliates. All rights reserved.   Cisco Confidential</a:t>
            </a:r>
          </a:p>
        </p:txBody>
      </p:sp>
      <p:pic>
        <p:nvPicPr>
          <p:cNvPr id="5" name="Picture 2" descr="C:\Users\spius\Pictures\cisco logo blue gradient.png"/>
          <p:cNvPicPr>
            <a:picLocks noChangeAspect="1" noChangeArrowheads="1"/>
          </p:cNvPicPr>
          <p:nvPr userDrawn="1"/>
        </p:nvPicPr>
        <p:blipFill>
          <a:blip r:embed="rId2" cstate="screen">
            <a:biLevel thresh="25000"/>
            <a:extLst>
              <a:ext uri="{28A0092B-C50C-407E-A947-70E740481C1C}">
                <a14:useLocalDpi xmlns:a14="http://schemas.microsoft.com/office/drawing/2010/main"/>
              </a:ext>
            </a:extLst>
          </a:blip>
          <a:srcRect/>
          <a:stretch>
            <a:fillRect/>
          </a:stretch>
        </p:blipFill>
        <p:spPr bwMode="auto">
          <a:xfrm>
            <a:off x="474663" y="4625975"/>
            <a:ext cx="430212" cy="26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3024995654"/>
      </p:ext>
    </p:extLst>
  </p:cSld>
  <p:clrMapOvr>
    <a:masterClrMapping/>
  </p:clrMapOvr>
  <p:transition spd="slow">
    <p:wipe/>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3_Title Slide-animated gradient">
    <p:spTree>
      <p:nvGrpSpPr>
        <p:cNvPr id="1" name=""/>
        <p:cNvGrpSpPr/>
        <p:nvPr/>
      </p:nvGrpSpPr>
      <p:grpSpPr>
        <a:xfrm>
          <a:off x="0" y="0"/>
          <a:ext cx="0" cy="0"/>
          <a:chOff x="0" y="0"/>
          <a:chExt cx="0" cy="0"/>
        </a:xfrm>
      </p:grpSpPr>
      <p:pic>
        <p:nvPicPr>
          <p:cNvPr id="7"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5450" y="323851"/>
            <a:ext cx="94138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Subtitle 2"/>
          <p:cNvSpPr>
            <a:spLocks noGrp="1"/>
          </p:cNvSpPr>
          <p:nvPr>
            <p:ph type="subTitle" idx="1"/>
          </p:nvPr>
        </p:nvSpPr>
        <p:spPr>
          <a:xfrm>
            <a:off x="469525" y="3793227"/>
            <a:ext cx="8296421" cy="288131"/>
          </a:xfrm>
          <a:prstGeom prst="rect">
            <a:avLst/>
          </a:prstGeom>
        </p:spPr>
        <p:txBody>
          <a:bodyPr lIns="91360" tIns="45680" rIns="91360" bIns="45680" anchor="b" anchorCtr="0">
            <a:noAutofit/>
          </a:bodyPr>
          <a:lstStyle>
            <a:lvl1pPr marL="0" indent="0" algn="l">
              <a:buNone/>
              <a:defRPr sz="1400" b="0" i="0">
                <a:solidFill>
                  <a:srgbClr val="FFFFFE"/>
                </a:solidFill>
                <a:latin typeface="+mn-lt"/>
                <a:cs typeface="CiscoSans"/>
              </a:defRPr>
            </a:lvl1pPr>
            <a:lvl2pPr marL="342593" indent="0" algn="ctr">
              <a:buNone/>
              <a:defRPr>
                <a:solidFill>
                  <a:schemeClr val="tx1">
                    <a:tint val="75000"/>
                  </a:schemeClr>
                </a:solidFill>
              </a:defRPr>
            </a:lvl2pPr>
            <a:lvl3pPr marL="685216" indent="0" algn="ctr">
              <a:buNone/>
              <a:defRPr>
                <a:solidFill>
                  <a:schemeClr val="tx1">
                    <a:tint val="75000"/>
                  </a:schemeClr>
                </a:solidFill>
              </a:defRPr>
            </a:lvl3pPr>
            <a:lvl4pPr marL="1027821" indent="0" algn="ctr">
              <a:buNone/>
              <a:defRPr>
                <a:solidFill>
                  <a:schemeClr val="tx1">
                    <a:tint val="75000"/>
                  </a:schemeClr>
                </a:solidFill>
              </a:defRPr>
            </a:lvl4pPr>
            <a:lvl5pPr marL="1370432" indent="0" algn="ctr">
              <a:buNone/>
              <a:defRPr>
                <a:solidFill>
                  <a:schemeClr val="tx1">
                    <a:tint val="75000"/>
                  </a:schemeClr>
                </a:solidFill>
              </a:defRPr>
            </a:lvl5pPr>
            <a:lvl6pPr marL="1713047" indent="0" algn="ctr">
              <a:buNone/>
              <a:defRPr>
                <a:solidFill>
                  <a:schemeClr val="tx1">
                    <a:tint val="75000"/>
                  </a:schemeClr>
                </a:solidFill>
              </a:defRPr>
            </a:lvl6pPr>
            <a:lvl7pPr marL="2055647" indent="0" algn="ctr">
              <a:buNone/>
              <a:defRPr>
                <a:solidFill>
                  <a:schemeClr val="tx1">
                    <a:tint val="75000"/>
                  </a:schemeClr>
                </a:solidFill>
              </a:defRPr>
            </a:lvl7pPr>
            <a:lvl8pPr marL="2398240" indent="0" algn="ctr">
              <a:buNone/>
              <a:defRPr>
                <a:solidFill>
                  <a:schemeClr val="tx1">
                    <a:tint val="75000"/>
                  </a:schemeClr>
                </a:solidFill>
              </a:defRPr>
            </a:lvl8pPr>
            <a:lvl9pPr marL="2740838"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38"/>
          <p:cNvSpPr>
            <a:spLocks noGrp="1"/>
          </p:cNvSpPr>
          <p:nvPr>
            <p:ph type="body" sz="quarter" idx="11"/>
          </p:nvPr>
        </p:nvSpPr>
        <p:spPr>
          <a:xfrm>
            <a:off x="469525" y="4033224"/>
            <a:ext cx="8296421" cy="288131"/>
          </a:xfrm>
          <a:prstGeom prst="rect">
            <a:avLst/>
          </a:prstGeom>
        </p:spPr>
        <p:txBody>
          <a:bodyPr lIns="91360" tIns="45680" rIns="91360" bIns="4568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8" name="Text Placeholder 40"/>
          <p:cNvSpPr>
            <a:spLocks noGrp="1"/>
          </p:cNvSpPr>
          <p:nvPr>
            <p:ph type="body" sz="quarter" idx="12"/>
          </p:nvPr>
        </p:nvSpPr>
        <p:spPr>
          <a:xfrm>
            <a:off x="469525" y="4273221"/>
            <a:ext cx="8296421" cy="288131"/>
          </a:xfrm>
          <a:prstGeom prst="rect">
            <a:avLst/>
          </a:prstGeom>
        </p:spPr>
        <p:txBody>
          <a:bodyPr lIns="91360" tIns="45680" rIns="91360" bIns="4568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9" name="Text Placeholder 2"/>
          <p:cNvSpPr>
            <a:spLocks noGrp="1"/>
          </p:cNvSpPr>
          <p:nvPr>
            <p:ph type="body" sz="quarter" idx="13"/>
          </p:nvPr>
        </p:nvSpPr>
        <p:spPr>
          <a:xfrm>
            <a:off x="463321" y="3211463"/>
            <a:ext cx="8302625" cy="299001"/>
          </a:xfrm>
          <a:prstGeom prst="rect">
            <a:avLst/>
          </a:prstGeom>
        </p:spPr>
        <p:txBody>
          <a:bodyPr lIns="91360" tIns="45680" rIns="91360" bIns="45680"/>
          <a:lstStyle>
            <a:lvl1pPr marL="0" indent="0">
              <a:buFont typeface="Arial" panose="020B0604020202020204" pitchFamily="34" charset="0"/>
              <a:buNone/>
              <a:defRPr sz="2200" baseline="0">
                <a:solidFill>
                  <a:srgbClr val="FFFFFE"/>
                </a:solidFill>
                <a:latin typeface="+mj-lt"/>
              </a:defRPr>
            </a:lvl1pPr>
            <a:lvl2pPr marL="304559" indent="0">
              <a:buNone/>
              <a:defRPr/>
            </a:lvl2pPr>
            <a:lvl3pPr marL="427089" indent="0">
              <a:buNone/>
              <a:defRPr/>
            </a:lvl3pPr>
            <a:lvl4pPr marL="516308" indent="0">
              <a:buNone/>
              <a:defRPr/>
            </a:lvl4pPr>
            <a:lvl5pPr marL="600776" indent="0">
              <a:buNone/>
              <a:defRPr/>
            </a:lvl5pPr>
          </a:lstStyle>
          <a:p>
            <a:pPr lvl="0"/>
            <a:r>
              <a:rPr lang="en-US" smtClean="0"/>
              <a:t>Click to edit Master text styles</a:t>
            </a:r>
          </a:p>
        </p:txBody>
      </p:sp>
      <p:sp>
        <p:nvSpPr>
          <p:cNvPr id="20" name="Title 1"/>
          <p:cNvSpPr>
            <a:spLocks noGrp="1"/>
          </p:cNvSpPr>
          <p:nvPr>
            <p:ph type="ctrTitle"/>
          </p:nvPr>
        </p:nvSpPr>
        <p:spPr>
          <a:xfrm>
            <a:off x="425767"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3067216628"/>
      </p:ext>
    </p:extLst>
  </p:cSld>
  <p:clrMapOvr>
    <a:masterClrMapping/>
  </p:clrMapOvr>
  <p:transition spd="slow">
    <p:wipe/>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1_Title_Photo">
    <p:spTree>
      <p:nvGrpSpPr>
        <p:cNvPr id="1" name=""/>
        <p:cNvGrpSpPr/>
        <p:nvPr/>
      </p:nvGrpSpPr>
      <p:grpSpPr>
        <a:xfrm>
          <a:off x="0" y="0"/>
          <a:ext cx="0" cy="0"/>
          <a:chOff x="0" y="0"/>
          <a:chExt cx="0" cy="0"/>
        </a:xfrm>
      </p:grpSpPr>
      <p:pic>
        <p:nvPicPr>
          <p:cNvPr id="7" name="Picture 5" descr="ducks.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6350"/>
            <a:ext cx="9153526" cy="515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5479" y="320677"/>
            <a:ext cx="949325" cy="58578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ubtitle 2"/>
          <p:cNvSpPr>
            <a:spLocks noGrp="1"/>
          </p:cNvSpPr>
          <p:nvPr>
            <p:ph type="subTitle" idx="1"/>
          </p:nvPr>
        </p:nvSpPr>
        <p:spPr>
          <a:xfrm>
            <a:off x="469525" y="3793227"/>
            <a:ext cx="8296421" cy="288131"/>
          </a:xfrm>
          <a:prstGeom prst="rect">
            <a:avLst/>
          </a:prstGeom>
        </p:spPr>
        <p:txBody>
          <a:bodyPr lIns="91360" tIns="45680" rIns="91360" bIns="45680" anchor="b" anchorCtr="0">
            <a:noAutofit/>
          </a:bodyPr>
          <a:lstStyle>
            <a:lvl1pPr marL="0" indent="0" algn="l">
              <a:buNone/>
              <a:defRPr sz="1400" b="0" i="0">
                <a:solidFill>
                  <a:srgbClr val="4D4D4D"/>
                </a:solidFill>
                <a:latin typeface="+mn-lt"/>
                <a:cs typeface="CiscoSans"/>
              </a:defRPr>
            </a:lvl1pPr>
            <a:lvl2pPr marL="342593" indent="0" algn="ctr">
              <a:buNone/>
              <a:defRPr>
                <a:solidFill>
                  <a:schemeClr val="tx1">
                    <a:tint val="75000"/>
                  </a:schemeClr>
                </a:solidFill>
              </a:defRPr>
            </a:lvl2pPr>
            <a:lvl3pPr marL="685216" indent="0" algn="ctr">
              <a:buNone/>
              <a:defRPr>
                <a:solidFill>
                  <a:schemeClr val="tx1">
                    <a:tint val="75000"/>
                  </a:schemeClr>
                </a:solidFill>
              </a:defRPr>
            </a:lvl3pPr>
            <a:lvl4pPr marL="1027821" indent="0" algn="ctr">
              <a:buNone/>
              <a:defRPr>
                <a:solidFill>
                  <a:schemeClr val="tx1">
                    <a:tint val="75000"/>
                  </a:schemeClr>
                </a:solidFill>
              </a:defRPr>
            </a:lvl4pPr>
            <a:lvl5pPr marL="1370432" indent="0" algn="ctr">
              <a:buNone/>
              <a:defRPr>
                <a:solidFill>
                  <a:schemeClr val="tx1">
                    <a:tint val="75000"/>
                  </a:schemeClr>
                </a:solidFill>
              </a:defRPr>
            </a:lvl5pPr>
            <a:lvl6pPr marL="1713047" indent="0" algn="ctr">
              <a:buNone/>
              <a:defRPr>
                <a:solidFill>
                  <a:schemeClr val="tx1">
                    <a:tint val="75000"/>
                  </a:schemeClr>
                </a:solidFill>
              </a:defRPr>
            </a:lvl6pPr>
            <a:lvl7pPr marL="2055647" indent="0" algn="ctr">
              <a:buNone/>
              <a:defRPr>
                <a:solidFill>
                  <a:schemeClr val="tx1">
                    <a:tint val="75000"/>
                  </a:schemeClr>
                </a:solidFill>
              </a:defRPr>
            </a:lvl7pPr>
            <a:lvl8pPr marL="2398240" indent="0" algn="ctr">
              <a:buNone/>
              <a:defRPr>
                <a:solidFill>
                  <a:schemeClr val="tx1">
                    <a:tint val="75000"/>
                  </a:schemeClr>
                </a:solidFill>
              </a:defRPr>
            </a:lvl8pPr>
            <a:lvl9pPr marL="2740838" indent="0" algn="ctr">
              <a:buNone/>
              <a:defRPr>
                <a:solidFill>
                  <a:schemeClr val="tx1">
                    <a:tint val="75000"/>
                  </a:schemeClr>
                </a:solidFill>
              </a:defRPr>
            </a:lvl9pPr>
          </a:lstStyle>
          <a:p>
            <a:r>
              <a:rPr lang="en-US" smtClean="0"/>
              <a:t>Click to edit Master subtitle style</a:t>
            </a:r>
            <a:endParaRPr lang="en-US" dirty="0"/>
          </a:p>
        </p:txBody>
      </p:sp>
      <p:sp>
        <p:nvSpPr>
          <p:cNvPr id="12" name="Text Placeholder 38"/>
          <p:cNvSpPr>
            <a:spLocks noGrp="1"/>
          </p:cNvSpPr>
          <p:nvPr>
            <p:ph type="body" sz="quarter" idx="11"/>
          </p:nvPr>
        </p:nvSpPr>
        <p:spPr>
          <a:xfrm>
            <a:off x="469525" y="4078580"/>
            <a:ext cx="8296421" cy="288131"/>
          </a:xfrm>
          <a:prstGeom prst="rect">
            <a:avLst/>
          </a:prstGeom>
        </p:spPr>
        <p:txBody>
          <a:bodyPr lIns="91360" tIns="45680" rIns="91360" bIns="4568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3" name="Text Placeholder 40"/>
          <p:cNvSpPr>
            <a:spLocks noGrp="1"/>
          </p:cNvSpPr>
          <p:nvPr>
            <p:ph type="body" sz="quarter" idx="12"/>
          </p:nvPr>
        </p:nvSpPr>
        <p:spPr>
          <a:xfrm>
            <a:off x="469525" y="4363933"/>
            <a:ext cx="8296421" cy="288131"/>
          </a:xfrm>
          <a:prstGeom prst="rect">
            <a:avLst/>
          </a:prstGeom>
        </p:spPr>
        <p:txBody>
          <a:bodyPr lIns="91360" tIns="45680" rIns="91360" bIns="4568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4" name="Text Placeholder 2"/>
          <p:cNvSpPr>
            <a:spLocks noGrp="1"/>
          </p:cNvSpPr>
          <p:nvPr>
            <p:ph type="body" sz="quarter" idx="13"/>
          </p:nvPr>
        </p:nvSpPr>
        <p:spPr>
          <a:xfrm>
            <a:off x="463321" y="3211463"/>
            <a:ext cx="8302625" cy="299001"/>
          </a:xfrm>
          <a:prstGeom prst="rect">
            <a:avLst/>
          </a:prstGeom>
        </p:spPr>
        <p:txBody>
          <a:bodyPr lIns="91360" tIns="45680" rIns="91360" bIns="45680"/>
          <a:lstStyle>
            <a:lvl1pPr marL="0" indent="0">
              <a:buFont typeface="Arial" panose="020B0604020202020204" pitchFamily="34" charset="0"/>
              <a:buNone/>
              <a:defRPr sz="2200" baseline="0">
                <a:solidFill>
                  <a:srgbClr val="4D4D4D"/>
                </a:solidFill>
                <a:latin typeface="+mj-lt"/>
              </a:defRPr>
            </a:lvl1pPr>
            <a:lvl2pPr marL="304559" indent="0">
              <a:buNone/>
              <a:defRPr/>
            </a:lvl2pPr>
            <a:lvl3pPr marL="427089" indent="0">
              <a:buNone/>
              <a:defRPr/>
            </a:lvl3pPr>
            <a:lvl4pPr marL="516308" indent="0">
              <a:buNone/>
              <a:defRPr/>
            </a:lvl4pPr>
            <a:lvl5pPr marL="600776" indent="0">
              <a:buNone/>
              <a:defRPr/>
            </a:lvl5pPr>
          </a:lstStyle>
          <a:p>
            <a:pPr lvl="0"/>
            <a:r>
              <a:rPr lang="en-US" smtClean="0"/>
              <a:t>Click to edit Master text styles</a:t>
            </a:r>
          </a:p>
        </p:txBody>
      </p:sp>
      <p:sp>
        <p:nvSpPr>
          <p:cNvPr id="10" name="Title 1"/>
          <p:cNvSpPr>
            <a:spLocks noGrp="1"/>
          </p:cNvSpPr>
          <p:nvPr>
            <p:ph type="ctrTitle"/>
          </p:nvPr>
        </p:nvSpPr>
        <p:spPr>
          <a:xfrm>
            <a:off x="425767"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996964004"/>
      </p:ext>
    </p:extLst>
  </p:cSld>
  <p:clrMapOvr>
    <a:masterClrMapping/>
  </p:clrMapOvr>
  <p:transition spd="slow">
    <p:wipe/>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3_Segue">
    <p:spTree>
      <p:nvGrpSpPr>
        <p:cNvPr id="1" name=""/>
        <p:cNvGrpSpPr/>
        <p:nvPr/>
      </p:nvGrpSpPr>
      <p:grpSpPr>
        <a:xfrm>
          <a:off x="0" y="0"/>
          <a:ext cx="0" cy="0"/>
          <a:chOff x="0" y="0"/>
          <a:chExt cx="0" cy="0"/>
        </a:xfrm>
      </p:grpSpPr>
      <p:sp>
        <p:nvSpPr>
          <p:cNvPr id="3" name="Rectangle 7"/>
          <p:cNvSpPr>
            <a:spLocks noChangeArrowheads="1"/>
          </p:cNvSpPr>
          <p:nvPr/>
        </p:nvSpPr>
        <p:spPr bwMode="ltGray">
          <a:xfrm>
            <a:off x="8515708" y="4742907"/>
            <a:ext cx="218414" cy="154518"/>
          </a:xfrm>
          <a:prstGeom prst="rect">
            <a:avLst/>
          </a:prstGeom>
          <a:noFill/>
          <a:ln w="9525" algn="ctr">
            <a:noFill/>
            <a:miter lim="800000"/>
            <a:headEnd/>
            <a:tailEnd/>
          </a:ln>
          <a:effectLst/>
        </p:spPr>
        <p:txBody>
          <a:bodyPr wrap="none" lIns="61541" tIns="30788" rIns="61541" bIns="30788" anchor="b">
            <a:spAutoFit/>
          </a:bodyPr>
          <a:lstStyle/>
          <a:p>
            <a:pPr algn="r" defTabSz="610299" fontAlgn="auto">
              <a:spcBef>
                <a:spcPts val="0"/>
              </a:spcBef>
              <a:spcAft>
                <a:spcPts val="0"/>
              </a:spcAft>
              <a:defRPr/>
            </a:pPr>
            <a:fld id="{509F5890-BE05-4D5D-AADF-DD6FDB4C472B}" type="slidenum">
              <a:rPr lang="en-US" sz="600">
                <a:solidFill>
                  <a:srgbClr val="FFFFFF">
                    <a:alpha val="60000"/>
                  </a:srgbClr>
                </a:solidFill>
                <a:latin typeface="Arial"/>
                <a:cs typeface="CiscoSans Thin"/>
              </a:rPr>
              <a:pPr algn="r" defTabSz="610299" fontAlgn="auto">
                <a:spcBef>
                  <a:spcPts val="0"/>
                </a:spcBef>
                <a:spcAft>
                  <a:spcPts val="0"/>
                </a:spcAft>
                <a:defRPr/>
              </a:pPr>
              <a:t>‹#›</a:t>
            </a:fld>
            <a:endParaRPr lang="en-US" sz="600" dirty="0">
              <a:solidFill>
                <a:srgbClr val="FFFFFF">
                  <a:alpha val="60000"/>
                </a:srgbClr>
              </a:solidFill>
              <a:latin typeface="Arial"/>
              <a:cs typeface="CiscoSans Thin"/>
            </a:endParaRPr>
          </a:p>
        </p:txBody>
      </p:sp>
      <p:sp>
        <p:nvSpPr>
          <p:cNvPr id="4" name="Rectangle 4"/>
          <p:cNvSpPr>
            <a:spLocks noChangeArrowheads="1"/>
          </p:cNvSpPr>
          <p:nvPr/>
        </p:nvSpPr>
        <p:spPr bwMode="ltGray">
          <a:xfrm>
            <a:off x="5867509" y="4741653"/>
            <a:ext cx="2658018" cy="154518"/>
          </a:xfrm>
          <a:prstGeom prst="rect">
            <a:avLst/>
          </a:prstGeom>
          <a:noFill/>
          <a:ln w="9525">
            <a:noFill/>
            <a:miter lim="800000"/>
            <a:headEnd/>
            <a:tailEnd/>
          </a:ln>
          <a:effectLst/>
        </p:spPr>
        <p:txBody>
          <a:bodyPr lIns="61541" tIns="30788" rIns="61541" bIns="30788" anchor="b">
            <a:spAutoFit/>
          </a:bodyPr>
          <a:lstStyle/>
          <a:p>
            <a:pPr defTabSz="610299" fontAlgn="auto">
              <a:spcBef>
                <a:spcPts val="0"/>
              </a:spcBef>
              <a:spcAft>
                <a:spcPts val="0"/>
              </a:spcAft>
              <a:defRPr/>
            </a:pPr>
            <a:r>
              <a:rPr lang="en-US" sz="600" dirty="0">
                <a:solidFill>
                  <a:srgbClr val="FFFFFF">
                    <a:alpha val="60000"/>
                  </a:srgbClr>
                </a:solidFill>
                <a:latin typeface="Arial"/>
                <a:cs typeface="CiscoSans Thin"/>
              </a:rPr>
              <a:t>© 2015  Cisco and/or its affiliates. All rights reserved.   Cisco Confidential</a:t>
            </a:r>
          </a:p>
        </p:txBody>
      </p:sp>
      <p:pic>
        <p:nvPicPr>
          <p:cNvPr id="5" name="Picture 2" descr="C:\Users\spius\Pictures\cisco logo blue gradient.png"/>
          <p:cNvPicPr>
            <a:picLocks noChangeAspect="1" noChangeArrowheads="1"/>
          </p:cNvPicPr>
          <p:nvPr userDrawn="1"/>
        </p:nvPicPr>
        <p:blipFill>
          <a:blip r:embed="rId2" cstate="screen">
            <a:biLevel thresh="25000"/>
            <a:extLst>
              <a:ext uri="{28A0092B-C50C-407E-A947-70E740481C1C}">
                <a14:useLocalDpi xmlns:a14="http://schemas.microsoft.com/office/drawing/2010/main"/>
              </a:ext>
            </a:extLst>
          </a:blip>
          <a:srcRect/>
          <a:stretch>
            <a:fillRect/>
          </a:stretch>
        </p:blipFill>
        <p:spPr bwMode="auto">
          <a:xfrm>
            <a:off x="474663" y="4625975"/>
            <a:ext cx="430212" cy="26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4115614579"/>
      </p:ext>
    </p:extLst>
  </p:cSld>
  <p:clrMapOvr>
    <a:masterClrMapping/>
  </p:clrMapOvr>
  <p:transition spd="slow">
    <p:wipe/>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26" tIns="34283" rIns="68526" bIns="34283"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en-US" altLang="en-US">
              <a:solidFill>
                <a:srgbClr val="58595B"/>
              </a:solidFill>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26" tIns="34283" rIns="68526" bIns="34283"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en-US" altLang="en-US">
              <a:solidFill>
                <a:srgbClr val="58595B"/>
              </a:solidFill>
            </a:endParaRPr>
          </a:p>
        </p:txBody>
      </p:sp>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1299443619"/>
      </p:ext>
    </p:extLst>
  </p:cSld>
  <p:clrMapOvr>
    <a:masterClrMapping/>
  </p:clrMapOvr>
  <p:transition spd="slow">
    <p:wipe/>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4" y="1347788"/>
            <a:ext cx="8277344" cy="3168210"/>
          </a:xfrm>
          <a:prstGeom prst="rect">
            <a:avLst/>
          </a:prstGeom>
        </p:spPr>
        <p:txBody>
          <a:bodyPr lIns="91360" tIns="45680" rIns="91360" bIns="45680">
            <a:noAutofit/>
          </a:bodyPr>
          <a:lstStyle>
            <a:lvl1pPr marL="280720" indent="-223616">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536" indent="-215678">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020" indent="-171296">
              <a:buClr>
                <a:schemeClr val="tx1"/>
              </a:buClr>
              <a:buSzPct val="80000"/>
              <a:buFont typeface="Arial"/>
              <a:buChar char="•"/>
              <a:defRPr sz="1600" b="0" i="0">
                <a:solidFill>
                  <a:srgbClr val="676767"/>
                </a:solidFill>
                <a:latin typeface="+mn-lt"/>
                <a:cs typeface="CiscoSans ExtraLight"/>
              </a:defRPr>
            </a:lvl3pPr>
            <a:lvl4pPr marL="910367" indent="-171296">
              <a:buClr>
                <a:schemeClr val="tx1"/>
              </a:buClr>
              <a:buSzPct val="80000"/>
              <a:buFont typeface="Arial"/>
              <a:buChar char="•"/>
              <a:defRPr sz="1400" b="0" i="0">
                <a:solidFill>
                  <a:srgbClr val="676767"/>
                </a:solidFill>
                <a:latin typeface="+mn-lt"/>
                <a:cs typeface="CiscoSans ExtraLight"/>
              </a:defRPr>
            </a:lvl4pPr>
            <a:lvl5pPr marL="1081649" indent="-168121">
              <a:buClr>
                <a:schemeClr val="tx1"/>
              </a:buClr>
              <a:buSzPct val="80000"/>
              <a:buFont typeface="Arial"/>
              <a:buChar char="•"/>
              <a:defRPr sz="1200" b="0" i="0">
                <a:solidFill>
                  <a:srgbClr val="676767"/>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Placeholder 5"/>
          <p:cNvSpPr>
            <a:spLocks noGrp="1"/>
          </p:cNvSpPr>
          <p:nvPr>
            <p:ph type="title"/>
          </p:nvPr>
        </p:nvSpPr>
        <p:spPr bwMode="auto">
          <a:xfrm>
            <a:off x="437766" y="341342"/>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en-US" smtClean="0"/>
              <a:t>Click to edit Master title style</a:t>
            </a:r>
            <a:endParaRPr lang="en-GB" dirty="0"/>
          </a:p>
        </p:txBody>
      </p:sp>
    </p:spTree>
    <p:extLst>
      <p:ext uri="{BB962C8B-B14F-4D97-AF65-F5344CB8AC3E}">
        <p14:creationId xmlns:p14="http://schemas.microsoft.com/office/powerpoint/2010/main" val="3802820467"/>
      </p:ext>
    </p:extLst>
  </p:cSld>
  <p:clrMapOvr>
    <a:masterClrMapping/>
  </p:clrMapOvr>
  <p:transition spd="slow">
    <p:wipe/>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95" y="1347788"/>
            <a:ext cx="3901123" cy="3083094"/>
          </a:xfrm>
          <a:prstGeom prst="rect">
            <a:avLst/>
          </a:prstGeom>
        </p:spPr>
        <p:txBody>
          <a:bodyPr lIns="91360" tIns="45680" rIns="91360" bIns="45680">
            <a:noAutofit/>
          </a:bodyPr>
          <a:lstStyle>
            <a:lvl1pPr marL="228378" indent="-171296">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6752" indent="-215678">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073" indent="-171296">
              <a:buClr>
                <a:schemeClr val="tx1"/>
              </a:buClr>
              <a:buSzPct val="80000"/>
              <a:buFont typeface="Arial"/>
              <a:buChar char="•"/>
              <a:defRPr sz="1600" b="0" i="0">
                <a:solidFill>
                  <a:schemeClr val="tx1"/>
                </a:solidFill>
                <a:latin typeface="+mn-lt"/>
                <a:cs typeface="CiscoSans ExtraLight"/>
              </a:defRPr>
            </a:lvl3pPr>
            <a:lvl4pPr marL="799340" indent="-171296">
              <a:buClr>
                <a:schemeClr val="tx1"/>
              </a:buClr>
              <a:buSzPct val="80000"/>
              <a:buFont typeface="Arial"/>
              <a:buChar char="•"/>
              <a:defRPr sz="1400" b="0" i="0">
                <a:solidFill>
                  <a:schemeClr val="tx1"/>
                </a:solidFill>
                <a:latin typeface="+mn-lt"/>
                <a:cs typeface="CiscoSans ExtraLight"/>
              </a:defRPr>
            </a:lvl4pPr>
            <a:lvl5pPr marL="970635" indent="-171296">
              <a:buClr>
                <a:schemeClr val="tx1"/>
              </a:buClr>
              <a:buSzPct val="80000"/>
              <a:buFont typeface="Arial"/>
              <a:buChar char="•"/>
              <a:defRPr sz="1200" b="0" i="0">
                <a:solidFill>
                  <a:schemeClr val="tx1"/>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3"/>
          <p:cNvSpPr>
            <a:spLocks noGrp="1"/>
          </p:cNvSpPr>
          <p:nvPr>
            <p:ph type="body" sz="quarter" idx="11"/>
          </p:nvPr>
        </p:nvSpPr>
        <p:spPr>
          <a:xfrm>
            <a:off x="4564797" y="1347788"/>
            <a:ext cx="4218460" cy="3083094"/>
          </a:xfrm>
          <a:prstGeom prst="rect">
            <a:avLst/>
          </a:prstGeom>
        </p:spPr>
        <p:txBody>
          <a:bodyPr lIns="91360" tIns="45680" rIns="91360" bIns="45680">
            <a:noAutofit/>
          </a:bodyPr>
          <a:lstStyle>
            <a:lvl1pPr marL="228378" indent="-171296">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6752" indent="-215678">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073" indent="-171296">
              <a:buClr>
                <a:schemeClr val="tx1"/>
              </a:buClr>
              <a:buSzPct val="80000"/>
              <a:buFont typeface="Arial"/>
              <a:buChar char="•"/>
              <a:defRPr sz="1600" b="0" i="0">
                <a:solidFill>
                  <a:schemeClr val="tx1"/>
                </a:solidFill>
                <a:latin typeface="+mn-lt"/>
                <a:cs typeface="CiscoSans ExtraLight"/>
              </a:defRPr>
            </a:lvl3pPr>
            <a:lvl4pPr marL="799340" indent="-171296">
              <a:buClr>
                <a:schemeClr val="tx1"/>
              </a:buClr>
              <a:buSzPct val="80000"/>
              <a:buFont typeface="Arial"/>
              <a:buChar char="•"/>
              <a:defRPr sz="1400" b="0" i="0">
                <a:solidFill>
                  <a:schemeClr val="tx1"/>
                </a:solidFill>
                <a:latin typeface="+mn-lt"/>
                <a:cs typeface="CiscoSans ExtraLight"/>
              </a:defRPr>
            </a:lvl4pPr>
            <a:lvl5pPr marL="970635" indent="-171296">
              <a:buClr>
                <a:schemeClr val="tx1"/>
              </a:buClr>
              <a:buSzPct val="80000"/>
              <a:buFont typeface="Arial"/>
              <a:buChar char="•"/>
              <a:defRPr sz="1200" b="0" i="0">
                <a:solidFill>
                  <a:schemeClr val="tx1"/>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Placeholder 5"/>
          <p:cNvSpPr>
            <a:spLocks noGrp="1"/>
          </p:cNvSpPr>
          <p:nvPr>
            <p:ph type="title"/>
          </p:nvPr>
        </p:nvSpPr>
        <p:spPr bwMode="auto">
          <a:xfrm>
            <a:off x="437766" y="341342"/>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en-US" smtClean="0"/>
              <a:t>Click to edit Master title style</a:t>
            </a:r>
            <a:endParaRPr lang="en-GB" dirty="0"/>
          </a:p>
        </p:txBody>
      </p:sp>
    </p:spTree>
    <p:extLst>
      <p:ext uri="{BB962C8B-B14F-4D97-AF65-F5344CB8AC3E}">
        <p14:creationId xmlns:p14="http://schemas.microsoft.com/office/powerpoint/2010/main" val="3303849652"/>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5" y="1347790"/>
            <a:ext cx="8280057" cy="3073946"/>
          </a:xfrm>
          <a:prstGeom prst="rect">
            <a:avLst/>
          </a:prstGeom>
        </p:spPr>
        <p:txBody>
          <a:bodyPr lIns="68522" tIns="34280" rIns="68522" bIns="34280">
            <a:noAutofit/>
          </a:bodyPr>
          <a:lstStyle>
            <a:lvl1pPr marL="285482" marR="0" indent="-285482" algn="ctr" defTabSz="456752"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42"/>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25" tIns="34283" rIns="68525" bIns="34283"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830612528"/>
      </p:ext>
    </p:extLst>
  </p:cSld>
  <p:clrMapOvr>
    <a:masterClrMapping/>
  </p:clrMapOvr>
  <p:transition spd="med">
    <p:fade/>
  </p:transition>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42"/>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en-US" smtClean="0"/>
              <a:t>Click to edit Master title style</a:t>
            </a:r>
            <a:endParaRPr lang="en-GB" dirty="0"/>
          </a:p>
        </p:txBody>
      </p:sp>
    </p:spTree>
    <p:extLst>
      <p:ext uri="{BB962C8B-B14F-4D97-AF65-F5344CB8AC3E}">
        <p14:creationId xmlns:p14="http://schemas.microsoft.com/office/powerpoint/2010/main" val="3687159491"/>
      </p:ext>
    </p:extLst>
  </p:cSld>
  <p:clrMapOvr>
    <a:masterClrMapping/>
  </p:clrMapOvr>
  <p:transition spd="slow">
    <p:wipe/>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00" y="609608"/>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463764" y="1439073"/>
            <a:ext cx="3820348" cy="2265389"/>
          </a:xfrm>
        </p:spPr>
        <p:txBody>
          <a:bodyPr lIns="61670" tIns="34286" rIns="61670" bIns="34286" rtlCol="0">
            <a:noAutofit/>
          </a:bodyPr>
          <a:lstStyle>
            <a:lvl1pPr marL="0" indent="0" algn="l" defTabSz="685243"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US" smtClean="0"/>
              <a:t>Click to edit Master title style</a:t>
            </a:r>
            <a:endParaRPr lang="en-US" dirty="0"/>
          </a:p>
        </p:txBody>
      </p:sp>
      <p:sp>
        <p:nvSpPr>
          <p:cNvPr id="9" name="Text Placeholder 3"/>
          <p:cNvSpPr>
            <a:spLocks noGrp="1"/>
          </p:cNvSpPr>
          <p:nvPr>
            <p:ph type="body" sz="quarter" idx="11"/>
          </p:nvPr>
        </p:nvSpPr>
        <p:spPr>
          <a:xfrm>
            <a:off x="4922521" y="654518"/>
            <a:ext cx="3865880" cy="3840480"/>
          </a:xfrm>
          <a:prstGeom prst="rect">
            <a:avLst/>
          </a:prstGeom>
        </p:spPr>
        <p:txBody>
          <a:bodyPr lIns="91360" tIns="45680" rIns="91360" bIns="4568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US" smtClean="0"/>
              <a:t>Click to edit Master text styles</a:t>
            </a:r>
          </a:p>
        </p:txBody>
      </p:sp>
    </p:spTree>
    <p:extLst>
      <p:ext uri="{BB962C8B-B14F-4D97-AF65-F5344CB8AC3E}">
        <p14:creationId xmlns:p14="http://schemas.microsoft.com/office/powerpoint/2010/main" val="2843055413"/>
      </p:ext>
    </p:extLst>
  </p:cSld>
  <p:clrMapOvr>
    <a:masterClrMapping/>
  </p:clrMapOvr>
  <p:transition spd="slow">
    <p:wipe/>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5" y="4629179"/>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360" tIns="45680" rIns="91360" bIns="4568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
        <p:nvSpPr>
          <p:cNvPr id="6" name="Text Placeholder 2"/>
          <p:cNvSpPr>
            <a:spLocks noGrp="1"/>
          </p:cNvSpPr>
          <p:nvPr>
            <p:ph type="body" sz="quarter" idx="11"/>
          </p:nvPr>
        </p:nvSpPr>
        <p:spPr bwMode="auto">
          <a:xfrm>
            <a:off x="500064" y="3478252"/>
            <a:ext cx="8139112" cy="517448"/>
          </a:xfrm>
          <a:prstGeom prst="rect">
            <a:avLst/>
          </a:prstGeom>
          <a:solidFill>
            <a:schemeClr val="bg1">
              <a:alpha val="70000"/>
            </a:schemeClr>
          </a:solidFill>
          <a:extLst/>
        </p:spPr>
        <p:txBody>
          <a:bodyPr wrap="square" lIns="107912" tIns="0" rIns="91380" bIns="45690" numCol="1" anchor="ctr" anchorCtr="0" compatLnSpc="1">
            <a:prstTxWarp prst="textNoShape">
              <a:avLst/>
            </a:prstTxWarp>
            <a:spAutoFit/>
          </a:bodyPr>
          <a:lstStyle>
            <a:lvl1pPr marL="172681" indent="0">
              <a:lnSpc>
                <a:spcPts val="3680"/>
              </a:lnSpc>
              <a:spcBef>
                <a:spcPts val="0"/>
              </a:spcBef>
              <a:buNone/>
              <a:defRPr sz="2400" i="1"/>
            </a:lvl1pPr>
          </a:lstStyle>
          <a:p>
            <a:pPr lvl="0"/>
            <a:r>
              <a:rPr lang="en-US" smtClean="0"/>
              <a:t>Click to edit Master text styles</a:t>
            </a:r>
          </a:p>
        </p:txBody>
      </p:sp>
    </p:spTree>
    <p:extLst>
      <p:ext uri="{BB962C8B-B14F-4D97-AF65-F5344CB8AC3E}">
        <p14:creationId xmlns:p14="http://schemas.microsoft.com/office/powerpoint/2010/main" val="1399086501"/>
      </p:ext>
    </p:extLst>
  </p:cSld>
  <p:clrMapOvr>
    <a:masterClrMapping/>
  </p:clrMapOvr>
  <p:transition spd="slow">
    <p:wipe/>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7" y="301066"/>
            <a:ext cx="8563172" cy="2542175"/>
          </a:xfrm>
          <a:prstGeom prst="rect">
            <a:avLst/>
          </a:prstGeom>
        </p:spPr>
        <p:txBody>
          <a:bodyPr vert="horz" lIns="91360" tIns="45680" rIns="91360" bIns="45680"/>
          <a:lstStyle>
            <a:lvl1pPr marL="0" indent="0" algn="ctr">
              <a:buNone/>
              <a:defRPr sz="2200" baseline="0">
                <a:solidFill>
                  <a:srgbClr val="676767"/>
                </a:solidFill>
                <a:latin typeface="+mn-lt"/>
                <a:cs typeface="CiscoSans ExtraLight"/>
              </a:defRPr>
            </a:lvl1pPr>
          </a:lstStyle>
          <a:p>
            <a:pPr lvl="0"/>
            <a:r>
              <a:rPr lang="en-US" noProof="0" smtClean="0"/>
              <a:t>Click icon to add picture</a:t>
            </a:r>
            <a:endParaRPr lang="en-US" noProof="0" dirty="0"/>
          </a:p>
        </p:txBody>
      </p:sp>
      <p:sp>
        <p:nvSpPr>
          <p:cNvPr id="4" name="Text Placeholder 3"/>
          <p:cNvSpPr>
            <a:spLocks noGrp="1"/>
          </p:cNvSpPr>
          <p:nvPr>
            <p:ph type="body" sz="quarter" idx="11"/>
          </p:nvPr>
        </p:nvSpPr>
        <p:spPr>
          <a:xfrm>
            <a:off x="448786" y="3054547"/>
            <a:ext cx="8364236" cy="564257"/>
          </a:xfrm>
          <a:prstGeom prst="rect">
            <a:avLst/>
          </a:prstGeom>
        </p:spPr>
        <p:txBody>
          <a:bodyPr vert="horz" wrap="square" lIns="91380" tIns="45690" rIns="91380" bIns="45690">
            <a:spAutoFit/>
          </a:bodyPr>
          <a:lstStyle>
            <a:lvl1pPr marL="0" indent="0">
              <a:buNone/>
              <a:defRPr sz="3200" baseline="0">
                <a:solidFill>
                  <a:srgbClr val="676767"/>
                </a:solidFill>
              </a:defRPr>
            </a:lvl1pPr>
          </a:lstStyle>
          <a:p>
            <a:pPr lvl="0"/>
            <a:r>
              <a:rPr lang="en-US" smtClean="0"/>
              <a:t>Click to edit Master text styles</a:t>
            </a:r>
          </a:p>
        </p:txBody>
      </p:sp>
    </p:spTree>
    <p:extLst>
      <p:ext uri="{BB962C8B-B14F-4D97-AF65-F5344CB8AC3E}">
        <p14:creationId xmlns:p14="http://schemas.microsoft.com/office/powerpoint/2010/main" val="816744203"/>
      </p:ext>
    </p:extLst>
  </p:cSld>
  <p:clrMapOvr>
    <a:masterClrMapping/>
  </p:clrMapOvr>
  <p:transition spd="slow">
    <p:wipe/>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211455"/>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76641" y="1646240"/>
            <a:ext cx="199072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32380525"/>
      </p:ext>
    </p:extLst>
  </p:cSld>
  <p:clrMapOvr>
    <a:masterClrMapping/>
  </p:clrMapOvr>
  <p:transition spd="slow">
    <p:wipe/>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2_Closing_Photo">
    <p:spTree>
      <p:nvGrpSpPr>
        <p:cNvPr id="1" name=""/>
        <p:cNvGrpSpPr/>
        <p:nvPr/>
      </p:nvGrpSpPr>
      <p:grpSpPr>
        <a:xfrm>
          <a:off x="0" y="0"/>
          <a:ext cx="0" cy="0"/>
          <a:chOff x="0" y="0"/>
          <a:chExt cx="0" cy="0"/>
        </a:xfrm>
      </p:grpSpPr>
      <p:pic>
        <p:nvPicPr>
          <p:cNvPr id="2" name="Picture Placeholder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75" y="-3175"/>
            <a:ext cx="915035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32217" y="1643063"/>
            <a:ext cx="207962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73724855"/>
      </p:ext>
    </p:extLst>
  </p:cSld>
  <p:clrMapOvr>
    <a:masterClrMapping/>
  </p:clrMapOvr>
  <p:transition spd="slow">
    <p:wipe/>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showMasterSp="0" userDrawn="1">
  <p:cSld name="7_Segue">
    <p:bg>
      <p:bgPr>
        <a:gradFill>
          <a:gsLst>
            <a:gs pos="22000">
              <a:schemeClr val="tx2">
                <a:lumMod val="50000"/>
              </a:schemeClr>
            </a:gs>
            <a:gs pos="93000">
              <a:schemeClr val="tx2">
                <a:lumMod val="60000"/>
                <a:lumOff val="40000"/>
              </a:schemeClr>
            </a:gs>
            <a:gs pos="100000">
              <a:schemeClr val="tx2">
                <a:lumMod val="60000"/>
                <a:lumOff val="40000"/>
              </a:schemeClr>
            </a:gs>
          </a:gsLst>
          <a:lin ang="21594000" scaled="0"/>
        </a:gra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8024853" y="4745973"/>
            <a:ext cx="550798" cy="154530"/>
          </a:xfrm>
          <a:prstGeom prst="rect">
            <a:avLst/>
          </a:prstGeom>
          <a:noFill/>
          <a:ln w="9525">
            <a:noFill/>
            <a:miter lim="800000"/>
            <a:headEnd/>
            <a:tailEnd/>
          </a:ln>
          <a:effectLst/>
        </p:spPr>
        <p:txBody>
          <a:bodyPr wrap="none" lIns="61553" tIns="30794" rIns="61553" bIns="30794" anchor="b">
            <a:spAutoFit/>
          </a:bodyPr>
          <a:lstStyle/>
          <a:p>
            <a:pPr algn="r" defTabSz="610401"/>
            <a:r>
              <a:rPr lang="en-US" sz="600" dirty="0">
                <a:solidFill>
                  <a:srgbClr val="FFFFFF"/>
                </a:solidFill>
                <a:latin typeface="Arial"/>
                <a:cs typeface="CiscoSans Thin"/>
              </a:rPr>
              <a:t>Cisco </a:t>
            </a:r>
            <a:r>
              <a:rPr lang="en-US" sz="600" dirty="0" smtClean="0">
                <a:solidFill>
                  <a:srgbClr val="FFFFFF"/>
                </a:solidFill>
                <a:latin typeface="Arial"/>
                <a:cs typeface="CiscoSans Thin"/>
              </a:rPr>
              <a:t>Public</a:t>
            </a:r>
            <a:endParaRPr lang="en-US" sz="600" dirty="0">
              <a:solidFill>
                <a:srgbClr val="FFFFFF"/>
              </a:solidFill>
              <a:latin typeface="Arial"/>
              <a:cs typeface="CiscoSans Thin"/>
            </a:endParaRPr>
          </a:p>
        </p:txBody>
      </p:sp>
      <p:sp>
        <p:nvSpPr>
          <p:cNvPr id="7" name="Rectangle 7"/>
          <p:cNvSpPr>
            <a:spLocks noChangeArrowheads="1"/>
          </p:cNvSpPr>
          <p:nvPr userDrawn="1"/>
        </p:nvSpPr>
        <p:spPr bwMode="ltGray">
          <a:xfrm>
            <a:off x="8660880" y="4742931"/>
            <a:ext cx="220492" cy="154522"/>
          </a:xfrm>
          <a:prstGeom prst="rect">
            <a:avLst/>
          </a:prstGeom>
          <a:noFill/>
          <a:ln w="9525" algn="ctr">
            <a:noFill/>
            <a:miter lim="800000"/>
            <a:headEnd/>
            <a:tailEnd/>
          </a:ln>
          <a:effectLst/>
        </p:spPr>
        <p:txBody>
          <a:bodyPr wrap="none" lIns="61553" tIns="30794" rIns="61553" bIns="30794" anchor="b">
            <a:spAutoFit/>
          </a:bodyPr>
          <a:lstStyle/>
          <a:p>
            <a:pPr algn="r" defTabSz="610401"/>
            <a:fld id="{DFCF27A5-1A5B-48D3-A060-2758FFBB1ADD}" type="slidenum">
              <a:rPr lang="en-US" sz="600">
                <a:solidFill>
                  <a:srgbClr val="FFFFFF"/>
                </a:solidFill>
                <a:latin typeface="Arial"/>
                <a:cs typeface="CiscoSans Thin"/>
              </a:rPr>
              <a:pPr algn="r" defTabSz="610401"/>
              <a:t>‹#›</a:t>
            </a:fld>
            <a:endParaRPr lang="en-US" sz="600" dirty="0">
              <a:solidFill>
                <a:srgbClr val="FFFFFF"/>
              </a:solidFill>
              <a:latin typeface="Arial"/>
              <a:cs typeface="CiscoSans Thin"/>
            </a:endParaRPr>
          </a:p>
        </p:txBody>
      </p:sp>
      <p:cxnSp>
        <p:nvCxnSpPr>
          <p:cNvPr id="8" name="Straight Connector 7"/>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9" name="Rectangle 8"/>
          <p:cNvSpPr>
            <a:spLocks noChangeArrowheads="1"/>
          </p:cNvSpPr>
          <p:nvPr userDrawn="1"/>
        </p:nvSpPr>
        <p:spPr bwMode="black">
          <a:xfrm>
            <a:off x="3881792" y="2863436"/>
            <a:ext cx="116616" cy="441827"/>
          </a:xfrm>
          <a:prstGeom prst="rect">
            <a:avLst/>
          </a:prstGeom>
          <a:solidFill>
            <a:schemeClr val="bg1"/>
          </a:solidFill>
          <a:ln w="9525">
            <a:noFill/>
            <a:miter lim="800000"/>
            <a:headEnd/>
            <a:tailEnd/>
          </a:ln>
        </p:spPr>
        <p:txBody>
          <a:bodyPr lIns="91380" tIns="45690" rIns="91380" bIns="45690"/>
          <a:lstStyle/>
          <a:p>
            <a:endParaRPr lang="en-US">
              <a:solidFill>
                <a:srgbClr val="FFFFFF"/>
              </a:solidFill>
              <a:latin typeface="CiscoSansTT ExtraLight"/>
            </a:endParaRPr>
          </a:p>
        </p:txBody>
      </p:sp>
      <p:sp>
        <p:nvSpPr>
          <p:cNvPr id="10" name="Freeform 9"/>
          <p:cNvSpPr>
            <a:spLocks/>
          </p:cNvSpPr>
          <p:nvPr userDrawn="1"/>
        </p:nvSpPr>
        <p:spPr bwMode="black">
          <a:xfrm>
            <a:off x="4561146" y="2852414"/>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lIns="91380" tIns="45690" rIns="91380" bIns="45690"/>
          <a:lstStyle/>
          <a:p>
            <a:endParaRPr lang="en-US">
              <a:solidFill>
                <a:srgbClr val="FFFFFF"/>
              </a:solidFill>
              <a:latin typeface="CiscoSansTT ExtraLight"/>
            </a:endParaRPr>
          </a:p>
        </p:txBody>
      </p:sp>
      <p:sp>
        <p:nvSpPr>
          <p:cNvPr id="11" name="Freeform 10"/>
          <p:cNvSpPr>
            <a:spLocks/>
          </p:cNvSpPr>
          <p:nvPr userDrawn="1"/>
        </p:nvSpPr>
        <p:spPr bwMode="black">
          <a:xfrm>
            <a:off x="3393636" y="2852414"/>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lIns="91380" tIns="45690" rIns="91380" bIns="45690"/>
          <a:lstStyle/>
          <a:p>
            <a:endParaRPr lang="en-US">
              <a:solidFill>
                <a:srgbClr val="FFFFFF"/>
              </a:solidFill>
              <a:latin typeface="CiscoSansTT ExtraLight"/>
            </a:endParaRPr>
          </a:p>
        </p:txBody>
      </p:sp>
      <p:sp>
        <p:nvSpPr>
          <p:cNvPr id="12" name="Freeform 11"/>
          <p:cNvSpPr>
            <a:spLocks noEditPoints="1"/>
          </p:cNvSpPr>
          <p:nvPr userDrawn="1"/>
        </p:nvSpPr>
        <p:spPr bwMode="black">
          <a:xfrm>
            <a:off x="5020827" y="2852414"/>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lIns="91380" tIns="45690" rIns="91380" bIns="45690"/>
          <a:lstStyle/>
          <a:p>
            <a:endParaRPr lang="en-US">
              <a:solidFill>
                <a:srgbClr val="FFFFFF"/>
              </a:solidFill>
              <a:latin typeface="CiscoSansTT ExtraLight"/>
            </a:endParaRPr>
          </a:p>
        </p:txBody>
      </p:sp>
      <p:sp>
        <p:nvSpPr>
          <p:cNvPr id="13" name="Freeform 12"/>
          <p:cNvSpPr>
            <a:spLocks/>
          </p:cNvSpPr>
          <p:nvPr userDrawn="1"/>
        </p:nvSpPr>
        <p:spPr bwMode="black">
          <a:xfrm>
            <a:off x="4148949" y="2852414"/>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lIns="91380" tIns="45690" rIns="91380" bIns="45690"/>
          <a:lstStyle/>
          <a:p>
            <a:endParaRPr lang="en-US">
              <a:solidFill>
                <a:srgbClr val="FFFFFF"/>
              </a:solidFill>
              <a:latin typeface="CiscoSansTT ExtraLight"/>
            </a:endParaRPr>
          </a:p>
        </p:txBody>
      </p:sp>
      <p:sp>
        <p:nvSpPr>
          <p:cNvPr id="14" name="Freeform 13"/>
          <p:cNvSpPr>
            <a:spLocks/>
          </p:cNvSpPr>
          <p:nvPr userDrawn="1"/>
        </p:nvSpPr>
        <p:spPr bwMode="black">
          <a:xfrm>
            <a:off x="3161787" y="2237244"/>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lIns="91380" tIns="45690" rIns="91380" bIns="45690"/>
          <a:lstStyle/>
          <a:p>
            <a:endParaRPr lang="en-US">
              <a:solidFill>
                <a:srgbClr val="FFFFFF"/>
              </a:solidFill>
              <a:latin typeface="CiscoSansTT ExtraLight"/>
            </a:endParaRPr>
          </a:p>
        </p:txBody>
      </p:sp>
      <p:sp>
        <p:nvSpPr>
          <p:cNvPr id="15" name="Freeform 14"/>
          <p:cNvSpPr>
            <a:spLocks/>
          </p:cNvSpPr>
          <p:nvPr userDrawn="1"/>
        </p:nvSpPr>
        <p:spPr bwMode="black">
          <a:xfrm>
            <a:off x="3469596" y="2085013"/>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lIns="91380" tIns="45690" rIns="91380" bIns="45690"/>
          <a:lstStyle/>
          <a:p>
            <a:endParaRPr lang="en-US">
              <a:solidFill>
                <a:srgbClr val="FFFFFF"/>
              </a:solidFill>
              <a:latin typeface="CiscoSansTT ExtraLight"/>
            </a:endParaRPr>
          </a:p>
        </p:txBody>
      </p:sp>
      <p:sp>
        <p:nvSpPr>
          <p:cNvPr id="16" name="Freeform 15"/>
          <p:cNvSpPr>
            <a:spLocks/>
          </p:cNvSpPr>
          <p:nvPr userDrawn="1"/>
        </p:nvSpPr>
        <p:spPr bwMode="black">
          <a:xfrm>
            <a:off x="3771986" y="1875655"/>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lIns="91380" tIns="45690" rIns="91380" bIns="45690"/>
          <a:lstStyle/>
          <a:p>
            <a:endParaRPr lang="en-US">
              <a:solidFill>
                <a:srgbClr val="FFFFFF"/>
              </a:solidFill>
              <a:latin typeface="CiscoSansTT ExtraLight"/>
            </a:endParaRPr>
          </a:p>
        </p:txBody>
      </p:sp>
      <p:sp>
        <p:nvSpPr>
          <p:cNvPr id="17" name="Freeform 16"/>
          <p:cNvSpPr>
            <a:spLocks/>
          </p:cNvSpPr>
          <p:nvPr userDrawn="1"/>
        </p:nvSpPr>
        <p:spPr bwMode="black">
          <a:xfrm>
            <a:off x="4079795" y="2084986"/>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lIns="91380" tIns="45690" rIns="91380" bIns="45690"/>
          <a:lstStyle/>
          <a:p>
            <a:endParaRPr lang="en-US">
              <a:solidFill>
                <a:srgbClr val="FFFFFF"/>
              </a:solidFill>
              <a:latin typeface="CiscoSansTT ExtraLight"/>
            </a:endParaRPr>
          </a:p>
        </p:txBody>
      </p:sp>
      <p:sp>
        <p:nvSpPr>
          <p:cNvPr id="18" name="Freeform 17"/>
          <p:cNvSpPr>
            <a:spLocks/>
          </p:cNvSpPr>
          <p:nvPr userDrawn="1"/>
        </p:nvSpPr>
        <p:spPr bwMode="black">
          <a:xfrm>
            <a:off x="4380797" y="2237246"/>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lIns="91380" tIns="45690" rIns="91380" bIns="45690"/>
          <a:lstStyle/>
          <a:p>
            <a:endParaRPr lang="en-US">
              <a:solidFill>
                <a:srgbClr val="FFFFFF"/>
              </a:solidFill>
              <a:latin typeface="CiscoSansTT ExtraLight"/>
            </a:endParaRPr>
          </a:p>
        </p:txBody>
      </p:sp>
      <p:sp>
        <p:nvSpPr>
          <p:cNvPr id="19" name="Freeform 18"/>
          <p:cNvSpPr>
            <a:spLocks/>
          </p:cNvSpPr>
          <p:nvPr userDrawn="1"/>
        </p:nvSpPr>
        <p:spPr bwMode="black">
          <a:xfrm>
            <a:off x="4688638" y="2084985"/>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lIns="91380" tIns="45690" rIns="91380" bIns="45690"/>
          <a:lstStyle/>
          <a:p>
            <a:endParaRPr lang="en-US">
              <a:solidFill>
                <a:srgbClr val="FFFFFF"/>
              </a:solidFill>
              <a:latin typeface="CiscoSansTT ExtraLight"/>
            </a:endParaRPr>
          </a:p>
        </p:txBody>
      </p:sp>
      <p:sp>
        <p:nvSpPr>
          <p:cNvPr id="20" name="Freeform 19"/>
          <p:cNvSpPr>
            <a:spLocks/>
          </p:cNvSpPr>
          <p:nvPr userDrawn="1"/>
        </p:nvSpPr>
        <p:spPr bwMode="black">
          <a:xfrm>
            <a:off x="4996450" y="1875627"/>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lIns="91380" tIns="45690" rIns="91380" bIns="45690"/>
          <a:lstStyle/>
          <a:p>
            <a:endParaRPr lang="en-US">
              <a:solidFill>
                <a:srgbClr val="FFFFFF"/>
              </a:solidFill>
              <a:latin typeface="CiscoSansTT ExtraLight"/>
            </a:endParaRPr>
          </a:p>
        </p:txBody>
      </p:sp>
      <p:sp>
        <p:nvSpPr>
          <p:cNvPr id="21" name="Freeform 20"/>
          <p:cNvSpPr>
            <a:spLocks/>
          </p:cNvSpPr>
          <p:nvPr userDrawn="1"/>
        </p:nvSpPr>
        <p:spPr bwMode="black">
          <a:xfrm>
            <a:off x="5298828" y="2084985"/>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lIns="91380" tIns="45690" rIns="91380" bIns="45690"/>
          <a:lstStyle/>
          <a:p>
            <a:endParaRPr lang="en-US">
              <a:solidFill>
                <a:srgbClr val="FFFFFF"/>
              </a:solidFill>
              <a:latin typeface="CiscoSansTT ExtraLight"/>
            </a:endParaRPr>
          </a:p>
        </p:txBody>
      </p:sp>
      <p:sp>
        <p:nvSpPr>
          <p:cNvPr id="22" name="Freeform 21"/>
          <p:cNvSpPr>
            <a:spLocks/>
          </p:cNvSpPr>
          <p:nvPr userDrawn="1"/>
        </p:nvSpPr>
        <p:spPr bwMode="black">
          <a:xfrm>
            <a:off x="5606625" y="2237246"/>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lIns="91380" tIns="45690" rIns="91380" bIns="45690"/>
          <a:lstStyle/>
          <a:p>
            <a:endParaRPr lang="en-US">
              <a:solidFill>
                <a:srgbClr val="FFFFFF"/>
              </a:solidFill>
              <a:latin typeface="CiscoSansTT ExtraLight"/>
            </a:endParaRPr>
          </a:p>
        </p:txBody>
      </p:sp>
    </p:spTree>
    <p:extLst>
      <p:ext uri="{BB962C8B-B14F-4D97-AF65-F5344CB8AC3E}">
        <p14:creationId xmlns:p14="http://schemas.microsoft.com/office/powerpoint/2010/main" val="327861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00"/>
                                        <p:tgtEl>
                                          <p:spTgt spid="14"/>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700"/>
                                        <p:tgtEl>
                                          <p:spTgt spid="15"/>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700"/>
                                        <p:tgtEl>
                                          <p:spTgt spid="16"/>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700"/>
                                        <p:tgtEl>
                                          <p:spTgt spid="17"/>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700"/>
                                        <p:tgtEl>
                                          <p:spTgt spid="18"/>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00"/>
                                        <p:tgtEl>
                                          <p:spTgt spid="19"/>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700"/>
                                        <p:tgtEl>
                                          <p:spTgt spid="20"/>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700"/>
                                        <p:tgtEl>
                                          <p:spTgt spid="21"/>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700"/>
                                        <p:tgtEl>
                                          <p:spTgt spid="22"/>
                                        </p:tgtEl>
                                      </p:cBhvr>
                                    </p:animEffect>
                                  </p:childTnLst>
                                </p:cTn>
                              </p:par>
                              <p:par>
                                <p:cTn id="32" presetID="42" presetClass="path" presetSubtype="0" accel="50000" decel="50000" fill="hold" grpId="0" nodeType="withEffect">
                                  <p:stCondLst>
                                    <p:cond delay="0"/>
                                  </p:stCondLst>
                                  <p:childTnLst>
                                    <p:animMotion origin="layout" path="M -4.72222E-6 3.7037E-7 L -4.72222E-6 0.09143 " pathEditMode="relative" rAng="0" ptsTypes="AA">
                                      <p:cBhvr>
                                        <p:cTn id="33" dur="700" spd="-100000" fill="hold"/>
                                        <p:tgtEl>
                                          <p:spTgt spid="14"/>
                                        </p:tgtEl>
                                        <p:attrNameLst>
                                          <p:attrName>ppt_x</p:attrName>
                                          <p:attrName>ppt_y</p:attrName>
                                        </p:attrNameLst>
                                      </p:cBhvr>
                                      <p:rCtr x="0" y="46"/>
                                    </p:animMotion>
                                  </p:childTnLst>
                                </p:cTn>
                              </p:par>
                              <p:par>
                                <p:cTn id="34" presetID="42" presetClass="path" presetSubtype="0" accel="50000" decel="50000" fill="hold" grpId="0" nodeType="withEffect">
                                  <p:stCondLst>
                                    <p:cond delay="0"/>
                                  </p:stCondLst>
                                  <p:childTnLst>
                                    <p:animMotion origin="layout" path="M 5E-6 3.7037E-6 L 5E-6 0.11157 " pathEditMode="relative" rAng="0" ptsTypes="AA">
                                      <p:cBhvr>
                                        <p:cTn id="35" dur="700" spd="-100000" fill="hold"/>
                                        <p:tgtEl>
                                          <p:spTgt spid="16"/>
                                        </p:tgtEl>
                                        <p:attrNameLst>
                                          <p:attrName>ppt_x</p:attrName>
                                          <p:attrName>ppt_y</p:attrName>
                                        </p:attrNameLst>
                                      </p:cBhvr>
                                      <p:rCtr x="0" y="56"/>
                                    </p:animMotion>
                                  </p:childTnLst>
                                </p:cTn>
                              </p:par>
                              <p:par>
                                <p:cTn id="36" presetID="42" presetClass="path" presetSubtype="0" accel="50000" decel="50000" fill="hold" grpId="0" nodeType="withEffect">
                                  <p:stCondLst>
                                    <p:cond delay="0"/>
                                  </p:stCondLst>
                                  <p:childTnLst>
                                    <p:animMotion origin="layout" path="M 4.72222E-6 4.81481E-6 L 4.72222E-6 0.09143 " pathEditMode="relative" rAng="0" ptsTypes="AA">
                                      <p:cBhvr>
                                        <p:cTn id="37" dur="700" spd="-100000" fill="hold"/>
                                        <p:tgtEl>
                                          <p:spTgt spid="18"/>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2.77778E-6 3.7037E-6 L -2.77778E-6 0.11157 " pathEditMode="relative" rAng="0" ptsTypes="AA">
                                      <p:cBhvr>
                                        <p:cTn id="39" dur="700" spd="-100000" fill="hold"/>
                                        <p:tgtEl>
                                          <p:spTgt spid="20"/>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5.55556E-7 4.81481E-6 L 5.55556E-7 0.09143 " pathEditMode="relative" rAng="0" ptsTypes="AA">
                                      <p:cBhvr>
                                        <p:cTn id="41" dur="700" spd="-100000" fill="hold"/>
                                        <p:tgtEl>
                                          <p:spTgt spid="22"/>
                                        </p:tgtEl>
                                        <p:attrNameLst>
                                          <p:attrName>ppt_x</p:attrName>
                                          <p:attrName>ppt_y</p:attrName>
                                        </p:attrNameLst>
                                      </p:cBhvr>
                                      <p:rCtr x="0" y="46"/>
                                    </p:animMotion>
                                  </p:childTnLst>
                                </p:cTn>
                              </p:par>
                              <p:par>
                                <p:cTn id="42" presetID="64" presetClass="path" presetSubtype="0" accel="50000" decel="50000" fill="hold" grpId="0" nodeType="withEffect">
                                  <p:stCondLst>
                                    <p:cond delay="0"/>
                                  </p:stCondLst>
                                  <p:childTnLst>
                                    <p:animMotion origin="layout" path="M 4.72222E-6 3.33333E-6 L 4.72222E-6 -0.10764 " pathEditMode="relative" rAng="0" ptsTypes="AA">
                                      <p:cBhvr>
                                        <p:cTn id="43" dur="700" spd="-100000" fill="hold"/>
                                        <p:tgtEl>
                                          <p:spTgt spid="15"/>
                                        </p:tgtEl>
                                        <p:attrNameLst>
                                          <p:attrName>ppt_x</p:attrName>
                                          <p:attrName>ppt_y</p:attrName>
                                        </p:attrNameLst>
                                      </p:cBhvr>
                                      <p:rCtr x="0" y="-54"/>
                                    </p:animMotion>
                                  </p:childTnLst>
                                </p:cTn>
                              </p:par>
                              <p:par>
                                <p:cTn id="44" presetID="64" presetClass="path" presetSubtype="0" accel="50000" decel="50000" fill="hold" grpId="0" nodeType="withEffect">
                                  <p:stCondLst>
                                    <p:cond delay="0"/>
                                  </p:stCondLst>
                                  <p:childTnLst>
                                    <p:animMotion origin="layout" path="M 4.44444E-6 3.33333E-6 L 4.44444E-6 -0.10764 " pathEditMode="relative" rAng="0" ptsTypes="AA">
                                      <p:cBhvr>
                                        <p:cTn id="45" dur="700" spd="-100000" fill="hold"/>
                                        <p:tgtEl>
                                          <p:spTgt spid="17"/>
                                        </p:tgtEl>
                                        <p:attrNameLst>
                                          <p:attrName>ppt_x</p:attrName>
                                          <p:attrName>ppt_y</p:attrName>
                                        </p:attrNameLst>
                                      </p:cBhvr>
                                      <p:rCtr x="0" y="-54"/>
                                    </p:animMotion>
                                  </p:childTnLst>
                                </p:cTn>
                              </p:par>
                              <p:par>
                                <p:cTn id="46" presetID="64" presetClass="path" presetSubtype="0" accel="50000" decel="50000" fill="hold" grpId="0" nodeType="withEffect">
                                  <p:stCondLst>
                                    <p:cond delay="0"/>
                                  </p:stCondLst>
                                  <p:childTnLst>
                                    <p:animMotion origin="layout" path="M -2.22222E-6 3.33333E-6 L -2.22222E-6 -0.10764 " pathEditMode="relative" rAng="0" ptsTypes="AA">
                                      <p:cBhvr>
                                        <p:cTn id="47" dur="700" spd="-100000" fill="hold"/>
                                        <p:tgtEl>
                                          <p:spTgt spid="19"/>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1.11111E-6 3.33333E-6 L 1.11111E-6 -0.10764 " pathEditMode="relative" rAng="0" ptsTypes="AA">
                                      <p:cBhvr>
                                        <p:cTn id="49" dur="700" spd="-100000" fill="hold"/>
                                        <p:tgtEl>
                                          <p:spTgt spid="21"/>
                                        </p:tgtEl>
                                        <p:attrNameLst>
                                          <p:attrName>ppt_x</p:attrName>
                                          <p:attrName>ppt_y</p:attrName>
                                        </p:attrNameLst>
                                      </p:cBhvr>
                                      <p:rCtr x="0" y="-54"/>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700"/>
                                        <p:tgtEl>
                                          <p:spTgt spid="11"/>
                                        </p:tgtEl>
                                      </p:cBhvr>
                                    </p:animEffect>
                                  </p:childTnLst>
                                </p:cTn>
                              </p:par>
                              <p:par>
                                <p:cTn id="54" presetID="10" presetClass="entr" presetSubtype="0" fill="hold" nodeType="withEffect">
                                  <p:stCondLst>
                                    <p:cond delay="10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700"/>
                                        <p:tgtEl>
                                          <p:spTgt spid="9"/>
                                        </p:tgtEl>
                                      </p:cBhvr>
                                    </p:animEffect>
                                  </p:childTnLst>
                                </p:cTn>
                              </p:par>
                              <p:par>
                                <p:cTn id="57" presetID="10" presetClass="entr" presetSubtype="0" fill="hold" nodeType="withEffect">
                                  <p:stCondLst>
                                    <p:cond delay="20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700"/>
                                        <p:tgtEl>
                                          <p:spTgt spid="13"/>
                                        </p:tgtEl>
                                      </p:cBhvr>
                                    </p:animEffect>
                                  </p:childTnLst>
                                </p:cTn>
                              </p:par>
                              <p:par>
                                <p:cTn id="60" presetID="10" presetClass="entr" presetSubtype="0" fill="hold" nodeType="withEffect">
                                  <p:stCondLst>
                                    <p:cond delay="30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700"/>
                                        <p:tgtEl>
                                          <p:spTgt spid="10"/>
                                        </p:tgtEl>
                                      </p:cBhvr>
                                    </p:animEffect>
                                  </p:childTnLst>
                                </p:cTn>
                              </p:par>
                              <p:par>
                                <p:cTn id="63" presetID="10" presetClass="entr" presetSubtype="0" fill="hold" nodeType="withEffect">
                                  <p:stCondLst>
                                    <p:cond delay="40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7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Layout>
</file>

<file path=ppt/slideLayouts/slideLayout67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2"/>
          <p:cNvSpPr>
            <a:spLocks noGrp="1"/>
          </p:cNvSpPr>
          <p:nvPr>
            <p:ph type="sldNum" sz="quarter" idx="4"/>
          </p:nvPr>
        </p:nvSpPr>
        <p:spPr>
          <a:xfrm>
            <a:off x="4354896" y="4888887"/>
            <a:ext cx="383410" cy="274637"/>
          </a:xfrm>
          <a:prstGeom prst="rect">
            <a:avLst/>
          </a:prstGeom>
        </p:spPr>
        <p:txBody>
          <a:bodyPr vert="horz" lIns="91380" tIns="45690" rIns="91380" bIns="45690" rtlCol="0" anchor="ctr"/>
          <a:lstStyle>
            <a:lvl1pPr marL="0" algn="ctr" defTabSz="457739" rtl="0" eaLnBrk="1" fontAlgn="base" latinLnBrk="0" hangingPunct="1">
              <a:spcBef>
                <a:spcPct val="0"/>
              </a:spcBef>
              <a:spcAft>
                <a:spcPct val="0"/>
              </a:spcAft>
              <a:defRPr lang="en-US" sz="700" kern="1200" smtClean="0">
                <a:solidFill>
                  <a:schemeClr val="bg2"/>
                </a:solidFill>
                <a:latin typeface="+mn-lt"/>
                <a:ea typeface="+mn-ea"/>
                <a:cs typeface="+mn-cs"/>
              </a:defRPr>
            </a:lvl1pPr>
          </a:lstStyle>
          <a:p>
            <a:fld id="{3945D0FD-48F1-4D72-80C5-FFB60B92A834}" type="slidenum">
              <a:rPr>
                <a:solidFill>
                  <a:srgbClr val="FFFFFF"/>
                </a:solidFill>
              </a:rPr>
              <a:pPr/>
              <a:t>‹#›</a:t>
            </a:fld>
            <a:endParaRPr dirty="0">
              <a:solidFill>
                <a:srgbClr val="FFFFFF"/>
              </a:solidFill>
            </a:endParaRPr>
          </a:p>
        </p:txBody>
      </p:sp>
    </p:spTree>
    <p:extLst>
      <p:ext uri="{BB962C8B-B14F-4D97-AF65-F5344CB8AC3E}">
        <p14:creationId xmlns:p14="http://schemas.microsoft.com/office/powerpoint/2010/main" val="2895807781"/>
      </p:ext>
    </p:extLst>
  </p:cSld>
  <p:clrMapOvr>
    <a:masterClrMapping/>
  </p:clrMapOvr>
  <p:transition/>
  <p:timing>
    <p:tnLst>
      <p:par>
        <p:cTn id="1" dur="indefinite" restart="never" nodeType="tmRoot"/>
      </p:par>
    </p:tnLst>
  </p:timing>
</p:sldLayout>
</file>

<file path=ppt/slideLayouts/slideLayout679.xml><?xml version="1.0" encoding="utf-8"?>
<p:sldLayout xmlns:a="http://schemas.openxmlformats.org/drawingml/2006/main" xmlns:r="http://schemas.openxmlformats.org/officeDocument/2006/relationships" xmlns:p="http://schemas.openxmlformats.org/presentationml/2006/main">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0926025"/>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68522" tIns="34280" rIns="68522" bIns="34280">
            <a:noAutofit/>
          </a:bodyPr>
          <a:lstStyle>
            <a:lvl1pPr marL="280720" indent="-223616">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536" indent="-215678">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020" indent="-171296">
              <a:buClr>
                <a:schemeClr val="tx1"/>
              </a:buClr>
              <a:buSzPct val="80000"/>
              <a:buFont typeface="Arial"/>
              <a:buChar char="•"/>
              <a:defRPr sz="1600" b="0" i="0">
                <a:solidFill>
                  <a:srgbClr val="676767"/>
                </a:solidFill>
                <a:latin typeface="+mn-lt"/>
                <a:cs typeface="CiscoSans ExtraLight"/>
              </a:defRPr>
            </a:lvl3pPr>
            <a:lvl4pPr marL="910367" indent="-171296">
              <a:buClr>
                <a:schemeClr val="tx1"/>
              </a:buClr>
              <a:buSzPct val="80000"/>
              <a:buFont typeface="Arial"/>
              <a:buChar char="•"/>
              <a:defRPr sz="1400" b="0" i="0">
                <a:solidFill>
                  <a:srgbClr val="676767"/>
                </a:solidFill>
                <a:latin typeface="+mn-lt"/>
                <a:cs typeface="CiscoSans ExtraLight"/>
              </a:defRPr>
            </a:lvl4pPr>
            <a:lvl5pPr marL="1081649" indent="-168121">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42"/>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25" tIns="34283" rIns="68525" bIns="34283"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797615448"/>
      </p:ext>
    </p:extLst>
  </p:cSld>
  <p:clrMapOvr>
    <a:masterClrMapping/>
  </p:clrMapOvr>
  <p:transition spd="med">
    <p:fade/>
  </p:transition>
</p:sldLayout>
</file>

<file path=ppt/slideLayouts/slideLayout680.xml><?xml version="1.0" encoding="utf-8"?>
<p:sldLayout xmlns:a="http://schemas.openxmlformats.org/drawingml/2006/main" xmlns:r="http://schemas.openxmlformats.org/officeDocument/2006/relationships" xmlns:p="http://schemas.openxmlformats.org/presentationml/2006/main">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53765" y="1439073"/>
            <a:ext cx="4117446" cy="2265389"/>
          </a:xfrm>
        </p:spPr>
        <p:txBody>
          <a:bodyPr vert="horz" lIns="61649" tIns="34274" rIns="61649" bIns="34274" rtlCol="0" anchor="ctr" anchorCtr="0">
            <a:noAutofit/>
          </a:bodyPr>
          <a:lstStyle>
            <a:lvl1pPr marL="0" indent="0" algn="l" defTabSz="685045" rtl="0" eaLnBrk="1" latinLnBrk="0" hangingPunct="1">
              <a:lnSpc>
                <a:spcPct val="80000"/>
              </a:lnSpc>
              <a:spcBef>
                <a:spcPct val="0"/>
              </a:spcBef>
              <a:buClr>
                <a:schemeClr val="tx1"/>
              </a:buClr>
              <a:buFont typeface="Ciscolight" pitchFamily="2" charset="0"/>
              <a:buNone/>
              <a:defRPr lang="en-US" sz="4500" b="0" kern="1200" spc="0" baseline="0" dirty="0">
                <a:gradFill>
                  <a:gsLst>
                    <a:gs pos="0">
                      <a:schemeClr val="tx2"/>
                    </a:gs>
                    <a:gs pos="100000">
                      <a:srgbClr val="01BBBB"/>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20" y="654518"/>
            <a:ext cx="3895344" cy="3840480"/>
          </a:xfrm>
          <a:prstGeom prst="rect">
            <a:avLst/>
          </a:prstGeom>
        </p:spPr>
        <p:txBody>
          <a:bodyPr lIns="91332" tIns="45666" rIns="91332" bIns="45666"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dirty="0" smtClean="0"/>
              <a:t>Tell your story here</a:t>
            </a:r>
            <a:endParaRPr lang="en-US" dirty="0"/>
          </a:p>
        </p:txBody>
      </p:sp>
      <p:cxnSp>
        <p:nvCxnSpPr>
          <p:cNvPr id="5" name="Straight Connector 4"/>
          <p:cNvCxnSpPr/>
          <p:nvPr userDrawn="1"/>
        </p:nvCxnSpPr>
        <p:spPr>
          <a:xfrm>
            <a:off x="4600575" y="609645"/>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148370"/>
      </p:ext>
    </p:extLst>
  </p:cSld>
  <p:clrMapOvr>
    <a:masterClrMapping/>
  </p:clrMapOvr>
  <p:transition spd="slow">
    <p:wipe/>
  </p:transition>
  <p:timing>
    <p:tnLst>
      <p:par>
        <p:cTn id="1" dur="indefinite" restart="never" nodeType="tmRoot"/>
      </p:par>
    </p:tnLst>
  </p:timing>
</p:sldLayout>
</file>

<file path=ppt/slideLayouts/slideLayout681.xml><?xml version="1.0" encoding="utf-8"?>
<p:sldLayout xmlns:a="http://schemas.openxmlformats.org/drawingml/2006/main" xmlns:r="http://schemas.openxmlformats.org/officeDocument/2006/relationships" xmlns:p="http://schemas.openxmlformats.org/presentationml/2006/main" showMasterSp="0" userDrawn="1">
  <p:cSld name="Significant Number_B">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803394" y="1169158"/>
            <a:ext cx="6805751" cy="1866749"/>
          </a:xfrm>
          <a:prstGeom prst="rect">
            <a:avLst/>
          </a:prstGeom>
        </p:spPr>
        <p:txBody>
          <a:bodyPr lIns="68544" tIns="34292" rIns="68544" bIns="34292" anchor="ctr">
            <a:noAutofit/>
          </a:bodyPr>
          <a:lstStyle>
            <a:lvl1pPr marL="0" indent="0" algn="ctr">
              <a:buFontTx/>
              <a:buNone/>
              <a:defRPr sz="12000">
                <a:solidFill>
                  <a:schemeClr val="accent1"/>
                </a:solidFill>
              </a:defRPr>
            </a:lvl1pPr>
            <a:lvl2pPr marL="342665" indent="0" algn="ctr">
              <a:buFontTx/>
              <a:buNone/>
              <a:defRPr/>
            </a:lvl2pPr>
            <a:lvl3pPr marL="685352" indent="0" algn="ctr">
              <a:buFontTx/>
              <a:buNone/>
              <a:defRPr/>
            </a:lvl3pPr>
            <a:lvl4pPr marL="1028028" indent="0" algn="ctr">
              <a:buFontTx/>
              <a:buNone/>
              <a:defRPr/>
            </a:lvl4pPr>
            <a:lvl5pPr marL="1370706" indent="0" algn="ctr">
              <a:buFontTx/>
              <a:buNone/>
              <a:defRPr/>
            </a:lvl5pPr>
          </a:lstStyle>
          <a:p>
            <a:pPr lvl="0"/>
            <a:r>
              <a:rPr lang="en-US" dirty="0" smtClean="0"/>
              <a:t>XXX</a:t>
            </a:r>
            <a:endParaRPr lang="en-US" dirty="0"/>
          </a:p>
        </p:txBody>
      </p:sp>
      <p:sp>
        <p:nvSpPr>
          <p:cNvPr id="7" name="Text Placeholder 6"/>
          <p:cNvSpPr>
            <a:spLocks noGrp="1"/>
          </p:cNvSpPr>
          <p:nvPr>
            <p:ph type="body" sz="quarter" idx="14" hasCustomPrompt="1"/>
          </p:nvPr>
        </p:nvSpPr>
        <p:spPr>
          <a:xfrm>
            <a:off x="800666" y="3085720"/>
            <a:ext cx="6812349" cy="546497"/>
          </a:xfrm>
          <a:prstGeom prst="rect">
            <a:avLst/>
          </a:prstGeom>
        </p:spPr>
        <p:txBody>
          <a:bodyPr lIns="68544" tIns="34292" rIns="68544" bIns="34292">
            <a:normAutofit/>
          </a:bodyPr>
          <a:lstStyle>
            <a:lvl1pPr marL="0" indent="0" algn="ctr">
              <a:buFontTx/>
              <a:buNone/>
              <a:defRPr sz="2600" baseline="0"/>
            </a:lvl1pPr>
            <a:lvl2pPr marL="342665" indent="0">
              <a:buFontTx/>
              <a:buNone/>
              <a:defRPr/>
            </a:lvl2pPr>
            <a:lvl3pPr marL="685352" indent="0">
              <a:buFontTx/>
              <a:buNone/>
              <a:defRPr/>
            </a:lvl3pPr>
            <a:lvl4pPr marL="1028028" indent="0">
              <a:buFontTx/>
              <a:buNone/>
              <a:defRPr/>
            </a:lvl4pPr>
            <a:lvl5pPr marL="1370706" indent="0">
              <a:buFontTx/>
              <a:buNone/>
              <a:defRPr/>
            </a:lvl5pPr>
          </a:lstStyle>
          <a:p>
            <a:pPr lvl="0"/>
            <a:r>
              <a:rPr lang="en-US" dirty="0" smtClean="0"/>
              <a:t>Brief descriptive label</a:t>
            </a:r>
          </a:p>
        </p:txBody>
      </p:sp>
      <p:sp>
        <p:nvSpPr>
          <p:cNvPr id="8" name="Footer Placeholder 4"/>
          <p:cNvSpPr>
            <a:spLocks noGrp="1"/>
          </p:cNvSpPr>
          <p:nvPr>
            <p:ph type="ftr" sz="quarter" idx="3"/>
          </p:nvPr>
        </p:nvSpPr>
        <p:spPr>
          <a:xfrm>
            <a:off x="6775704" y="4930902"/>
            <a:ext cx="1714500" cy="171450"/>
          </a:xfrm>
          <a:prstGeom prst="rect">
            <a:avLst/>
          </a:prstGeom>
        </p:spPr>
        <p:txBody>
          <a:bodyPr vert="horz" lIns="68541" tIns="34289" rIns="68541" bIns="34289" rtlCol="0" anchor="ctr"/>
          <a:lstStyle>
            <a:lvl1pPr marL="0" marR="0" indent="0" algn="r" defTabSz="685352" rtl="0" eaLnBrk="1" fontAlgn="auto" latinLnBrk="0" hangingPunct="1">
              <a:lnSpc>
                <a:spcPct val="100000"/>
              </a:lnSpc>
              <a:spcBef>
                <a:spcPts val="0"/>
              </a:spcBef>
              <a:spcAft>
                <a:spcPts val="0"/>
              </a:spcAft>
              <a:buClrTx/>
              <a:buSzTx/>
              <a:buFontTx/>
              <a:buNone/>
              <a:tabLst/>
              <a:defRPr sz="5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2592494306"/>
      </p:ext>
    </p:extLst>
  </p:cSld>
  <p:clrMapOvr>
    <a:masterClrMapping/>
  </p:clrMapOvr>
  <p:transition spd="slow">
    <p:fade/>
  </p:transition>
  <p:timing>
    <p:tnLst>
      <p:par>
        <p:cTn id="1" dur="indefinite" restart="never" nodeType="tmRoot"/>
      </p:par>
    </p:tnLst>
  </p:timing>
</p:sldLayout>
</file>

<file path=ppt/slideLayouts/slideLayout682.xml><?xml version="1.0" encoding="utf-8"?>
<p:sldLayout xmlns:a="http://schemas.openxmlformats.org/drawingml/2006/main" xmlns:r="http://schemas.openxmlformats.org/officeDocument/2006/relationships" xmlns:p="http://schemas.openxmlformats.org/presentationml/2006/main">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1826776"/>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683.xml><?xml version="1.0" encoding="utf-8"?>
<p:sldLayout xmlns:a="http://schemas.openxmlformats.org/drawingml/2006/main" xmlns:r="http://schemas.openxmlformats.org/officeDocument/2006/relationships" xmlns:p="http://schemas.openxmlformats.org/presentationml/2006/main" userDrawn="1">
  <p:cSld name="3_Segue">
    <p:spTree>
      <p:nvGrpSpPr>
        <p:cNvPr id="1" name=""/>
        <p:cNvGrpSpPr/>
        <p:nvPr/>
      </p:nvGrpSpPr>
      <p:grpSpPr>
        <a:xfrm>
          <a:off x="0" y="0"/>
          <a:ext cx="0" cy="0"/>
          <a:chOff x="0" y="0"/>
          <a:chExt cx="0" cy="0"/>
        </a:xfrm>
      </p:grpSpPr>
      <p:sp>
        <p:nvSpPr>
          <p:cNvPr id="3" name="Rectangle 7"/>
          <p:cNvSpPr>
            <a:spLocks noChangeArrowheads="1"/>
          </p:cNvSpPr>
          <p:nvPr/>
        </p:nvSpPr>
        <p:spPr bwMode="ltGray">
          <a:xfrm>
            <a:off x="8515708" y="4742907"/>
            <a:ext cx="218414" cy="154518"/>
          </a:xfrm>
          <a:prstGeom prst="rect">
            <a:avLst/>
          </a:prstGeom>
          <a:noFill/>
          <a:ln w="9525" algn="ctr">
            <a:noFill/>
            <a:miter lim="800000"/>
            <a:headEnd/>
            <a:tailEnd/>
          </a:ln>
          <a:effectLst/>
        </p:spPr>
        <p:txBody>
          <a:bodyPr wrap="none" lIns="61541" tIns="30788" rIns="61541" bIns="30788" anchor="b">
            <a:spAutoFit/>
          </a:bodyPr>
          <a:lstStyle/>
          <a:p>
            <a:pPr algn="r" defTabSz="610299" fontAlgn="auto">
              <a:spcBef>
                <a:spcPts val="0"/>
              </a:spcBef>
              <a:spcAft>
                <a:spcPts val="0"/>
              </a:spcAft>
              <a:defRPr/>
            </a:pPr>
            <a:fld id="{509F5890-BE05-4D5D-AADF-DD6FDB4C472B}" type="slidenum">
              <a:rPr lang="en-US" sz="600">
                <a:solidFill>
                  <a:srgbClr val="FFFFFF">
                    <a:alpha val="60000"/>
                  </a:srgbClr>
                </a:solidFill>
                <a:latin typeface="Arial"/>
                <a:cs typeface="CiscoSans Thin"/>
              </a:rPr>
              <a:pPr algn="r" defTabSz="610299" fontAlgn="auto">
                <a:spcBef>
                  <a:spcPts val="0"/>
                </a:spcBef>
                <a:spcAft>
                  <a:spcPts val="0"/>
                </a:spcAft>
                <a:defRPr/>
              </a:pPr>
              <a:t>‹#›</a:t>
            </a:fld>
            <a:endParaRPr lang="en-US" sz="600" dirty="0">
              <a:solidFill>
                <a:srgbClr val="FFFFFF">
                  <a:alpha val="60000"/>
                </a:srgbClr>
              </a:solidFill>
              <a:latin typeface="Arial"/>
              <a:cs typeface="CiscoSans Thin"/>
            </a:endParaRPr>
          </a:p>
        </p:txBody>
      </p:sp>
      <p:sp>
        <p:nvSpPr>
          <p:cNvPr id="4" name="Rectangle 4"/>
          <p:cNvSpPr>
            <a:spLocks noChangeArrowheads="1"/>
          </p:cNvSpPr>
          <p:nvPr/>
        </p:nvSpPr>
        <p:spPr bwMode="ltGray">
          <a:xfrm>
            <a:off x="5867509" y="4741653"/>
            <a:ext cx="2658018" cy="154518"/>
          </a:xfrm>
          <a:prstGeom prst="rect">
            <a:avLst/>
          </a:prstGeom>
          <a:noFill/>
          <a:ln w="9525">
            <a:noFill/>
            <a:miter lim="800000"/>
            <a:headEnd/>
            <a:tailEnd/>
          </a:ln>
          <a:effectLst/>
        </p:spPr>
        <p:txBody>
          <a:bodyPr lIns="61541" tIns="30788" rIns="61541" bIns="30788" anchor="b">
            <a:spAutoFit/>
          </a:bodyPr>
          <a:lstStyle/>
          <a:p>
            <a:pPr defTabSz="610299" fontAlgn="auto">
              <a:spcBef>
                <a:spcPts val="0"/>
              </a:spcBef>
              <a:spcAft>
                <a:spcPts val="0"/>
              </a:spcAft>
              <a:defRPr/>
            </a:pPr>
            <a:r>
              <a:rPr lang="en-US" sz="600" dirty="0">
                <a:solidFill>
                  <a:srgbClr val="FFFFFF">
                    <a:alpha val="60000"/>
                  </a:srgbClr>
                </a:solidFill>
                <a:latin typeface="Arial"/>
                <a:cs typeface="CiscoSans Thin"/>
              </a:rPr>
              <a:t>© 2015  Cisco and/or its affiliates. All rights reserved.   Cisco Confidential</a:t>
            </a:r>
          </a:p>
        </p:txBody>
      </p:sp>
      <p:pic>
        <p:nvPicPr>
          <p:cNvPr id="5" name="Picture 2" descr="C:\Users\spius\Pictures\cisco logo blue gradient.png"/>
          <p:cNvPicPr>
            <a:picLocks noChangeAspect="1" noChangeArrowheads="1"/>
          </p:cNvPicPr>
          <p:nvPr userDrawn="1"/>
        </p:nvPicPr>
        <p:blipFill>
          <a:blip r:embed="rId2" cstate="screen">
            <a:biLevel thresh="25000"/>
            <a:extLst>
              <a:ext uri="{28A0092B-C50C-407E-A947-70E740481C1C}">
                <a14:useLocalDpi xmlns:a14="http://schemas.microsoft.com/office/drawing/2010/main"/>
              </a:ext>
            </a:extLst>
          </a:blip>
          <a:srcRect/>
          <a:stretch>
            <a:fillRect/>
          </a:stretch>
        </p:blipFill>
        <p:spPr bwMode="auto">
          <a:xfrm>
            <a:off x="474663" y="4625975"/>
            <a:ext cx="430212" cy="26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2904885477"/>
      </p:ext>
    </p:extLst>
  </p:cSld>
  <p:clrMapOvr>
    <a:masterClrMapping/>
  </p:clrMapOvr>
  <p:transition spd="slow">
    <p:wipe/>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userDrawn="1">
  <p:cSld name="4_Title_Photo">
    <p:spTree>
      <p:nvGrpSpPr>
        <p:cNvPr id="1" name=""/>
        <p:cNvGrpSpPr/>
        <p:nvPr/>
      </p:nvGrpSpPr>
      <p:grpSpPr>
        <a:xfrm>
          <a:off x="0" y="0"/>
          <a:ext cx="0" cy="0"/>
          <a:chOff x="0" y="0"/>
          <a:chExt cx="0" cy="0"/>
        </a:xfrm>
      </p:grpSpPr>
      <p:pic>
        <p:nvPicPr>
          <p:cNvPr id="16" name="Picture Placeholder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207" y="0"/>
            <a:ext cx="9150431" cy="5148642"/>
          </a:xfrm>
          <a:prstGeom prst="rect">
            <a:avLst/>
          </a:prstGeom>
        </p:spPr>
      </p:pic>
      <p:pic>
        <p:nvPicPr>
          <p:cNvPr id="17" name="Picture 8" descr="logo_black.ai"/>
          <p:cNvPicPr>
            <a:picLocks noChangeAspect="1"/>
          </p:cNvPicPr>
          <p:nvPr userDrawn="1"/>
        </p:nvPicPr>
        <p:blipFill>
          <a:blip r:embed="rId3">
            <a:alphaModFix amt="82000"/>
            <a:extLst>
              <a:ext uri="{28A0092B-C50C-407E-A947-70E740481C1C}">
                <a14:useLocalDpi xmlns:a14="http://schemas.microsoft.com/office/drawing/2010/main"/>
              </a:ext>
            </a:extLst>
          </a:blip>
          <a:srcRect/>
          <a:stretch>
            <a:fillRect/>
          </a:stretch>
        </p:blipFill>
        <p:spPr bwMode="auto">
          <a:xfrm>
            <a:off x="425494" y="320677"/>
            <a:ext cx="949325" cy="58578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ubtitle 2"/>
          <p:cNvSpPr>
            <a:spLocks noGrp="1"/>
          </p:cNvSpPr>
          <p:nvPr>
            <p:ph type="subTitle" idx="1" hasCustomPrompt="1"/>
          </p:nvPr>
        </p:nvSpPr>
        <p:spPr>
          <a:xfrm>
            <a:off x="469526" y="3793237"/>
            <a:ext cx="8296421" cy="288131"/>
          </a:xfrm>
          <a:prstGeom prst="rect">
            <a:avLst/>
          </a:prstGeom>
        </p:spPr>
        <p:txBody>
          <a:bodyPr lIns="91342" tIns="45671" rIns="91342" bIns="45671" anchor="b" anchorCtr="0">
            <a:noAutofit/>
          </a:bodyPr>
          <a:lstStyle>
            <a:lvl1pPr marL="0" indent="0" algn="l">
              <a:buNone/>
              <a:defRPr sz="1400" b="0" i="0">
                <a:solidFill>
                  <a:schemeClr val="bg1"/>
                </a:solidFill>
                <a:latin typeface="+mn-lt"/>
                <a:cs typeface="CiscoSans"/>
              </a:defRPr>
            </a:lvl1pPr>
            <a:lvl2pPr marL="342524" indent="0" algn="ctr">
              <a:buNone/>
              <a:defRPr>
                <a:solidFill>
                  <a:schemeClr val="tx1">
                    <a:tint val="75000"/>
                  </a:schemeClr>
                </a:solidFill>
              </a:defRPr>
            </a:lvl2pPr>
            <a:lvl3pPr marL="685084" indent="0" algn="ctr">
              <a:buNone/>
              <a:defRPr>
                <a:solidFill>
                  <a:schemeClr val="tx1">
                    <a:tint val="75000"/>
                  </a:schemeClr>
                </a:solidFill>
              </a:defRPr>
            </a:lvl3pPr>
            <a:lvl4pPr marL="1027623" indent="0" algn="ctr">
              <a:buNone/>
              <a:defRPr>
                <a:solidFill>
                  <a:schemeClr val="tx1">
                    <a:tint val="75000"/>
                  </a:schemeClr>
                </a:solidFill>
              </a:defRPr>
            </a:lvl4pPr>
            <a:lvl5pPr marL="1370170" indent="0" algn="ctr">
              <a:buNone/>
              <a:defRPr>
                <a:solidFill>
                  <a:schemeClr val="tx1">
                    <a:tint val="75000"/>
                  </a:schemeClr>
                </a:solidFill>
              </a:defRPr>
            </a:lvl5pPr>
            <a:lvl6pPr marL="1712717" indent="0" algn="ctr">
              <a:buNone/>
              <a:defRPr>
                <a:solidFill>
                  <a:schemeClr val="tx1">
                    <a:tint val="75000"/>
                  </a:schemeClr>
                </a:solidFill>
              </a:defRPr>
            </a:lvl6pPr>
            <a:lvl7pPr marL="2055251" indent="0" algn="ctr">
              <a:buNone/>
              <a:defRPr>
                <a:solidFill>
                  <a:schemeClr val="tx1">
                    <a:tint val="75000"/>
                  </a:schemeClr>
                </a:solidFill>
              </a:defRPr>
            </a:lvl7pPr>
            <a:lvl8pPr marL="2397780" indent="0" algn="ctr">
              <a:buNone/>
              <a:defRPr>
                <a:solidFill>
                  <a:schemeClr val="tx1">
                    <a:tint val="75000"/>
                  </a:schemeClr>
                </a:solidFill>
              </a:defRPr>
            </a:lvl8pPr>
            <a:lvl9pPr marL="2740313" indent="0" algn="ctr">
              <a:buNone/>
              <a:defRPr>
                <a:solidFill>
                  <a:schemeClr val="tx1">
                    <a:tint val="75000"/>
                  </a:schemeClr>
                </a:solidFill>
              </a:defRPr>
            </a:lvl9pPr>
          </a:lstStyle>
          <a:p>
            <a:r>
              <a:rPr lang="en-GB" dirty="0" smtClean="0"/>
              <a:t>Speaker Name</a:t>
            </a:r>
            <a:endParaRPr lang="en-US" dirty="0"/>
          </a:p>
        </p:txBody>
      </p:sp>
      <p:sp>
        <p:nvSpPr>
          <p:cNvPr id="12" name="Text Placeholder 38"/>
          <p:cNvSpPr>
            <a:spLocks noGrp="1"/>
          </p:cNvSpPr>
          <p:nvPr>
            <p:ph type="body" sz="quarter" idx="11" hasCustomPrompt="1"/>
          </p:nvPr>
        </p:nvSpPr>
        <p:spPr>
          <a:xfrm>
            <a:off x="469526" y="4078590"/>
            <a:ext cx="8296421" cy="288131"/>
          </a:xfrm>
          <a:prstGeom prst="rect">
            <a:avLst/>
          </a:prstGeom>
        </p:spPr>
        <p:txBody>
          <a:bodyPr lIns="91342" tIns="45671" rIns="91342" bIns="45671"/>
          <a:lstStyle>
            <a:lvl1pPr marL="0" indent="0" algn="l">
              <a:buFontTx/>
              <a:buNone/>
              <a:defRPr lang="en-US" sz="14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3" name="Text Placeholder 40"/>
          <p:cNvSpPr>
            <a:spLocks noGrp="1"/>
          </p:cNvSpPr>
          <p:nvPr>
            <p:ph type="body" sz="quarter" idx="12" hasCustomPrompt="1"/>
          </p:nvPr>
        </p:nvSpPr>
        <p:spPr>
          <a:xfrm>
            <a:off x="469526" y="4363943"/>
            <a:ext cx="8296421" cy="288131"/>
          </a:xfrm>
          <a:prstGeom prst="rect">
            <a:avLst/>
          </a:prstGeom>
        </p:spPr>
        <p:txBody>
          <a:bodyPr lIns="91342" tIns="45671" rIns="91342" bIns="45671"/>
          <a:lstStyle>
            <a:lvl1pPr marL="0" indent="0" algn="l">
              <a:buFontTx/>
              <a:buNone/>
              <a:defRPr lang="en-US" sz="14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4" name="Text Placeholder 2"/>
          <p:cNvSpPr>
            <a:spLocks noGrp="1"/>
          </p:cNvSpPr>
          <p:nvPr>
            <p:ph type="body" sz="quarter" idx="13" hasCustomPrompt="1"/>
          </p:nvPr>
        </p:nvSpPr>
        <p:spPr>
          <a:xfrm>
            <a:off x="463327" y="3211463"/>
            <a:ext cx="8302625" cy="299001"/>
          </a:xfrm>
          <a:prstGeom prst="rect">
            <a:avLst/>
          </a:prstGeom>
        </p:spPr>
        <p:txBody>
          <a:bodyPr lIns="91342" tIns="45671" rIns="91342" bIns="45671"/>
          <a:lstStyle>
            <a:lvl1pPr marL="0" indent="0">
              <a:buFont typeface="Arial" panose="020B0604020202020204" pitchFamily="34" charset="0"/>
              <a:buNone/>
              <a:defRPr sz="2200" baseline="0">
                <a:solidFill>
                  <a:srgbClr val="4D4D4D"/>
                </a:solidFill>
                <a:latin typeface="+mj-lt"/>
              </a:defRPr>
            </a:lvl1pPr>
            <a:lvl2pPr marL="304504" indent="0">
              <a:buNone/>
              <a:defRPr/>
            </a:lvl2pPr>
            <a:lvl3pPr marL="427007" indent="0">
              <a:buNone/>
              <a:defRPr/>
            </a:lvl3pPr>
            <a:lvl4pPr marL="516211" indent="0">
              <a:buNone/>
              <a:defRPr/>
            </a:lvl4pPr>
            <a:lvl5pPr marL="60066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7"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1533279232"/>
      </p:ext>
    </p:extLst>
  </p:cSld>
  <p:clrMapOvr>
    <a:masterClrMapping/>
  </p:clrMapOvr>
  <p:transition spd="slow">
    <p:wipe/>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869141"/>
      </p:ext>
    </p:extLst>
  </p:cSld>
  <p:clrMapOvr>
    <a:masterClrMapping/>
  </p:clrMapOvr>
  <p:transition>
    <p:fade/>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0" rIns="91420" bIns="4571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539914826"/>
      </p:ext>
    </p:extLst>
  </p:cSld>
  <p:clrMapOvr>
    <a:masterClrMapping/>
  </p:clrMapOvr>
  <p:transition spd="med">
    <p:fade/>
  </p:transition>
  <p:timing>
    <p:tnLst>
      <p:par>
        <p:cTn id="1" dur="indefinite" restart="never" nodeType="tmRoot"/>
      </p:par>
    </p:tnLst>
  </p:timing>
</p:sldLayout>
</file>

<file path=ppt/slideLayouts/slideLayout687.xml><?xml version="1.0" encoding="utf-8"?>
<p:sldLayout xmlns:a="http://schemas.openxmlformats.org/drawingml/2006/main" xmlns:r="http://schemas.openxmlformats.org/officeDocument/2006/relationships" xmlns:p="http://schemas.openxmlformats.org/presentationml/2006/main" type="titleOnly">
  <p:cSld name="Blank Headlin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6" name="Footer Placeholder 4"/>
          <p:cNvSpPr>
            <a:spLocks noGrp="1"/>
          </p:cNvSpPr>
          <p:nvPr>
            <p:ph type="ftr" sz="quarter" idx="3"/>
          </p:nvPr>
        </p:nvSpPr>
        <p:spPr>
          <a:xfrm>
            <a:off x="7272355" y="5000627"/>
            <a:ext cx="1714500" cy="142875"/>
          </a:xfrm>
          <a:prstGeom prst="rect">
            <a:avLst/>
          </a:prstGeom>
        </p:spPr>
        <p:txBody>
          <a:bodyPr vert="horz" lIns="91436" tIns="45718" rIns="91436" bIns="45718" rtlCol="0" anchor="ctr"/>
          <a:lstStyle>
            <a:lvl1pPr marL="0" marR="0" indent="0" algn="r" defTabSz="685766" rtl="0" eaLnBrk="1" fontAlgn="auto" latinLnBrk="0" hangingPunct="1">
              <a:lnSpc>
                <a:spcPct val="100000"/>
              </a:lnSpc>
              <a:spcBef>
                <a:spcPts val="0"/>
              </a:spcBef>
              <a:spcAft>
                <a:spcPts val="0"/>
              </a:spcAft>
              <a:buClrTx/>
              <a:buSzTx/>
              <a:buFontTx/>
              <a:buNone/>
              <a:tabLst/>
              <a:defRPr sz="500">
                <a:solidFill>
                  <a:schemeClr val="bg1">
                    <a:lumMod val="50000"/>
                  </a:schemeClr>
                </a:solidFill>
                <a:latin typeface="Arial" panose="020B0604020202020204" pitchFamily="34" charset="0"/>
                <a:cs typeface="Arial" panose="020B0604020202020204" pitchFamily="34" charset="0"/>
              </a:defRPr>
            </a:lvl1pPr>
          </a:lstStyle>
          <a:p>
            <a:r>
              <a:rPr lang="en-US" smtClean="0"/>
              <a:t>Cisco Confidential</a:t>
            </a:r>
            <a:endParaRPr lang="en-US" dirty="0"/>
          </a:p>
        </p:txBody>
      </p:sp>
    </p:spTree>
    <p:extLst>
      <p:ext uri="{BB962C8B-B14F-4D97-AF65-F5344CB8AC3E}">
        <p14:creationId xmlns:p14="http://schemas.microsoft.com/office/powerpoint/2010/main" val="2379062300"/>
      </p:ext>
    </p:extLst>
  </p:cSld>
  <p:clrMapOvr>
    <a:masterClrMapping/>
  </p:clrMapOvr>
  <p:transition spd="slow">
    <p:fade/>
  </p:transition>
  <p:timing>
    <p:tnLst>
      <p:par>
        <p:cTn id="1" dur="indefinite" restart="never" nodeType="tmRoot"/>
      </p:par>
    </p:tnLst>
  </p:timing>
</p:sldLayout>
</file>

<file path=ppt/slideLayouts/slideLayout688.xml><?xml version="1.0" encoding="utf-8"?>
<p:sldLayout xmlns:a="http://schemas.openxmlformats.org/drawingml/2006/main" xmlns:r="http://schemas.openxmlformats.org/officeDocument/2006/relationships" xmlns:p="http://schemas.openxmlformats.org/presentationml/2006/main">
  <p:cSld name="Bullet Slide With Title">
    <p:spTree>
      <p:nvGrpSpPr>
        <p:cNvPr id="1" name="Shape 44"/>
        <p:cNvGrpSpPr/>
        <p:nvPr/>
      </p:nvGrpSpPr>
      <p:grpSpPr>
        <a:xfrm>
          <a:off x="0" y="0"/>
          <a:ext cx="0" cy="0"/>
          <a:chOff x="0" y="0"/>
          <a:chExt cx="0" cy="0"/>
        </a:xfrm>
      </p:grpSpPr>
      <p:sp>
        <p:nvSpPr>
          <p:cNvPr id="45" name="Shape 45"/>
          <p:cNvSpPr txBox="1">
            <a:spLocks noGrp="1"/>
          </p:cNvSpPr>
          <p:nvPr>
            <p:ph type="body" idx="1"/>
          </p:nvPr>
        </p:nvSpPr>
        <p:spPr>
          <a:xfrm>
            <a:off x="437766" y="959709"/>
            <a:ext cx="8345488" cy="3579623"/>
          </a:xfrm>
          <a:prstGeom prst="rect">
            <a:avLst/>
          </a:prstGeom>
          <a:noFill/>
          <a:ln>
            <a:noFill/>
          </a:ln>
        </p:spPr>
        <p:txBody>
          <a:bodyPr lIns="91425" tIns="91425" rIns="91425" bIns="91425" anchor="t" anchorCtr="0"/>
          <a:lstStyle>
            <a:lvl1pPr marL="280928" marR="0" lvl="0" indent="-128528" algn="l" rtl="0">
              <a:lnSpc>
                <a:spcPct val="95000"/>
              </a:lnSpc>
              <a:spcBef>
                <a:spcPts val="1110"/>
              </a:spcBef>
              <a:spcAft>
                <a:spcPts val="0"/>
              </a:spcAft>
              <a:buClr>
                <a:schemeClr val="dk1"/>
              </a:buClr>
              <a:buSzPct val="80000"/>
              <a:buFont typeface="Arial"/>
              <a:buChar char="•"/>
              <a:defRPr sz="1600" b="0" i="0" u="none" strike="noStrike" cap="none">
                <a:solidFill>
                  <a:srgbClr val="676767"/>
                </a:solidFill>
                <a:latin typeface="Arial"/>
                <a:ea typeface="Arial"/>
                <a:cs typeface="Arial"/>
                <a:sym typeface="Arial"/>
              </a:defRPr>
            </a:lvl1pPr>
            <a:lvl2pPr marL="507895" marR="0" lvl="1" indent="-137055" algn="l" rtl="0">
              <a:lnSpc>
                <a:spcPct val="95000"/>
              </a:lnSpc>
              <a:spcBef>
                <a:spcPts val="450"/>
              </a:spcBef>
              <a:spcAft>
                <a:spcPts val="0"/>
              </a:spcAft>
              <a:buClr>
                <a:schemeClr val="dk1"/>
              </a:buClr>
              <a:buSzPct val="79999"/>
              <a:buFont typeface="Arial"/>
              <a:buChar char="•"/>
              <a:defRPr sz="1800" b="0" i="0" u="none" strike="noStrike" cap="none">
                <a:solidFill>
                  <a:srgbClr val="676767"/>
                </a:solidFill>
                <a:latin typeface="Arial"/>
                <a:ea typeface="Arial"/>
                <a:cs typeface="Arial"/>
                <a:sym typeface="Arial"/>
              </a:defRPr>
            </a:lvl2pPr>
            <a:lvl3pPr marL="747558" marR="0" lvl="2" indent="-94777" algn="l" rtl="0">
              <a:lnSpc>
                <a:spcPct val="95000"/>
              </a:lnSpc>
              <a:spcBef>
                <a:spcPts val="625"/>
              </a:spcBef>
              <a:spcAft>
                <a:spcPts val="0"/>
              </a:spcAft>
              <a:buClr>
                <a:schemeClr val="dk1"/>
              </a:buClr>
              <a:buSzPct val="80000"/>
              <a:buFont typeface="Arial"/>
              <a:buChar char="•"/>
              <a:defRPr sz="1600" b="0" i="0" u="none" strike="noStrike" cap="none">
                <a:solidFill>
                  <a:srgbClr val="676767"/>
                </a:solidFill>
                <a:latin typeface="Arial"/>
                <a:ea typeface="Arial"/>
                <a:cs typeface="Arial"/>
                <a:sym typeface="Arial"/>
              </a:defRPr>
            </a:lvl3pPr>
            <a:lvl4pPr marL="911035" marR="0" lvl="3" indent="-103315" algn="l" rtl="0">
              <a:lnSpc>
                <a:spcPct val="95000"/>
              </a:lnSpc>
              <a:spcBef>
                <a:spcPts val="625"/>
              </a:spcBef>
              <a:spcAft>
                <a:spcPts val="0"/>
              </a:spcAft>
              <a:buClr>
                <a:schemeClr val="dk1"/>
              </a:buClr>
              <a:buSzPct val="80000"/>
              <a:buFont typeface="Arial"/>
              <a:buChar char="•"/>
              <a:defRPr sz="1400" b="0" i="0" u="none" strike="noStrike" cap="none">
                <a:solidFill>
                  <a:srgbClr val="676767"/>
                </a:solidFill>
                <a:latin typeface="Arial"/>
                <a:ea typeface="Arial"/>
                <a:cs typeface="Arial"/>
                <a:sym typeface="Arial"/>
              </a:defRPr>
            </a:lvl4pPr>
            <a:lvl5pPr marL="1082450" marR="0" lvl="4" indent="-119789" algn="l" rtl="0">
              <a:lnSpc>
                <a:spcPct val="95000"/>
              </a:lnSpc>
              <a:spcBef>
                <a:spcPts val="625"/>
              </a:spcBef>
              <a:spcAft>
                <a:spcPts val="0"/>
              </a:spcAft>
              <a:buClr>
                <a:schemeClr val="dk1"/>
              </a:buClr>
              <a:buSzPct val="80000"/>
              <a:buFont typeface="Arial"/>
              <a:buChar char="•"/>
              <a:defRPr sz="1200" b="0" i="0" u="none" strike="noStrike" cap="none">
                <a:solidFill>
                  <a:srgbClr val="676767"/>
                </a:solidFill>
                <a:latin typeface="Arial"/>
                <a:ea typeface="Arial"/>
                <a:cs typeface="Arial"/>
                <a:sym typeface="Arial"/>
              </a:defRPr>
            </a:lvl5pPr>
            <a:lvl6pPr marL="863856" marR="0" lvl="5" indent="-120905" algn="l" rtl="0">
              <a:spcBef>
                <a:spcPts val="600"/>
              </a:spcBef>
              <a:buClr>
                <a:schemeClr val="dk1"/>
              </a:buClr>
              <a:buSzPct val="100000"/>
              <a:buFont typeface="Arial"/>
              <a:buChar char="•"/>
              <a:defRPr sz="900" b="0" i="0" u="none" strike="noStrike" cap="none">
                <a:solidFill>
                  <a:schemeClr val="dk1"/>
                </a:solidFill>
                <a:latin typeface="Arial"/>
                <a:ea typeface="Arial"/>
                <a:cs typeface="Arial"/>
                <a:sym typeface="Arial"/>
              </a:defRPr>
            </a:lvl6pPr>
            <a:lvl7pPr marL="935844" marR="0" lvl="6" indent="-123044" algn="l" rtl="0">
              <a:spcBef>
                <a:spcPts val="600"/>
              </a:spcBef>
              <a:buClr>
                <a:schemeClr val="dk1"/>
              </a:buClr>
              <a:buSzPct val="100000"/>
              <a:buFont typeface="Arial"/>
              <a:buChar char="•"/>
              <a:defRPr sz="800" b="0" i="0" u="none" strike="noStrike" cap="none">
                <a:solidFill>
                  <a:schemeClr val="dk1"/>
                </a:solidFill>
                <a:latin typeface="Arial"/>
                <a:ea typeface="Arial"/>
                <a:cs typeface="Arial"/>
                <a:sym typeface="Arial"/>
              </a:defRPr>
            </a:lvl7pPr>
            <a:lvl8pPr marL="2400220" marR="0" lvl="7" indent="-12619" algn="l" rtl="0">
              <a:spcBef>
                <a:spcPts val="300"/>
              </a:spcBef>
              <a:buClr>
                <a:schemeClr val="dk1"/>
              </a:buClr>
              <a:buFont typeface="Arial"/>
              <a:buNone/>
              <a:defRPr sz="1500" b="0" i="0" u="none" strike="noStrike" cap="none">
                <a:solidFill>
                  <a:schemeClr val="dk1"/>
                </a:solidFill>
                <a:latin typeface="Arial"/>
                <a:ea typeface="Arial"/>
                <a:cs typeface="Arial"/>
                <a:sym typeface="Arial"/>
              </a:defRPr>
            </a:lvl8pPr>
            <a:lvl9pPr marL="2914553" marR="0" lvl="8" indent="-88802"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dirty="0"/>
          </a:p>
        </p:txBody>
      </p:sp>
      <p:sp>
        <p:nvSpPr>
          <p:cNvPr id="46" name="Shape 46"/>
          <p:cNvSpPr txBox="1">
            <a:spLocks noGrp="1"/>
          </p:cNvSpPr>
          <p:nvPr>
            <p:ph type="title"/>
          </p:nvPr>
        </p:nvSpPr>
        <p:spPr>
          <a:xfrm>
            <a:off x="200945" y="121444"/>
            <a:ext cx="8582309" cy="521620"/>
          </a:xfrm>
          <a:prstGeom prst="rect">
            <a:avLst/>
          </a:prstGeom>
          <a:noFill/>
          <a:ln>
            <a:noFill/>
          </a:ln>
        </p:spPr>
        <p:txBody>
          <a:bodyPr lIns="91425" tIns="91425" rIns="91425" bIns="91425" anchor="t" anchorCtr="0"/>
          <a:lstStyle>
            <a:lvl1pPr marL="0" marR="0" lvl="0" indent="0" algn="l" rtl="0">
              <a:lnSpc>
                <a:spcPct val="80000"/>
              </a:lnSpc>
              <a:spcBef>
                <a:spcPts val="0"/>
              </a:spcBef>
              <a:spcAft>
                <a:spcPts val="0"/>
              </a:spcAft>
              <a:buNone/>
              <a:defRPr sz="2200" b="1" i="0" u="none" strike="noStrike" cap="none">
                <a:solidFill>
                  <a:srgbClr val="676767"/>
                </a:solidFill>
                <a:latin typeface="Arial"/>
                <a:ea typeface="Arial"/>
                <a:cs typeface="Arial"/>
                <a:sym typeface="Arial"/>
              </a:defRPr>
            </a:lvl1pPr>
            <a:lvl2pPr marL="0" marR="0" lvl="1" indent="0" algn="l" rtl="0">
              <a:lnSpc>
                <a:spcPct val="80000"/>
              </a:lnSpc>
              <a:spcBef>
                <a:spcPts val="0"/>
              </a:spcBef>
              <a:spcAft>
                <a:spcPts val="0"/>
              </a:spcAft>
              <a:buNone/>
              <a:defRPr sz="3200" b="0" i="0" u="none" strike="noStrike" cap="none">
                <a:solidFill>
                  <a:srgbClr val="676767"/>
                </a:solidFill>
                <a:latin typeface="Arial"/>
                <a:ea typeface="Arial"/>
                <a:cs typeface="Arial"/>
                <a:sym typeface="Arial"/>
              </a:defRPr>
            </a:lvl2pPr>
            <a:lvl3pPr marL="0" marR="0" lvl="2" indent="0" algn="l" rtl="0">
              <a:lnSpc>
                <a:spcPct val="80000"/>
              </a:lnSpc>
              <a:spcBef>
                <a:spcPts val="0"/>
              </a:spcBef>
              <a:spcAft>
                <a:spcPts val="0"/>
              </a:spcAft>
              <a:buNone/>
              <a:defRPr sz="3200" b="0" i="0" u="none" strike="noStrike" cap="none">
                <a:solidFill>
                  <a:srgbClr val="676767"/>
                </a:solidFill>
                <a:latin typeface="Arial"/>
                <a:ea typeface="Arial"/>
                <a:cs typeface="Arial"/>
                <a:sym typeface="Arial"/>
              </a:defRPr>
            </a:lvl3pPr>
            <a:lvl4pPr marL="0" marR="0" lvl="3" indent="0" algn="l" rtl="0">
              <a:lnSpc>
                <a:spcPct val="80000"/>
              </a:lnSpc>
              <a:spcBef>
                <a:spcPts val="0"/>
              </a:spcBef>
              <a:spcAft>
                <a:spcPts val="0"/>
              </a:spcAft>
              <a:buNone/>
              <a:defRPr sz="3200" b="0" i="0" u="none" strike="noStrike" cap="none">
                <a:solidFill>
                  <a:srgbClr val="676767"/>
                </a:solidFill>
                <a:latin typeface="Arial"/>
                <a:ea typeface="Arial"/>
                <a:cs typeface="Arial"/>
                <a:sym typeface="Arial"/>
              </a:defRPr>
            </a:lvl4pPr>
            <a:lvl5pPr marL="0" marR="0" lvl="4" indent="0" algn="l" rtl="0">
              <a:lnSpc>
                <a:spcPct val="80000"/>
              </a:lnSpc>
              <a:spcBef>
                <a:spcPts val="0"/>
              </a:spcBef>
              <a:spcAft>
                <a:spcPts val="0"/>
              </a:spcAft>
              <a:buNone/>
              <a:defRPr sz="3200" b="0" i="0" u="none" strike="noStrike" cap="none">
                <a:solidFill>
                  <a:srgbClr val="676767"/>
                </a:solidFill>
                <a:latin typeface="Arial"/>
                <a:ea typeface="Arial"/>
                <a:cs typeface="Arial"/>
                <a:sym typeface="Arial"/>
              </a:defRPr>
            </a:lvl5pPr>
            <a:lvl6pPr marL="457200" marR="0" lvl="5" indent="0" algn="l" rtl="0">
              <a:lnSpc>
                <a:spcPct val="80000"/>
              </a:lnSpc>
              <a:spcBef>
                <a:spcPts val="0"/>
              </a:spcBef>
              <a:spcAft>
                <a:spcPts val="0"/>
              </a:spcAft>
              <a:buNone/>
              <a:defRPr sz="3200" b="0" i="0" u="none" strike="noStrike" cap="none">
                <a:solidFill>
                  <a:srgbClr val="676767"/>
                </a:solidFill>
                <a:latin typeface="Arial"/>
                <a:ea typeface="Arial"/>
                <a:cs typeface="Arial"/>
                <a:sym typeface="Arial"/>
              </a:defRPr>
            </a:lvl6pPr>
            <a:lvl7pPr marL="914400" marR="0" lvl="6" indent="0" algn="l" rtl="0">
              <a:lnSpc>
                <a:spcPct val="80000"/>
              </a:lnSpc>
              <a:spcBef>
                <a:spcPts val="0"/>
              </a:spcBef>
              <a:spcAft>
                <a:spcPts val="0"/>
              </a:spcAft>
              <a:buNone/>
              <a:defRPr sz="3200" b="0" i="0" u="none" strike="noStrike" cap="none">
                <a:solidFill>
                  <a:srgbClr val="676767"/>
                </a:solidFill>
                <a:latin typeface="Arial"/>
                <a:ea typeface="Arial"/>
                <a:cs typeface="Arial"/>
                <a:sym typeface="Arial"/>
              </a:defRPr>
            </a:lvl7pPr>
            <a:lvl8pPr marL="1371600" marR="0" lvl="7" indent="0" algn="l" rtl="0">
              <a:lnSpc>
                <a:spcPct val="80000"/>
              </a:lnSpc>
              <a:spcBef>
                <a:spcPts val="0"/>
              </a:spcBef>
              <a:spcAft>
                <a:spcPts val="0"/>
              </a:spcAft>
              <a:buNone/>
              <a:defRPr sz="3200" b="0" i="0" u="none" strike="noStrike" cap="none">
                <a:solidFill>
                  <a:srgbClr val="676767"/>
                </a:solidFill>
                <a:latin typeface="Arial"/>
                <a:ea typeface="Arial"/>
                <a:cs typeface="Arial"/>
                <a:sym typeface="Arial"/>
              </a:defRPr>
            </a:lvl8pPr>
            <a:lvl9pPr marL="1828800" marR="0" lvl="8" indent="0" algn="l" rtl="0">
              <a:lnSpc>
                <a:spcPct val="80000"/>
              </a:lnSpc>
              <a:spcBef>
                <a:spcPts val="0"/>
              </a:spcBef>
              <a:spcAft>
                <a:spcPts val="0"/>
              </a:spcAft>
              <a:buNone/>
              <a:defRPr sz="3200" b="0" i="0" u="none" strike="noStrike" cap="none">
                <a:solidFill>
                  <a:srgbClr val="676767"/>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320626855"/>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smtClean="0"/>
              <a:t>Click to edit Master title style</a:t>
            </a:r>
            <a:endParaRPr lang="en-GB" dirty="0"/>
          </a:p>
        </p:txBody>
      </p:sp>
    </p:spTree>
    <p:extLst>
      <p:ext uri="{BB962C8B-B14F-4D97-AF65-F5344CB8AC3E}">
        <p14:creationId xmlns:p14="http://schemas.microsoft.com/office/powerpoint/2010/main" val="602233873"/>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68522" tIns="34280" rIns="68522" bIns="34280">
            <a:noAutofit/>
          </a:bodyPr>
          <a:lstStyle>
            <a:lvl1pPr marL="57091"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1832"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5699" indent="0">
              <a:buClr>
                <a:schemeClr val="tx1"/>
              </a:buClr>
              <a:buSzPct val="80000"/>
              <a:buFont typeface="Arial"/>
              <a:buNone/>
              <a:defRPr sz="1600" b="0" i="0">
                <a:solidFill>
                  <a:srgbClr val="676767"/>
                </a:solidFill>
                <a:latin typeface="+mn-lt"/>
                <a:cs typeface="CiscoSans ExtraLight"/>
              </a:defRPr>
            </a:lvl3pPr>
            <a:lvl4pPr marL="739084" indent="0">
              <a:buClr>
                <a:schemeClr val="tx1"/>
              </a:buClr>
              <a:buSzPct val="80000"/>
              <a:buFont typeface="Arial"/>
              <a:buNone/>
              <a:defRPr sz="1400" b="0" i="0">
                <a:solidFill>
                  <a:srgbClr val="676767"/>
                </a:solidFill>
                <a:latin typeface="+mn-lt"/>
                <a:cs typeface="CiscoSans ExtraLight"/>
              </a:defRPr>
            </a:lvl4pPr>
            <a:lvl5pPr marL="913541"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42"/>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25" tIns="34283" rIns="68525" bIns="34283"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802032311"/>
      </p:ext>
    </p:extLst>
  </p:cSld>
  <p:clrMapOvr>
    <a:masterClrMapping/>
  </p:clrMapOvr>
  <p:transition spd="med">
    <p:fade/>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2768106376"/>
      </p:ext>
    </p:extLst>
  </p:cSld>
  <p:clrMapOvr>
    <a:masterClrMapping/>
  </p:clrMapOvr>
  <p:transition spd="med">
    <p:fade/>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75" y="1347788"/>
            <a:ext cx="3901123" cy="3083094"/>
          </a:xfrm>
          <a:prstGeom prst="rect">
            <a:avLst/>
          </a:prstGeom>
        </p:spPr>
        <p:txBody>
          <a:bodyPr lIns="91412" tIns="45706" rIns="91412" bIns="45706">
            <a:noAutofit/>
          </a:bodyPr>
          <a:lstStyle>
            <a:lvl1pPr marL="228534" indent="-171400">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64" indent="-215834">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63" indent="-171400">
              <a:buClr>
                <a:schemeClr val="tx1"/>
              </a:buClr>
              <a:buSzPct val="80000"/>
              <a:buFont typeface="Arial"/>
              <a:buChar char="•"/>
              <a:defRPr sz="1600" b="0" i="0">
                <a:solidFill>
                  <a:schemeClr val="tx1"/>
                </a:solidFill>
                <a:latin typeface="+mn-lt"/>
                <a:cs typeface="CiscoSans ExtraLight"/>
              </a:defRPr>
            </a:lvl3pPr>
            <a:lvl4pPr marL="799861" indent="-171400">
              <a:buClr>
                <a:schemeClr val="tx1"/>
              </a:buClr>
              <a:buSzPct val="80000"/>
              <a:buFont typeface="Arial"/>
              <a:buChar char="•"/>
              <a:defRPr sz="1400" b="0" i="0">
                <a:solidFill>
                  <a:schemeClr val="tx1"/>
                </a:solidFill>
                <a:latin typeface="+mn-lt"/>
                <a:cs typeface="CiscoSans ExtraLight"/>
              </a:defRPr>
            </a:lvl4pPr>
            <a:lvl5pPr marL="971259" indent="-171400">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7" y="1347788"/>
            <a:ext cx="4218460" cy="3083094"/>
          </a:xfrm>
          <a:prstGeom prst="rect">
            <a:avLst/>
          </a:prstGeom>
        </p:spPr>
        <p:txBody>
          <a:bodyPr lIns="91412" tIns="45706" rIns="91412" bIns="45706">
            <a:noAutofit/>
          </a:bodyPr>
          <a:lstStyle>
            <a:lvl1pPr marL="228534" indent="-171400">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064" indent="-215834">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63" indent="-171400">
              <a:buClr>
                <a:schemeClr val="tx1"/>
              </a:buClr>
              <a:buSzPct val="80000"/>
              <a:buFont typeface="Arial"/>
              <a:buChar char="•"/>
              <a:defRPr sz="1600" b="0" i="0">
                <a:solidFill>
                  <a:schemeClr val="tx1"/>
                </a:solidFill>
                <a:latin typeface="+mn-lt"/>
                <a:cs typeface="CiscoSans ExtraLight"/>
              </a:defRPr>
            </a:lvl3pPr>
            <a:lvl4pPr marL="799861" indent="-171400">
              <a:buClr>
                <a:schemeClr val="tx1"/>
              </a:buClr>
              <a:buSzPct val="80000"/>
              <a:buFont typeface="Arial"/>
              <a:buChar char="•"/>
              <a:defRPr sz="1400" b="0" i="0">
                <a:solidFill>
                  <a:schemeClr val="tx1"/>
                </a:solidFill>
                <a:latin typeface="+mn-lt"/>
                <a:cs typeface="CiscoSans ExtraLight"/>
              </a:defRPr>
            </a:lvl4pPr>
            <a:lvl5pPr marL="971259" indent="-171400">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9"/>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8" rIns="91416" bIns="45708"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750489679"/>
      </p:ext>
    </p:extLst>
  </p:cSld>
  <p:clrMapOvr>
    <a:masterClrMapping/>
  </p:clrMapOvr>
  <p:transition spd="med">
    <p:fade/>
  </p:transition>
  <p:timing>
    <p:tnLst>
      <p:par>
        <p:cTn id="1" dur="indefinite" restart="never" nodeType="tmRoot"/>
      </p:par>
    </p:tnLst>
  </p:timing>
</p:sldLayout>
</file>

<file path=ppt/slideLayouts/slideLayout692.xml><?xml version="1.0" encoding="utf-8"?>
<p:sldLayout xmlns:a="http://schemas.openxmlformats.org/drawingml/2006/main" xmlns:r="http://schemas.openxmlformats.org/officeDocument/2006/relationships" xmlns:p="http://schemas.openxmlformats.org/presentationml/2006/main">
  <p:cSld name="Bullet Slide">
    <p:spTree>
      <p:nvGrpSpPr>
        <p:cNvPr id="1" name=""/>
        <p:cNvGrpSpPr/>
        <p:nvPr/>
      </p:nvGrpSpPr>
      <p:grpSpPr>
        <a:xfrm>
          <a:off x="0" y="0"/>
          <a:ext cx="0" cy="0"/>
          <a:chOff x="0" y="0"/>
          <a:chExt cx="0" cy="0"/>
        </a:xfrm>
      </p:grpSpPr>
      <p:sp>
        <p:nvSpPr>
          <p:cNvPr id="11" name="Title 1"/>
          <p:cNvSpPr>
            <a:spLocks noGrp="1"/>
          </p:cNvSpPr>
          <p:nvPr>
            <p:ph type="title"/>
          </p:nvPr>
        </p:nvSpPr>
        <p:spPr>
          <a:xfrm>
            <a:off x="219515" y="202571"/>
            <a:ext cx="8711929" cy="628650"/>
          </a:xfrm>
        </p:spPr>
        <p:txBody>
          <a:bodyPr/>
          <a:lstStyle>
            <a:lvl1pPr algn="l" defTabSz="685857" rtl="0" eaLnBrk="1" latinLnBrk="0" hangingPunct="1">
              <a:lnSpc>
                <a:spcPct val="80000"/>
              </a:lnSpc>
              <a:spcBef>
                <a:spcPct val="0"/>
              </a:spcBef>
              <a:buNone/>
              <a:defRPr lang="en-US" sz="2700" b="0" kern="1200" spc="-75" baseline="0" dirty="0">
                <a:solidFill>
                  <a:schemeClr val="tx1"/>
                </a:solidFill>
                <a:latin typeface="+mj-lt"/>
                <a:ea typeface="+mj-ea"/>
                <a:cs typeface="+mj-cs"/>
              </a:defRPr>
            </a:lvl1pPr>
          </a:lstStyle>
          <a:p>
            <a:r>
              <a:rPr lang="en-US" smtClean="0"/>
              <a:t>Click to edit Master title style</a:t>
            </a:r>
            <a:endParaRPr lang="en-US" dirty="0"/>
          </a:p>
        </p:txBody>
      </p:sp>
      <p:sp>
        <p:nvSpPr>
          <p:cNvPr id="12" name="Text Placeholder 7"/>
          <p:cNvSpPr>
            <a:spLocks noGrp="1"/>
          </p:cNvSpPr>
          <p:nvPr>
            <p:ph type="body" sz="quarter" idx="11"/>
          </p:nvPr>
        </p:nvSpPr>
        <p:spPr>
          <a:xfrm>
            <a:off x="219515" y="806666"/>
            <a:ext cx="8711929" cy="342900"/>
          </a:xfrm>
          <a:prstGeom prst="rect">
            <a:avLst/>
          </a:prstGeom>
        </p:spPr>
        <p:txBody>
          <a:bodyPr lIns="68586" tIns="34295" rIns="68586" bIns="34295">
            <a:noAutofit/>
          </a:bodyPr>
          <a:lstStyle>
            <a:lvl1pPr marL="0" indent="0">
              <a:buNone/>
              <a:defRPr lang="en-US" sz="2100" kern="1200" spc="-38" baseline="0" dirty="0">
                <a:solidFill>
                  <a:schemeClr val="bg1">
                    <a:lumMod val="20000"/>
                    <a:lumOff val="80000"/>
                  </a:schemeClr>
                </a:solidFill>
                <a:latin typeface="+mj-lt"/>
                <a:ea typeface="+mn-ea"/>
                <a:cs typeface="+mn-cs"/>
              </a:defRPr>
            </a:lvl1pPr>
          </a:lstStyle>
          <a:p>
            <a:pPr lvl="0"/>
            <a:r>
              <a:rPr lang="en-US" smtClean="0"/>
              <a:t>Click to edit Master text styles</a:t>
            </a:r>
          </a:p>
        </p:txBody>
      </p:sp>
      <p:sp>
        <p:nvSpPr>
          <p:cNvPr id="3" name="Text Placeholder 2"/>
          <p:cNvSpPr>
            <a:spLocks noGrp="1"/>
          </p:cNvSpPr>
          <p:nvPr>
            <p:ph type="body" sz="quarter" idx="14"/>
          </p:nvPr>
        </p:nvSpPr>
        <p:spPr>
          <a:xfrm>
            <a:off x="219513" y="1257300"/>
            <a:ext cx="8697018" cy="3543300"/>
          </a:xfrm>
          <a:prstGeom prst="rect">
            <a:avLst/>
          </a:prstGeom>
        </p:spPr>
        <p:txBody>
          <a:bodyPr lIns="68586" tIns="34295" rIns="68586" bIns="3429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13425173"/>
      </p:ext>
    </p:extLst>
  </p:cSld>
  <p:clrMapOvr>
    <a:masterClrMapping/>
  </p:clrMapOvr>
  <p:transition>
    <p:wipe dir="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userDrawn="1">
  <p:cSld name="2_Bullet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63203796"/>
      </p:ext>
    </p:extLst>
  </p:cSld>
  <p:clrMapOvr>
    <a:masterClrMapping/>
  </p:clrMapOvr>
  <p:transition spd="med">
    <p:fade/>
  </p:transition>
  <p:timing>
    <p:tnLst>
      <p:par>
        <p:cTn id="1" dur="indefinite" restart="never" nodeType="tmRoot"/>
      </p:par>
    </p:tnLst>
  </p:timing>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type="title" preserve="1">
  <p:cSld name="Title 0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2" y="228600"/>
            <a:ext cx="7972425" cy="1190136"/>
          </a:xfrm>
          <a:effectLst/>
        </p:spPr>
        <p:txBody>
          <a:bodyPr anchor="b">
            <a:noAutofit/>
          </a:bodyPr>
          <a:lstStyle>
            <a:lvl1pPr algn="l">
              <a:defRPr sz="3300" b="0" i="0">
                <a:solidFill>
                  <a:schemeClr val="tx2"/>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1418744"/>
            <a:ext cx="7900988" cy="522137"/>
          </a:xfrm>
        </p:spPr>
        <p:txBody>
          <a:bodyPr anchor="t">
            <a:noAutofit/>
          </a:bodyPr>
          <a:lstStyle>
            <a:lvl1pPr marL="0" indent="0" algn="l">
              <a:lnSpc>
                <a:spcPct val="100000"/>
              </a:lnSpc>
              <a:buNone/>
              <a:defRPr sz="1800" b="0" i="0">
                <a:solidFill>
                  <a:schemeClr val="bg1">
                    <a:lumMod val="50000"/>
                  </a:schemeClr>
                </a:solidFill>
                <a:latin typeface="+mj-lt"/>
                <a:cs typeface="CiscoSansTT Thin"/>
              </a:defRPr>
            </a:lvl1pPr>
            <a:lvl2pPr marL="342839" indent="0" algn="ctr">
              <a:buNone/>
              <a:defRPr sz="1500"/>
            </a:lvl2pPr>
            <a:lvl3pPr marL="685681" indent="0" algn="ctr">
              <a:buNone/>
              <a:defRPr sz="1400"/>
            </a:lvl3pPr>
            <a:lvl4pPr marL="1028522" indent="0" algn="ctr">
              <a:buNone/>
              <a:defRPr sz="1200"/>
            </a:lvl4pPr>
            <a:lvl5pPr marL="1371362" indent="0" algn="ctr">
              <a:buNone/>
              <a:defRPr sz="1200"/>
            </a:lvl5pPr>
            <a:lvl6pPr marL="1714205" indent="0" algn="ctr">
              <a:buNone/>
              <a:defRPr sz="1200"/>
            </a:lvl6pPr>
            <a:lvl7pPr marL="2057042" indent="0" algn="ctr">
              <a:buNone/>
              <a:defRPr sz="1200"/>
            </a:lvl7pPr>
            <a:lvl8pPr marL="2399880" indent="0" algn="ctr">
              <a:buNone/>
              <a:defRPr sz="1200"/>
            </a:lvl8pPr>
            <a:lvl9pPr marL="2742719"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2716637766"/>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userDrawn="1">
          <p15:clr>
            <a:srgbClr val="FBAE40"/>
          </p15:clr>
        </p15:guide>
        <p15:guide id="2" pos="72" userDrawn="1">
          <p15:clr>
            <a:srgbClr val="FBAE40"/>
          </p15:clr>
        </p15:guide>
      </p15:sldGuideLst>
    </p:ext>
  </p:extLst>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type="title" preserve="1">
  <p:cSld name="Title 02">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2" name="Title 1"/>
          <p:cNvSpPr>
            <a:spLocks noGrp="1"/>
          </p:cNvSpPr>
          <p:nvPr>
            <p:ph type="ctrTitle"/>
          </p:nvPr>
        </p:nvSpPr>
        <p:spPr>
          <a:xfrm>
            <a:off x="742952" y="228600"/>
            <a:ext cx="7972425" cy="1190136"/>
          </a:xfrm>
          <a:effectLst/>
        </p:spPr>
        <p:txBody>
          <a:bodyPr anchor="b">
            <a:noAutofit/>
          </a:bodyPr>
          <a:lstStyle>
            <a:lvl1pPr algn="l">
              <a:defRPr sz="3300" b="0" i="0">
                <a:solidFill>
                  <a:schemeClr val="bg2"/>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1418744"/>
            <a:ext cx="7900988" cy="522137"/>
          </a:xfrm>
        </p:spPr>
        <p:txBody>
          <a:bodyPr anchor="t">
            <a:noAutofit/>
          </a:bodyPr>
          <a:lstStyle>
            <a:lvl1pPr marL="0" indent="0" algn="l">
              <a:lnSpc>
                <a:spcPct val="100000"/>
              </a:lnSpc>
              <a:buNone/>
              <a:defRPr sz="1800" b="0" i="0">
                <a:solidFill>
                  <a:schemeClr val="accent3"/>
                </a:solidFill>
                <a:latin typeface="+mj-lt"/>
                <a:cs typeface="CiscoSansTT Thin"/>
              </a:defRPr>
            </a:lvl1pPr>
            <a:lvl2pPr marL="342839" indent="0" algn="ctr">
              <a:buNone/>
              <a:defRPr sz="1500"/>
            </a:lvl2pPr>
            <a:lvl3pPr marL="685681" indent="0" algn="ctr">
              <a:buNone/>
              <a:defRPr sz="1400"/>
            </a:lvl3pPr>
            <a:lvl4pPr marL="1028522" indent="0" algn="ctr">
              <a:buNone/>
              <a:defRPr sz="1200"/>
            </a:lvl4pPr>
            <a:lvl5pPr marL="1371362" indent="0" algn="ctr">
              <a:buNone/>
              <a:defRPr sz="1200"/>
            </a:lvl5pPr>
            <a:lvl6pPr marL="1714205" indent="0" algn="ctr">
              <a:buNone/>
              <a:defRPr sz="1200"/>
            </a:lvl6pPr>
            <a:lvl7pPr marL="2057042" indent="0" algn="ctr">
              <a:buNone/>
              <a:defRPr sz="1200"/>
            </a:lvl7pPr>
            <a:lvl8pPr marL="2399880" indent="0" algn="ctr">
              <a:buNone/>
              <a:defRPr sz="1200"/>
            </a:lvl8pPr>
            <a:lvl9pPr marL="2742719"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40163" y="4632730"/>
            <a:ext cx="659237" cy="251363"/>
          </a:xfrm>
          <a:prstGeom prst="rect">
            <a:avLst/>
          </a:prstGeom>
          <a:effectLst>
            <a:outerShdw blurRad="381000" algn="ctr" rotWithShape="0">
              <a:prstClr val="black">
                <a:alpha val="50000"/>
              </a:prstClr>
            </a:outerShdw>
          </a:effectLst>
        </p:spPr>
      </p:pic>
      <p:sp>
        <p:nvSpPr>
          <p:cNvPr id="8"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3112259119"/>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p15:clr>
            <a:srgbClr val="FBAE40"/>
          </p15:clr>
        </p15:guide>
        <p15:guide id="2" pos="72">
          <p15:clr>
            <a:srgbClr val="FBAE40"/>
          </p15:clr>
        </p15:guide>
      </p15:sldGuideLst>
    </p:ext>
  </p:extLst>
</p:sldLayout>
</file>

<file path=ppt/slideLayouts/slideLayout696.xml><?xml version="1.0" encoding="utf-8"?>
<p:sldLayout xmlns:a="http://schemas.openxmlformats.org/drawingml/2006/main" xmlns:r="http://schemas.openxmlformats.org/officeDocument/2006/relationships" xmlns:p="http://schemas.openxmlformats.org/presentationml/2006/main" showMasterSp="0" type="title" preserve="1">
  <p:cSld name="Title 0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2" y="1381614"/>
            <a:ext cx="4600575" cy="1190136"/>
          </a:xfrm>
          <a:effectLst/>
        </p:spPr>
        <p:txBody>
          <a:bodyPr anchor="b">
            <a:noAutofit/>
          </a:bodyPr>
          <a:lstStyle>
            <a:lvl1pPr algn="l">
              <a:defRPr sz="3300" b="0" i="0">
                <a:solidFill>
                  <a:schemeClr val="accent3"/>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2571758"/>
            <a:ext cx="4529138" cy="522137"/>
          </a:xfrm>
        </p:spPr>
        <p:txBody>
          <a:bodyPr anchor="t">
            <a:noAutofit/>
          </a:bodyPr>
          <a:lstStyle>
            <a:lvl1pPr marL="0" indent="0" algn="l">
              <a:lnSpc>
                <a:spcPct val="100000"/>
              </a:lnSpc>
              <a:buNone/>
              <a:defRPr sz="1800" b="0" i="0">
                <a:solidFill>
                  <a:schemeClr val="bg1">
                    <a:lumMod val="50000"/>
                  </a:schemeClr>
                </a:solidFill>
                <a:latin typeface="+mj-lt"/>
                <a:cs typeface="CiscoSansTT Thin"/>
              </a:defRPr>
            </a:lvl1pPr>
            <a:lvl2pPr marL="342839" indent="0" algn="ctr">
              <a:buNone/>
              <a:defRPr sz="1500"/>
            </a:lvl2pPr>
            <a:lvl3pPr marL="685681" indent="0" algn="ctr">
              <a:buNone/>
              <a:defRPr sz="1400"/>
            </a:lvl3pPr>
            <a:lvl4pPr marL="1028522" indent="0" algn="ctr">
              <a:buNone/>
              <a:defRPr sz="1200"/>
            </a:lvl4pPr>
            <a:lvl5pPr marL="1371362" indent="0" algn="ctr">
              <a:buNone/>
              <a:defRPr sz="1200"/>
            </a:lvl5pPr>
            <a:lvl6pPr marL="1714205" indent="0" algn="ctr">
              <a:buNone/>
              <a:defRPr sz="1200"/>
            </a:lvl6pPr>
            <a:lvl7pPr marL="2057042" indent="0" algn="ctr">
              <a:buNone/>
              <a:defRPr sz="1200"/>
            </a:lvl7pPr>
            <a:lvl8pPr marL="2399880" indent="0" algn="ctr">
              <a:buNone/>
              <a:defRPr sz="1200"/>
            </a:lvl8pPr>
            <a:lvl9pPr marL="2742719"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2756351815"/>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p15:clr>
            <a:srgbClr val="FBAE40"/>
          </p15:clr>
        </p15:guide>
        <p15:guide id="2" pos="72">
          <p15:clr>
            <a:srgbClr val="FBAE40"/>
          </p15:clr>
        </p15:guide>
      </p15:sldGuideLst>
    </p:ext>
  </p:extLst>
</p:sldLayout>
</file>

<file path=ppt/slideLayouts/slideLayout6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2" y="236812"/>
            <a:ext cx="8315325" cy="714374"/>
          </a:xfrm>
        </p:spPr>
        <p:txBody>
          <a:bodyPr anchor="t">
            <a:no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57132" indent="-257132">
              <a:buClr>
                <a:schemeClr val="accent3"/>
              </a:buClr>
              <a:defRPr/>
            </a:lvl1pPr>
            <a:lvl2pPr marL="514265" indent="-171422">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462758"/>
      </p:ext>
    </p:extLst>
  </p:cSld>
  <p:clrMapOvr>
    <a:masterClrMapping/>
  </p:clrMapOvr>
  <p:transition spd="slow">
    <p:fade/>
  </p:transition>
  <p:timing>
    <p:tnLst>
      <p:par>
        <p:cTn id="1" dur="indefinite" restart="never" nodeType="tmRoot"/>
      </p:par>
    </p:tnLst>
  </p:timing>
</p:sldLayout>
</file>

<file path=ppt/slideLayouts/slideLayout698.xml><?xml version="1.0" encoding="utf-8"?>
<p:sldLayout xmlns:a="http://schemas.openxmlformats.org/drawingml/2006/main" xmlns:r="http://schemas.openxmlformats.org/officeDocument/2006/relationships" xmlns:p="http://schemas.openxmlformats.org/presentationml/2006/main" type="obj" preserve="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400052" y="236812"/>
            <a:ext cx="8315325" cy="714374"/>
          </a:xfrm>
        </p:spPr>
        <p:txBody>
          <a:bodyPr anchor="t">
            <a:norm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400050" y="1085858"/>
            <a:ext cx="8321040" cy="3128963"/>
          </a:xfrm>
        </p:spPr>
        <p:txBody>
          <a:bodyPr/>
          <a:lstStyle>
            <a:lvl1pPr marL="257132" indent="-257132">
              <a:buClr>
                <a:schemeClr val="accent3"/>
              </a:buClr>
              <a:defRPr/>
            </a:lvl1pPr>
            <a:lvl2pPr marL="514265" indent="-171422">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78201995"/>
      </p:ext>
    </p:extLst>
  </p:cSld>
  <p:clrMapOvr>
    <a:masterClrMapping/>
  </p:clrMapOvr>
  <p:transition spd="slow">
    <p:fade/>
  </p:transition>
  <p:timing>
    <p:tnLst>
      <p:par>
        <p:cTn id="1" dur="indefinite" restart="never" nodeType="tmRoot"/>
      </p:par>
    </p:tnLst>
  </p:timing>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2" name="Rectangle 11"/>
          <p:cNvSpPr/>
          <p:nvPr userDrawn="1"/>
        </p:nvSpPr>
        <p:spPr>
          <a:xfrm>
            <a:off x="310753"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fontAlgn="auto">
              <a:spcBef>
                <a:spcPts val="0"/>
              </a:spcBef>
              <a:spcAft>
                <a:spcPts val="0"/>
              </a:spcAft>
            </a:pPr>
            <a:endParaRPr lang="en-US" sz="1400" dirty="0">
              <a:solidFill>
                <a:srgbClr val="FFFFFF"/>
              </a:solidFill>
            </a:endParaRPr>
          </a:p>
        </p:txBody>
      </p:sp>
      <p:sp>
        <p:nvSpPr>
          <p:cNvPr id="13" name="Rectangle 12"/>
          <p:cNvSpPr/>
          <p:nvPr userDrawn="1"/>
        </p:nvSpPr>
        <p:spPr>
          <a:xfrm>
            <a:off x="3323630"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fontAlgn="auto">
              <a:spcBef>
                <a:spcPts val="0"/>
              </a:spcBef>
              <a:spcAft>
                <a:spcPts val="0"/>
              </a:spcAft>
            </a:pPr>
            <a:endParaRPr lang="en-US" sz="1400" dirty="0">
              <a:solidFill>
                <a:srgbClr val="FFFFFF"/>
              </a:solidFill>
            </a:endParaRPr>
          </a:p>
        </p:txBody>
      </p:sp>
      <p:sp>
        <p:nvSpPr>
          <p:cNvPr id="14" name="Rectangle 13"/>
          <p:cNvSpPr/>
          <p:nvPr userDrawn="1"/>
        </p:nvSpPr>
        <p:spPr>
          <a:xfrm>
            <a:off x="6336506"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fontAlgn="auto">
              <a:spcBef>
                <a:spcPts val="0"/>
              </a:spcBef>
              <a:spcAft>
                <a:spcPts val="0"/>
              </a:spcAft>
            </a:pPr>
            <a:endParaRPr lang="en-US" sz="1400" dirty="0">
              <a:solidFill>
                <a:srgbClr val="FFFFFF"/>
              </a:solidFill>
            </a:endParaRPr>
          </a:p>
        </p:txBody>
      </p:sp>
      <p:sp>
        <p:nvSpPr>
          <p:cNvPr id="2" name="Title 1"/>
          <p:cNvSpPr>
            <a:spLocks noGrp="1"/>
          </p:cNvSpPr>
          <p:nvPr>
            <p:ph type="title"/>
          </p:nvPr>
        </p:nvSpPr>
        <p:spPr>
          <a:xfrm>
            <a:off x="400052" y="236812"/>
            <a:ext cx="8315325" cy="714374"/>
          </a:xfrm>
        </p:spPr>
        <p:txBody>
          <a:bodyPr anchor="t">
            <a:norm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400058" y="1507331"/>
            <a:ext cx="2307431" cy="3125391"/>
          </a:xfrm>
        </p:spPr>
        <p:txBody>
          <a:bodyPr/>
          <a:lstStyle>
            <a:lvl1pPr marL="257132" indent="-257132">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idx="10"/>
          </p:nvPr>
        </p:nvSpPr>
        <p:spPr>
          <a:xfrm>
            <a:off x="3421863" y="1507333"/>
            <a:ext cx="2307431" cy="3125390"/>
          </a:xfrm>
        </p:spPr>
        <p:txBody>
          <a:bodyPr/>
          <a:lstStyle>
            <a:lvl1pPr marL="257132" indent="-257132">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1"/>
          </p:nvPr>
        </p:nvSpPr>
        <p:spPr>
          <a:xfrm>
            <a:off x="6407951" y="1507331"/>
            <a:ext cx="2307431" cy="3125391"/>
          </a:xfrm>
        </p:spPr>
        <p:txBody>
          <a:bodyPr/>
          <a:lstStyle>
            <a:lvl1pPr marL="257132" indent="-257132">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392906"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One</a:t>
            </a:r>
            <a:endParaRPr lang="en-US" dirty="0"/>
          </a:p>
        </p:txBody>
      </p:sp>
      <p:sp>
        <p:nvSpPr>
          <p:cNvPr id="10" name="Text Placeholder 8"/>
          <p:cNvSpPr>
            <a:spLocks noGrp="1"/>
          </p:cNvSpPr>
          <p:nvPr>
            <p:ph type="body" sz="quarter" idx="13" hasCustomPrompt="1"/>
          </p:nvPr>
        </p:nvSpPr>
        <p:spPr>
          <a:xfrm>
            <a:off x="3414713"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Two</a:t>
            </a:r>
            <a:endParaRPr lang="en-US" dirty="0"/>
          </a:p>
        </p:txBody>
      </p:sp>
      <p:sp>
        <p:nvSpPr>
          <p:cNvPr id="11" name="Text Placeholder 8"/>
          <p:cNvSpPr>
            <a:spLocks noGrp="1"/>
          </p:cNvSpPr>
          <p:nvPr>
            <p:ph type="body" sz="quarter" idx="14" hasCustomPrompt="1"/>
          </p:nvPr>
        </p:nvSpPr>
        <p:spPr>
          <a:xfrm>
            <a:off x="6407945"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Three</a:t>
            </a:r>
            <a:endParaRPr lang="en-US" dirty="0"/>
          </a:p>
        </p:txBody>
      </p:sp>
    </p:spTree>
    <p:extLst>
      <p:ext uri="{BB962C8B-B14F-4D97-AF65-F5344CB8AC3E}">
        <p14:creationId xmlns:p14="http://schemas.microsoft.com/office/powerpoint/2010/main" val="2835943454"/>
      </p:ext>
    </p:extLst>
  </p:cSld>
  <p:clrMapOvr>
    <a:masterClrMapping/>
  </p:clrMapOvr>
  <p:transition spd="slow">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42"/>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en-US" smtClean="0"/>
              <a:t>Click to edit Master title style</a:t>
            </a:r>
            <a:endParaRPr lang="en-GB" dirty="0"/>
          </a:p>
        </p:txBody>
      </p:sp>
    </p:spTree>
    <p:extLst>
      <p:ext uri="{BB962C8B-B14F-4D97-AF65-F5344CB8AC3E}">
        <p14:creationId xmlns:p14="http://schemas.microsoft.com/office/powerpoint/2010/main" val="4268556344"/>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89" y="895601"/>
            <a:ext cx="8398739" cy="3168210"/>
          </a:xfrm>
          <a:prstGeom prst="rect">
            <a:avLst/>
          </a:prstGeom>
        </p:spPr>
        <p:txBody>
          <a:bodyPr lIns="68522" tIns="34280" rIns="68522" bIns="34280">
            <a:noAutofit/>
          </a:bodyPr>
          <a:lstStyle>
            <a:lvl1pPr marL="57091"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1832"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5699" indent="0">
              <a:buClr>
                <a:schemeClr val="tx1"/>
              </a:buClr>
              <a:buSzPct val="80000"/>
              <a:buFont typeface="Arial"/>
              <a:buNone/>
              <a:defRPr sz="1600" b="0" i="0">
                <a:solidFill>
                  <a:srgbClr val="676767"/>
                </a:solidFill>
                <a:latin typeface="+mn-lt"/>
                <a:cs typeface="CiscoSans ExtraLight"/>
              </a:defRPr>
            </a:lvl3pPr>
            <a:lvl4pPr marL="739084" indent="0">
              <a:buClr>
                <a:schemeClr val="tx1"/>
              </a:buClr>
              <a:buSzPct val="80000"/>
              <a:buFont typeface="Arial"/>
              <a:buNone/>
              <a:defRPr sz="1400" b="0" i="0">
                <a:solidFill>
                  <a:srgbClr val="676767"/>
                </a:solidFill>
                <a:latin typeface="+mn-lt"/>
                <a:cs typeface="CiscoSans ExtraLight"/>
              </a:defRPr>
            </a:lvl4pPr>
            <a:lvl5pPr marL="913541"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556057983"/>
      </p:ext>
    </p:extLst>
  </p:cSld>
  <p:clrMapOvr>
    <a:masterClrMapping/>
  </p:clrMapOvr>
  <p:transition spd="med">
    <p:fade/>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blank" preserve="1">
  <p:cSld name="Blank Splash">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882043"/>
      </p:ext>
    </p:extLst>
  </p:cSld>
  <p:clrMapOvr>
    <a:masterClrMapping/>
  </p:clrMapOvr>
  <p:transition spd="slow">
    <p:fade/>
  </p:transition>
  <p:timing>
    <p:tnLst>
      <p:par>
        <p:cTn id="1" dur="indefinite" restart="never" nodeType="tmRoot"/>
      </p:par>
    </p:tnLst>
  </p:timing>
</p:sldLayout>
</file>

<file path=ppt/slideLayouts/slideLayout701.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bg2"/>
        </a:solidFill>
        <a:effectLst/>
      </p:bgPr>
    </p:bg>
    <p:spTree>
      <p:nvGrpSpPr>
        <p:cNvPr id="1" name=""/>
        <p:cNvGrpSpPr/>
        <p:nvPr/>
      </p:nvGrpSpPr>
      <p:grpSpPr>
        <a:xfrm>
          <a:off x="0" y="0"/>
          <a:ext cx="0" cy="0"/>
          <a:chOff x="0" y="0"/>
          <a:chExt cx="0" cy="0"/>
        </a:xfrm>
      </p:grpSpPr>
      <p:sp>
        <p:nvSpPr>
          <p:cNvPr id="4"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4154174832"/>
      </p:ext>
    </p:extLst>
  </p:cSld>
  <p:clrMapOvr>
    <a:masterClrMapping/>
  </p:clrMapOvr>
  <p:transition spd="slow">
    <p:fade/>
  </p:transition>
  <p:timing>
    <p:tnLst>
      <p:par>
        <p:cTn id="1" dur="indefinite" restart="never" nodeType="tmRoot"/>
      </p:par>
    </p:tnLst>
  </p:timing>
</p:sldLayout>
</file>

<file path=ppt/slideLayouts/slideLayout702.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4"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5"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1954971885"/>
      </p:ext>
    </p:extLst>
  </p:cSld>
  <p:clrMapOvr>
    <a:masterClrMapping/>
  </p:clrMapOvr>
  <p:transition spd="slow">
    <p:fade/>
  </p:transition>
  <p:timing>
    <p:tnLst>
      <p:par>
        <p:cTn id="1" dur="indefinite" restart="never" nodeType="tmRoot"/>
      </p:par>
    </p:tnLst>
  </p:timing>
</p:sldLayout>
</file>

<file path=ppt/slideLayouts/slideLayout703.xml><?xml version="1.0" encoding="utf-8"?>
<p:sldLayout xmlns:a="http://schemas.openxmlformats.org/drawingml/2006/main" xmlns:r="http://schemas.openxmlformats.org/officeDocument/2006/relationships" xmlns:p="http://schemas.openxmlformats.org/presentationml/2006/main" showMasterSp="0" type="titleOnly" preserve="1">
  <p:cSld name="Blank Headlin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5"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7"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2988497024"/>
      </p:ext>
    </p:extLst>
  </p:cSld>
  <p:clrMapOvr>
    <a:masterClrMapping/>
  </p:clrMapOvr>
  <p:transition spd="slow">
    <p:fade/>
  </p:transition>
  <p:timing>
    <p:tnLst>
      <p:par>
        <p:cTn id="1" dur="indefinite" restart="never" nodeType="tmRoot"/>
      </p:par>
    </p:tnLst>
  </p:timing>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012131808"/>
      </p:ext>
    </p:extLst>
  </p:cSld>
  <p:clrMapOvr>
    <a:masterClrMapping/>
  </p:clrMapOvr>
  <p:transition spd="slow">
    <p:fade/>
  </p:transition>
  <p:timing>
    <p:tnLst>
      <p:par>
        <p:cTn id="1" dur="indefinite" restart="never" nodeType="tmRoot"/>
      </p:par>
    </p:tnLst>
  </p:timing>
</p:sldLayout>
</file>

<file path=ppt/slideLayouts/slideLayout705.xml><?xml version="1.0" encoding="utf-8"?>
<p:sldLayout xmlns:a="http://schemas.openxmlformats.org/drawingml/2006/main" xmlns:r="http://schemas.openxmlformats.org/officeDocument/2006/relationships" xmlns:p="http://schemas.openxmlformats.org/presentationml/2006/main" showMasterSp="0" preserve="1" userDrawn="1">
  <p:cSld name="Significant Number">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169132" y="990539"/>
            <a:ext cx="6805751" cy="1866749"/>
          </a:xfrm>
        </p:spPr>
        <p:txBody>
          <a:bodyPr anchor="ctr">
            <a:noAutofit/>
          </a:bodyPr>
          <a:lstStyle>
            <a:lvl1pPr marL="0" indent="0" algn="ctr">
              <a:buFontTx/>
              <a:buNone/>
              <a:defRPr sz="12000">
                <a:solidFill>
                  <a:schemeClr val="accent3"/>
                </a:solidFill>
              </a:defRPr>
            </a:lvl1pPr>
            <a:lvl2pPr marL="342839" indent="0" algn="ctr">
              <a:buFontTx/>
              <a:buNone/>
              <a:defRPr/>
            </a:lvl2pPr>
            <a:lvl3pPr marL="685681" indent="0" algn="ctr">
              <a:buFontTx/>
              <a:buNone/>
              <a:defRPr/>
            </a:lvl3pPr>
            <a:lvl4pPr marL="1028522" indent="0" algn="ctr">
              <a:buFontTx/>
              <a:buNone/>
              <a:defRPr/>
            </a:lvl4pPr>
            <a:lvl5pPr marL="1371362" indent="0" algn="ctr">
              <a:buFontTx/>
              <a:buNone/>
              <a:defRPr/>
            </a:lvl5pPr>
          </a:lstStyle>
          <a:p>
            <a:pPr lvl="0"/>
            <a:r>
              <a:rPr lang="en-US" dirty="0" smtClean="0"/>
              <a:t>XXX</a:t>
            </a:r>
            <a:endParaRPr lang="en-US" dirty="0"/>
          </a:p>
        </p:txBody>
      </p:sp>
      <p:sp>
        <p:nvSpPr>
          <p:cNvPr id="7" name="Text Placeholder 6"/>
          <p:cNvSpPr>
            <a:spLocks noGrp="1"/>
          </p:cNvSpPr>
          <p:nvPr>
            <p:ph type="body" sz="quarter" idx="14" hasCustomPrompt="1"/>
          </p:nvPr>
        </p:nvSpPr>
        <p:spPr>
          <a:xfrm>
            <a:off x="1165826" y="2860448"/>
            <a:ext cx="6812349" cy="546497"/>
          </a:xfrm>
        </p:spPr>
        <p:txBody>
          <a:bodyPr>
            <a:normAutofit/>
          </a:bodyPr>
          <a:lstStyle>
            <a:lvl1pPr marL="0" indent="0" algn="ctr">
              <a:buFontTx/>
              <a:buNone/>
              <a:defRPr sz="2600" baseline="0">
                <a:solidFill>
                  <a:schemeClr val="tx2"/>
                </a:solidFill>
              </a:defRPr>
            </a:lvl1pPr>
            <a:lvl2pPr marL="342839" indent="0">
              <a:buFontTx/>
              <a:buNone/>
              <a:defRPr/>
            </a:lvl2pPr>
            <a:lvl3pPr marL="685681" indent="0">
              <a:buFontTx/>
              <a:buNone/>
              <a:defRPr/>
            </a:lvl3pPr>
            <a:lvl4pPr marL="1028522" indent="0">
              <a:buFontTx/>
              <a:buNone/>
              <a:defRPr/>
            </a:lvl4pPr>
            <a:lvl5pPr marL="1371362" indent="0">
              <a:buFontTx/>
              <a:buNone/>
              <a:defRPr/>
            </a:lvl5pPr>
          </a:lstStyle>
          <a:p>
            <a:pPr lvl="0"/>
            <a:r>
              <a:rPr lang="en-US" dirty="0" smtClean="0"/>
              <a:t>Brief descriptive label</a:t>
            </a:r>
          </a:p>
        </p:txBody>
      </p:sp>
      <p:sp>
        <p:nvSpPr>
          <p:cNvPr id="9"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10"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solidFill>
              </a:rPr>
              <a:t>Cisco Confidential</a:t>
            </a:r>
            <a:endParaRPr lang="en-US" dirty="0">
              <a:solidFill>
                <a:srgbClr val="FFFFFF"/>
              </a:solidFill>
            </a:endParaRPr>
          </a:p>
        </p:txBody>
      </p:sp>
    </p:spTree>
    <p:extLst>
      <p:ext uri="{BB962C8B-B14F-4D97-AF65-F5344CB8AC3E}">
        <p14:creationId xmlns:p14="http://schemas.microsoft.com/office/powerpoint/2010/main" val="1035318084"/>
      </p:ext>
    </p:extLst>
  </p:cSld>
  <p:clrMapOvr>
    <a:masterClrMapping/>
  </p:clrMapOvr>
  <p:transition spd="slow">
    <p:fade/>
  </p:transition>
  <p:timing>
    <p:tnLst>
      <p:par>
        <p:cTn id="1" dur="indefinite" restart="never" nodeType="tmRoot"/>
      </p:par>
    </p:tnLst>
  </p:timing>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800699" y="1030940"/>
            <a:ext cx="7547390" cy="2319069"/>
          </a:xfrm>
        </p:spPr>
        <p:txBody>
          <a:bodyPr anchor="ctr">
            <a:normAutofit/>
          </a:bodyPr>
          <a:lstStyle>
            <a:lvl1pPr marL="172613" indent="-172613">
              <a:lnSpc>
                <a:spcPct val="100000"/>
              </a:lnSpc>
              <a:buFontTx/>
              <a:buNone/>
              <a:defRPr sz="3300"/>
            </a:lvl1pPr>
            <a:lvl2pPr marL="342839" indent="0">
              <a:buFontTx/>
              <a:buNone/>
              <a:defRPr/>
            </a:lvl2pPr>
            <a:lvl3pPr marL="685681" indent="0">
              <a:buFontTx/>
              <a:buNone/>
              <a:defRPr/>
            </a:lvl3pPr>
            <a:lvl4pPr marL="1028522" indent="0">
              <a:buFontTx/>
              <a:buNone/>
              <a:defRPr/>
            </a:lvl4pPr>
            <a:lvl5pPr marL="1371362"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001773" y="3687866"/>
            <a:ext cx="7346318" cy="413147"/>
          </a:xfrm>
        </p:spPr>
        <p:txBody>
          <a:bodyPr/>
          <a:lstStyle>
            <a:lvl1pPr marL="0" indent="0">
              <a:buFontTx/>
              <a:buNone/>
              <a:defRPr>
                <a:solidFill>
                  <a:schemeClr val="accent3"/>
                </a:solidFill>
                <a:latin typeface="CiscoSans" panose="020B0503020201020303" pitchFamily="34" charset="0"/>
              </a:defRPr>
            </a:lvl1pPr>
            <a:lvl2pPr marL="342839" indent="0">
              <a:buFontTx/>
              <a:buNone/>
              <a:defRPr>
                <a:solidFill>
                  <a:srgbClr val="01929A"/>
                </a:solidFill>
                <a:latin typeface="CiscoSans" panose="020B0503020201020303" pitchFamily="34" charset="0"/>
              </a:defRPr>
            </a:lvl2pPr>
            <a:lvl3pPr marL="685681" indent="0">
              <a:buFontTx/>
              <a:buNone/>
              <a:defRPr>
                <a:solidFill>
                  <a:srgbClr val="01929A"/>
                </a:solidFill>
                <a:latin typeface="CiscoSans" panose="020B0503020201020303" pitchFamily="34" charset="0"/>
              </a:defRPr>
            </a:lvl3pPr>
            <a:lvl4pPr marL="1028522" indent="0">
              <a:buFontTx/>
              <a:buNone/>
              <a:defRPr>
                <a:solidFill>
                  <a:srgbClr val="01929A"/>
                </a:solidFill>
                <a:latin typeface="CiscoSans" panose="020B0503020201020303" pitchFamily="34" charset="0"/>
              </a:defRPr>
            </a:lvl4pPr>
            <a:lvl5pPr marL="1371362"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Tree>
    <p:extLst>
      <p:ext uri="{BB962C8B-B14F-4D97-AF65-F5344CB8AC3E}">
        <p14:creationId xmlns:p14="http://schemas.microsoft.com/office/powerpoint/2010/main" val="2171589397"/>
      </p:ext>
    </p:extLst>
  </p:cSld>
  <p:clrMapOvr>
    <a:masterClrMapping/>
  </p:clrMapOvr>
  <p:transition spd="slow">
    <p:fade/>
  </p:transition>
  <p:timing>
    <p:tnLst>
      <p:par>
        <p:cTn id="1" dur="indefinite" restart="never" nodeType="tmRoot"/>
      </p:par>
    </p:tnLst>
  </p:timing>
</p:sldLayout>
</file>

<file path=ppt/slideLayouts/slideLayout707.xml><?xml version="1.0" encoding="utf-8"?>
<p:sldLayout xmlns:a="http://schemas.openxmlformats.org/drawingml/2006/main" xmlns:r="http://schemas.openxmlformats.org/officeDocument/2006/relationships" xmlns:p="http://schemas.openxmlformats.org/presentationml/2006/main" showMasterSp="0" preserve="1" userDrawn="1">
  <p:cSld name="Theme 01">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4006" y="785068"/>
            <a:ext cx="4076700" cy="764381"/>
          </a:xfrm>
          <a:prstGeom prst="rect">
            <a:avLst/>
          </a:prstGeom>
        </p:spPr>
      </p:pic>
      <p:sp>
        <p:nvSpPr>
          <p:cNvPr id="14"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1249900130"/>
      </p:ext>
    </p:extLst>
  </p:cSld>
  <p:clrMapOvr>
    <a:masterClrMapping/>
  </p:clrMapOvr>
  <p:transition spd="slow">
    <p:fade/>
  </p:transition>
  <p:timing>
    <p:tnLst>
      <p:par>
        <p:cTn id="1" dur="indefinite" restart="never" nodeType="tmRoot"/>
      </p:par>
    </p:tnLst>
  </p:timing>
</p:sldLayout>
</file>

<file path=ppt/slideLayouts/slideLayout708.xml><?xml version="1.0" encoding="utf-8"?>
<p:sldLayout xmlns:a="http://schemas.openxmlformats.org/drawingml/2006/main" xmlns:r="http://schemas.openxmlformats.org/officeDocument/2006/relationships" xmlns:p="http://schemas.openxmlformats.org/presentationml/2006/main" showMasterSp="0" preserve="1" userDrawn="1">
  <p:cSld name="Theme 02">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7"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2950" y="861523"/>
            <a:ext cx="4648200" cy="871538"/>
          </a:xfrm>
          <a:prstGeom prst="rect">
            <a:avLst/>
          </a:prstGeom>
        </p:spPr>
      </p:pic>
      <p:sp>
        <p:nvSpPr>
          <p:cNvPr id="8"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4271821298"/>
      </p:ext>
    </p:extLst>
  </p:cSld>
  <p:clrMapOvr>
    <a:masterClrMapping/>
  </p:clrMapOvr>
  <p:transition spd="slow">
    <p:fade/>
  </p:transition>
  <p:timing>
    <p:tnLst>
      <p:par>
        <p:cTn id="1" dur="indefinite" restart="never" nodeType="tmRoot"/>
      </p:par>
    </p:tnLst>
  </p:timing>
</p:sldLayout>
</file>

<file path=ppt/slideLayouts/slideLayout709.xml><?xml version="1.0" encoding="utf-8"?>
<p:sldLayout xmlns:a="http://schemas.openxmlformats.org/drawingml/2006/main" xmlns:r="http://schemas.openxmlformats.org/officeDocument/2006/relationships" xmlns:p="http://schemas.openxmlformats.org/presentationml/2006/main" showMasterSp="0" preserve="1" userDrawn="1">
  <p:cSld name="Theme 03">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51435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5806" y="2064544"/>
            <a:ext cx="4648200" cy="871538"/>
          </a:xfrm>
          <a:prstGeom prst="rect">
            <a:avLst/>
          </a:prstGeom>
        </p:spPr>
      </p:pic>
      <p:sp>
        <p:nvSpPr>
          <p:cNvPr id="11"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6"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4208926411"/>
      </p:ext>
    </p:extLst>
  </p:cSld>
  <p:clrMapOvr>
    <a:masterClrMapping/>
  </p:clrMapOvr>
  <p:transition spd="slow">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68522" tIns="34280" rIns="68522" bIns="34280">
            <a:noAutofit/>
          </a:bodyPr>
          <a:lstStyle>
            <a:lvl1pPr marL="212251" indent="-392129">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536" indent="-215678">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020" indent="-171296">
              <a:buClr>
                <a:schemeClr val="tx1"/>
              </a:buClr>
              <a:buSzPct val="80000"/>
              <a:buFont typeface="Arial"/>
              <a:buChar char="•"/>
              <a:defRPr sz="1600" b="0" i="0">
                <a:solidFill>
                  <a:srgbClr val="676767"/>
                </a:solidFill>
                <a:latin typeface="+mn-lt"/>
                <a:cs typeface="CiscoSans ExtraLight"/>
              </a:defRPr>
            </a:lvl3pPr>
            <a:lvl4pPr marL="910367" indent="-171296">
              <a:buClr>
                <a:schemeClr val="tx1"/>
              </a:buClr>
              <a:buSzPct val="80000"/>
              <a:buFont typeface="Arial"/>
              <a:buChar char="•"/>
              <a:defRPr sz="1400" b="0" i="0">
                <a:solidFill>
                  <a:srgbClr val="676767"/>
                </a:solidFill>
                <a:latin typeface="+mn-lt"/>
                <a:cs typeface="CiscoSans ExtraLight"/>
              </a:defRPr>
            </a:lvl4pPr>
            <a:lvl5pPr marL="1081649" indent="-168121">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2038144515"/>
      </p:ext>
    </p:extLst>
  </p:cSld>
  <p:clrMapOvr>
    <a:masterClrMapping/>
  </p:clrMapOvr>
  <p:transition spd="med">
    <p:fade/>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7" y="205978"/>
            <a:ext cx="8229601" cy="857250"/>
          </a:xfrm>
          <a:prstGeom prst="rect">
            <a:avLst/>
          </a:prstGeom>
        </p:spPr>
        <p:txBody>
          <a:bodyPr lIns="68555" tIns="68555" rIns="68555" bIns="6855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body" idx="1"/>
          </p:nvPr>
        </p:nvSpPr>
        <p:spPr>
          <a:xfrm>
            <a:off x="457200" y="1200152"/>
            <a:ext cx="3994500" cy="3725775"/>
          </a:xfrm>
          <a:prstGeom prst="rect">
            <a:avLst/>
          </a:prstGeom>
        </p:spPr>
        <p:txBody>
          <a:bodyPr lIns="68555" tIns="68555" rIns="68555" bIns="6855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6" name="Shape 16"/>
          <p:cNvSpPr txBox="1">
            <a:spLocks noGrp="1"/>
          </p:cNvSpPr>
          <p:nvPr>
            <p:ph type="body" idx="2"/>
          </p:nvPr>
        </p:nvSpPr>
        <p:spPr>
          <a:xfrm>
            <a:off x="4692275" y="1200152"/>
            <a:ext cx="3994500" cy="3725775"/>
          </a:xfrm>
          <a:prstGeom prst="rect">
            <a:avLst/>
          </a:prstGeom>
        </p:spPr>
        <p:txBody>
          <a:bodyPr lIns="68555" tIns="68555" rIns="68555" bIns="6855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95201477"/>
      </p:ext>
    </p:extLst>
  </p:cSld>
  <p:clrMapOvr>
    <a:masterClrMapping/>
  </p:clrMapOvr>
  <p:transition spd="slow">
    <p:fade/>
  </p:transition>
  <p:timing>
    <p:tnLst>
      <p:par>
        <p:cTn id="1" dur="indefinite" restart="never" nodeType="tmRoot"/>
      </p:par>
    </p:tnLst>
  </p:timing>
</p:sldLayout>
</file>

<file path=ppt/slideLayouts/slideLayout711.xml><?xml version="1.0" encoding="utf-8"?>
<p:sldLayout xmlns:a="http://schemas.openxmlformats.org/drawingml/2006/main" xmlns:r="http://schemas.openxmlformats.org/officeDocument/2006/relationships" xmlns:p="http://schemas.openxmlformats.org/presentationml/2006/main" showMasterSp="0" userDrawn="1">
  <p:cSld name="2_Segue">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57" y="562609"/>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cxnSp>
        <p:nvCxnSpPr>
          <p:cNvPr id="7" name="Straight Connector 6"/>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3" name="Rectangle 5"/>
          <p:cNvSpPr>
            <a:spLocks noChangeArrowheads="1"/>
          </p:cNvSpPr>
          <p:nvPr userDrawn="1"/>
        </p:nvSpPr>
        <p:spPr bwMode="ltGray">
          <a:xfrm>
            <a:off x="7828589" y="4984738"/>
            <a:ext cx="747063" cy="154481"/>
          </a:xfrm>
          <a:prstGeom prst="rect">
            <a:avLst/>
          </a:prstGeom>
          <a:noFill/>
          <a:ln w="9525">
            <a:noFill/>
            <a:miter lim="800000"/>
            <a:headEnd/>
            <a:tailEnd/>
          </a:ln>
          <a:effectLst/>
        </p:spPr>
        <p:txBody>
          <a:bodyPr wrap="none" lIns="61537" tIns="30773" rIns="61537" bIns="30773" anchor="b">
            <a:spAutoFit/>
          </a:bodyPr>
          <a:lstStyle/>
          <a:p>
            <a:pPr algn="r" defTabSz="610293" fontAlgn="auto">
              <a:spcBef>
                <a:spcPts val="0"/>
              </a:spcBef>
              <a:spcAft>
                <a:spcPts val="0"/>
              </a:spcAft>
            </a:pPr>
            <a:r>
              <a:rPr lang="en-US" sz="600" dirty="0">
                <a:solidFill>
                  <a:srgbClr val="FFFFFF"/>
                </a:solidFill>
                <a:latin typeface="Arial" pitchFamily="34" charset="0"/>
                <a:cs typeface="Arial" pitchFamily="34" charset="0"/>
              </a:rPr>
              <a:t>Cisco </a:t>
            </a:r>
            <a:r>
              <a:rPr lang="en-US" sz="600" dirty="0" smtClean="0">
                <a:solidFill>
                  <a:srgbClr val="FFFFFF"/>
                </a:solidFill>
                <a:latin typeface="Arial" pitchFamily="34" charset="0"/>
                <a:cs typeface="Arial" pitchFamily="34" charset="0"/>
              </a:rPr>
              <a:t>Confidential</a:t>
            </a:r>
            <a:endParaRPr lang="en-US" sz="600" dirty="0">
              <a:solidFill>
                <a:srgbClr val="FFFFFF"/>
              </a:solidFill>
              <a:latin typeface="Arial" pitchFamily="34" charset="0"/>
              <a:cs typeface="Arial" pitchFamily="34" charset="0"/>
            </a:endParaRPr>
          </a:p>
        </p:txBody>
      </p:sp>
      <p:sp>
        <p:nvSpPr>
          <p:cNvPr id="14" name="Rectangle 7"/>
          <p:cNvSpPr>
            <a:spLocks noChangeArrowheads="1"/>
          </p:cNvSpPr>
          <p:nvPr userDrawn="1"/>
        </p:nvSpPr>
        <p:spPr bwMode="ltGray">
          <a:xfrm>
            <a:off x="8660929" y="4981661"/>
            <a:ext cx="220459" cy="154479"/>
          </a:xfrm>
          <a:prstGeom prst="rect">
            <a:avLst/>
          </a:prstGeom>
          <a:noFill/>
          <a:ln w="9525" algn="ctr">
            <a:noFill/>
            <a:miter lim="800000"/>
            <a:headEnd/>
            <a:tailEnd/>
          </a:ln>
          <a:effectLst/>
        </p:spPr>
        <p:txBody>
          <a:bodyPr wrap="none" lIns="61537" tIns="30773" rIns="61537" bIns="30773" anchor="b">
            <a:spAutoFit/>
          </a:bodyPr>
          <a:lstStyle/>
          <a:p>
            <a:pPr algn="r" defTabSz="610293" fontAlgn="auto">
              <a:spcBef>
                <a:spcPts val="0"/>
              </a:spcBef>
              <a:spcAft>
                <a:spcPts val="0"/>
              </a:spcAft>
            </a:pPr>
            <a:fld id="{DFCF27A5-1A5B-48D3-A060-2758FFBB1ADD}" type="slidenum">
              <a:rPr lang="en-US" sz="600">
                <a:solidFill>
                  <a:srgbClr val="FFFFFF"/>
                </a:solidFill>
                <a:latin typeface="Arial" pitchFamily="34" charset="0"/>
                <a:cs typeface="Arial" pitchFamily="34" charset="0"/>
              </a:rPr>
              <a:pPr algn="r" defTabSz="610293" fontAlgn="auto">
                <a:spcBef>
                  <a:spcPts val="0"/>
                </a:spcBef>
                <a:spcAft>
                  <a:spcPts val="0"/>
                </a:spcAft>
              </a:pPr>
              <a:t>‹#›</a:t>
            </a:fld>
            <a:endParaRPr lang="en-US" sz="600" dirty="0">
              <a:solidFill>
                <a:srgbClr val="FFFFFF"/>
              </a:solidFill>
              <a:latin typeface="Arial" pitchFamily="34" charset="0"/>
              <a:cs typeface="Arial" pitchFamily="34" charset="0"/>
            </a:endParaRPr>
          </a:p>
        </p:txBody>
      </p:sp>
      <p:sp>
        <p:nvSpPr>
          <p:cNvPr id="15" name="Rectangle 4"/>
          <p:cNvSpPr>
            <a:spLocks noChangeArrowheads="1"/>
          </p:cNvSpPr>
          <p:nvPr userDrawn="1"/>
        </p:nvSpPr>
        <p:spPr bwMode="ltGray">
          <a:xfrm>
            <a:off x="292068" y="4986038"/>
            <a:ext cx="3420515" cy="154481"/>
          </a:xfrm>
          <a:prstGeom prst="rect">
            <a:avLst/>
          </a:prstGeom>
          <a:noFill/>
          <a:ln w="9525">
            <a:noFill/>
            <a:miter lim="800000"/>
            <a:headEnd/>
            <a:tailEnd/>
          </a:ln>
          <a:effectLst/>
        </p:spPr>
        <p:txBody>
          <a:bodyPr wrap="square" lIns="61537" tIns="30773" rIns="61537" bIns="30773" anchor="b" anchorCtr="0">
            <a:spAutoFit/>
          </a:bodyPr>
          <a:lstStyle/>
          <a:p>
            <a:pPr defTabSz="610293" fontAlgn="auto">
              <a:spcBef>
                <a:spcPts val="0"/>
              </a:spcBef>
              <a:spcAft>
                <a:spcPts val="0"/>
              </a:spcAft>
            </a:pPr>
            <a:r>
              <a:rPr lang="en-US" sz="600" dirty="0" smtClean="0">
                <a:solidFill>
                  <a:srgbClr val="FFFFFF"/>
                </a:solidFill>
                <a:latin typeface="Arial" pitchFamily="34" charset="0"/>
                <a:cs typeface="Arial" pitchFamily="34" charset="0"/>
              </a:rPr>
              <a:t>© 2014  Cisco and/or its affiliates. All rights reserved.</a:t>
            </a:r>
          </a:p>
        </p:txBody>
      </p:sp>
    </p:spTree>
    <p:extLst>
      <p:ext uri="{BB962C8B-B14F-4D97-AF65-F5344CB8AC3E}">
        <p14:creationId xmlns:p14="http://schemas.microsoft.com/office/powerpoint/2010/main" val="89952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0" rIns="91420" bIns="4571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550517298"/>
      </p:ext>
    </p:extLst>
  </p:cSld>
  <p:clrMapOvr>
    <a:masterClrMapping/>
  </p:clrMapOvr>
  <p:transition spd="med">
    <p:fade/>
  </p:transition>
  <p:timing>
    <p:tnLst>
      <p:par>
        <p:cTn id="1" dur="indefinite" restart="never" nodeType="tmRoot"/>
      </p:par>
    </p:tnLst>
  </p:timing>
</p:sldLayout>
</file>

<file path=ppt/slideLayouts/slideLayout713.xml><?xml version="1.0" encoding="utf-8"?>
<p:sldLayout xmlns:a="http://schemas.openxmlformats.org/drawingml/2006/main" xmlns:r="http://schemas.openxmlformats.org/officeDocument/2006/relationships" xmlns:p="http://schemas.openxmlformats.org/presentationml/2006/main" showMasterSp="0" type="title" preserve="1">
  <p:cSld name="Title 01">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742952" y="228600"/>
            <a:ext cx="7972425" cy="1190136"/>
          </a:xfrm>
          <a:effectLst/>
        </p:spPr>
        <p:txBody>
          <a:bodyPr anchor="b">
            <a:noAutofit/>
          </a:bodyPr>
          <a:lstStyle>
            <a:lvl1pPr algn="l">
              <a:defRPr sz="3300" b="0" i="0">
                <a:solidFill>
                  <a:schemeClr val="tx2"/>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1418744"/>
            <a:ext cx="7900988" cy="522137"/>
          </a:xfrm>
        </p:spPr>
        <p:txBody>
          <a:bodyPr anchor="t">
            <a:noAutofit/>
          </a:bodyPr>
          <a:lstStyle>
            <a:lvl1pPr marL="0" indent="0" algn="l">
              <a:lnSpc>
                <a:spcPct val="100000"/>
              </a:lnSpc>
              <a:buNone/>
              <a:defRPr sz="1800" b="0" i="0">
                <a:solidFill>
                  <a:schemeClr val="bg1">
                    <a:lumMod val="50000"/>
                  </a:schemeClr>
                </a:solidFill>
                <a:latin typeface="+mj-lt"/>
                <a:cs typeface="CiscoSansTT Thin"/>
              </a:defRPr>
            </a:lvl1pPr>
            <a:lvl2pPr marL="342839" indent="0" algn="ctr">
              <a:buNone/>
              <a:defRPr sz="1500"/>
            </a:lvl2pPr>
            <a:lvl3pPr marL="685681" indent="0" algn="ctr">
              <a:buNone/>
              <a:defRPr sz="1400"/>
            </a:lvl3pPr>
            <a:lvl4pPr marL="1028522" indent="0" algn="ctr">
              <a:buNone/>
              <a:defRPr sz="1200"/>
            </a:lvl4pPr>
            <a:lvl5pPr marL="1371362" indent="0" algn="ctr">
              <a:buNone/>
              <a:defRPr sz="1200"/>
            </a:lvl5pPr>
            <a:lvl6pPr marL="1714205" indent="0" algn="ctr">
              <a:buNone/>
              <a:defRPr sz="1200"/>
            </a:lvl6pPr>
            <a:lvl7pPr marL="2057042" indent="0" algn="ctr">
              <a:buNone/>
              <a:defRPr sz="1200"/>
            </a:lvl7pPr>
            <a:lvl8pPr marL="2399880" indent="0" algn="ctr">
              <a:buNone/>
              <a:defRPr sz="1200"/>
            </a:lvl8pPr>
            <a:lvl9pPr marL="2742719"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157677411"/>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userDrawn="1">
          <p15:clr>
            <a:srgbClr val="FBAE40"/>
          </p15:clr>
        </p15:guide>
        <p15:guide id="2" pos="72" userDrawn="1">
          <p15:clr>
            <a:srgbClr val="FBAE40"/>
          </p15:clr>
        </p15:guide>
      </p15:sldGuideLst>
    </p:ext>
  </p:extLst>
</p:sldLayout>
</file>

<file path=ppt/slideLayouts/slideLayout714.xml><?xml version="1.0" encoding="utf-8"?>
<p:sldLayout xmlns:a="http://schemas.openxmlformats.org/drawingml/2006/main" xmlns:r="http://schemas.openxmlformats.org/officeDocument/2006/relationships" xmlns:p="http://schemas.openxmlformats.org/presentationml/2006/main" showMasterSp="0" type="title" preserve="1">
  <p:cSld name="Title 02">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2" name="Title 1"/>
          <p:cNvSpPr>
            <a:spLocks noGrp="1"/>
          </p:cNvSpPr>
          <p:nvPr>
            <p:ph type="ctrTitle"/>
          </p:nvPr>
        </p:nvSpPr>
        <p:spPr>
          <a:xfrm>
            <a:off x="742952" y="228600"/>
            <a:ext cx="7972425" cy="1190136"/>
          </a:xfrm>
          <a:effectLst/>
        </p:spPr>
        <p:txBody>
          <a:bodyPr anchor="b">
            <a:noAutofit/>
          </a:bodyPr>
          <a:lstStyle>
            <a:lvl1pPr algn="l">
              <a:defRPr sz="3300" b="0" i="0">
                <a:solidFill>
                  <a:schemeClr val="bg2"/>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1418744"/>
            <a:ext cx="7900988" cy="522137"/>
          </a:xfrm>
        </p:spPr>
        <p:txBody>
          <a:bodyPr anchor="t">
            <a:noAutofit/>
          </a:bodyPr>
          <a:lstStyle>
            <a:lvl1pPr marL="0" indent="0" algn="l">
              <a:lnSpc>
                <a:spcPct val="100000"/>
              </a:lnSpc>
              <a:buNone/>
              <a:defRPr sz="1800" b="0" i="0">
                <a:solidFill>
                  <a:schemeClr val="accent3"/>
                </a:solidFill>
                <a:latin typeface="+mj-lt"/>
                <a:cs typeface="CiscoSansTT Thin"/>
              </a:defRPr>
            </a:lvl1pPr>
            <a:lvl2pPr marL="342839" indent="0" algn="ctr">
              <a:buNone/>
              <a:defRPr sz="1500"/>
            </a:lvl2pPr>
            <a:lvl3pPr marL="685681" indent="0" algn="ctr">
              <a:buNone/>
              <a:defRPr sz="1400"/>
            </a:lvl3pPr>
            <a:lvl4pPr marL="1028522" indent="0" algn="ctr">
              <a:buNone/>
              <a:defRPr sz="1200"/>
            </a:lvl4pPr>
            <a:lvl5pPr marL="1371362" indent="0" algn="ctr">
              <a:buNone/>
              <a:defRPr sz="1200"/>
            </a:lvl5pPr>
            <a:lvl6pPr marL="1714205" indent="0" algn="ctr">
              <a:buNone/>
              <a:defRPr sz="1200"/>
            </a:lvl6pPr>
            <a:lvl7pPr marL="2057042" indent="0" algn="ctr">
              <a:buNone/>
              <a:defRPr sz="1200"/>
            </a:lvl7pPr>
            <a:lvl8pPr marL="2399880" indent="0" algn="ctr">
              <a:buNone/>
              <a:defRPr sz="1200"/>
            </a:lvl8pPr>
            <a:lvl9pPr marL="2742719"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40163" y="4632730"/>
            <a:ext cx="659237" cy="251363"/>
          </a:xfrm>
          <a:prstGeom prst="rect">
            <a:avLst/>
          </a:prstGeom>
          <a:effectLst>
            <a:outerShdw blurRad="381000" algn="ctr" rotWithShape="0">
              <a:prstClr val="black">
                <a:alpha val="50000"/>
              </a:prstClr>
            </a:outerShdw>
          </a:effectLst>
        </p:spPr>
      </p:pic>
      <p:sp>
        <p:nvSpPr>
          <p:cNvPr id="8"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2059729341"/>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p15:clr>
            <a:srgbClr val="FBAE40"/>
          </p15:clr>
        </p15:guide>
        <p15:guide id="2" pos="72">
          <p15:clr>
            <a:srgbClr val="FBAE40"/>
          </p15:clr>
        </p15:guide>
      </p15:sldGuideLst>
    </p:ext>
  </p:extLst>
</p:sldLayout>
</file>

<file path=ppt/slideLayouts/slideLayout715.xml><?xml version="1.0" encoding="utf-8"?>
<p:sldLayout xmlns:a="http://schemas.openxmlformats.org/drawingml/2006/main" xmlns:r="http://schemas.openxmlformats.org/officeDocument/2006/relationships" xmlns:p="http://schemas.openxmlformats.org/presentationml/2006/main" showMasterSp="0" type="title" preserve="1">
  <p:cSld name="Title 03">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2" name="Title 1"/>
          <p:cNvSpPr>
            <a:spLocks noGrp="1"/>
          </p:cNvSpPr>
          <p:nvPr>
            <p:ph type="ctrTitle"/>
          </p:nvPr>
        </p:nvSpPr>
        <p:spPr>
          <a:xfrm>
            <a:off x="742952" y="1381614"/>
            <a:ext cx="4600575" cy="1190136"/>
          </a:xfrm>
          <a:effectLst/>
        </p:spPr>
        <p:txBody>
          <a:bodyPr anchor="b">
            <a:noAutofit/>
          </a:bodyPr>
          <a:lstStyle>
            <a:lvl1pPr algn="l">
              <a:defRPr sz="3300" b="0" i="0">
                <a:solidFill>
                  <a:schemeClr val="accent3"/>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2571758"/>
            <a:ext cx="4529138" cy="522137"/>
          </a:xfrm>
        </p:spPr>
        <p:txBody>
          <a:bodyPr anchor="t">
            <a:noAutofit/>
          </a:bodyPr>
          <a:lstStyle>
            <a:lvl1pPr marL="0" indent="0" algn="l">
              <a:lnSpc>
                <a:spcPct val="100000"/>
              </a:lnSpc>
              <a:buNone/>
              <a:defRPr sz="1800" b="0" i="0">
                <a:solidFill>
                  <a:schemeClr val="bg1">
                    <a:lumMod val="50000"/>
                  </a:schemeClr>
                </a:solidFill>
                <a:latin typeface="+mj-lt"/>
                <a:cs typeface="CiscoSansTT Thin"/>
              </a:defRPr>
            </a:lvl1pPr>
            <a:lvl2pPr marL="342839" indent="0" algn="ctr">
              <a:buNone/>
              <a:defRPr sz="1500"/>
            </a:lvl2pPr>
            <a:lvl3pPr marL="685681" indent="0" algn="ctr">
              <a:buNone/>
              <a:defRPr sz="1400"/>
            </a:lvl3pPr>
            <a:lvl4pPr marL="1028522" indent="0" algn="ctr">
              <a:buNone/>
              <a:defRPr sz="1200"/>
            </a:lvl4pPr>
            <a:lvl5pPr marL="1371362" indent="0" algn="ctr">
              <a:buNone/>
              <a:defRPr sz="1200"/>
            </a:lvl5pPr>
            <a:lvl6pPr marL="1714205" indent="0" algn="ctr">
              <a:buNone/>
              <a:defRPr sz="1200"/>
            </a:lvl6pPr>
            <a:lvl7pPr marL="2057042" indent="0" algn="ctr">
              <a:buNone/>
              <a:defRPr sz="1200"/>
            </a:lvl7pPr>
            <a:lvl8pPr marL="2399880" indent="0" algn="ctr">
              <a:buNone/>
              <a:defRPr sz="1200"/>
            </a:lvl8pPr>
            <a:lvl9pPr marL="2742719"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40156" y="4632730"/>
            <a:ext cx="659235" cy="251363"/>
          </a:xfrm>
          <a:prstGeom prst="rect">
            <a:avLst/>
          </a:prstGeom>
        </p:spPr>
      </p:pic>
      <p:sp>
        <p:nvSpPr>
          <p:cNvPr id="8"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169319083"/>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p15:clr>
            <a:srgbClr val="FBAE40"/>
          </p15:clr>
        </p15:guide>
        <p15:guide id="2" pos="72">
          <p15:clr>
            <a:srgbClr val="FBAE40"/>
          </p15:clr>
        </p15:guide>
      </p15:sldGuideLst>
    </p:ext>
  </p:extLst>
</p:sldLayout>
</file>

<file path=ppt/slideLayouts/slideLayout7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2" y="236812"/>
            <a:ext cx="8315325" cy="714374"/>
          </a:xfrm>
        </p:spPr>
        <p:txBody>
          <a:bodyPr anchor="t">
            <a:no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57132" indent="-257132">
              <a:buClr>
                <a:schemeClr val="accent3"/>
              </a:buClr>
              <a:defRPr/>
            </a:lvl1pPr>
            <a:lvl2pPr marL="514265" indent="-171422">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65056498"/>
      </p:ext>
    </p:extLst>
  </p:cSld>
  <p:clrMapOvr>
    <a:masterClrMapping/>
  </p:clrMapOvr>
  <p:transition spd="slow">
    <p:fade/>
  </p:transition>
  <p:timing>
    <p:tnLst>
      <p:par>
        <p:cTn id="1" dur="indefinite" restart="never" nodeType="tmRoot"/>
      </p:par>
    </p:tnLst>
  </p:timing>
</p:sldLayout>
</file>

<file path=ppt/slideLayouts/slideLayout717.xml><?xml version="1.0" encoding="utf-8"?>
<p:sldLayout xmlns:a="http://schemas.openxmlformats.org/drawingml/2006/main" xmlns:r="http://schemas.openxmlformats.org/officeDocument/2006/relationships" xmlns:p="http://schemas.openxmlformats.org/presentationml/2006/main" type="obj" preserve="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400052" y="236812"/>
            <a:ext cx="8315325" cy="714374"/>
          </a:xfrm>
        </p:spPr>
        <p:txBody>
          <a:bodyPr anchor="t">
            <a:norm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400050" y="1085858"/>
            <a:ext cx="8321040" cy="3128963"/>
          </a:xfrm>
        </p:spPr>
        <p:txBody>
          <a:bodyPr/>
          <a:lstStyle>
            <a:lvl1pPr marL="257132" indent="-257132">
              <a:buClr>
                <a:schemeClr val="accent3"/>
              </a:buClr>
              <a:defRPr/>
            </a:lvl1pPr>
            <a:lvl2pPr marL="514265" indent="-171422">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02577064"/>
      </p:ext>
    </p:extLst>
  </p:cSld>
  <p:clrMapOvr>
    <a:masterClrMapping/>
  </p:clrMapOvr>
  <p:transition spd="slow">
    <p:fade/>
  </p:transition>
  <p:timing>
    <p:tnLst>
      <p:par>
        <p:cTn id="1" dur="indefinite" restart="never" nodeType="tmRoot"/>
      </p:par>
    </p:tnLst>
  </p:timing>
</p:sldLayout>
</file>

<file path=ppt/slideLayouts/slideLayout718.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2" name="Rectangle 11"/>
          <p:cNvSpPr/>
          <p:nvPr userDrawn="1"/>
        </p:nvSpPr>
        <p:spPr>
          <a:xfrm>
            <a:off x="310753"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fontAlgn="auto">
              <a:spcBef>
                <a:spcPts val="0"/>
              </a:spcBef>
              <a:spcAft>
                <a:spcPts val="0"/>
              </a:spcAft>
            </a:pPr>
            <a:endParaRPr lang="en-US" sz="1400" dirty="0">
              <a:solidFill>
                <a:srgbClr val="FFFFFF"/>
              </a:solidFill>
            </a:endParaRPr>
          </a:p>
        </p:txBody>
      </p:sp>
      <p:sp>
        <p:nvSpPr>
          <p:cNvPr id="13" name="Rectangle 12"/>
          <p:cNvSpPr/>
          <p:nvPr userDrawn="1"/>
        </p:nvSpPr>
        <p:spPr>
          <a:xfrm>
            <a:off x="3323630"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fontAlgn="auto">
              <a:spcBef>
                <a:spcPts val="0"/>
              </a:spcBef>
              <a:spcAft>
                <a:spcPts val="0"/>
              </a:spcAft>
            </a:pPr>
            <a:endParaRPr lang="en-US" sz="1400" dirty="0">
              <a:solidFill>
                <a:srgbClr val="FFFFFF"/>
              </a:solidFill>
            </a:endParaRPr>
          </a:p>
        </p:txBody>
      </p:sp>
      <p:sp>
        <p:nvSpPr>
          <p:cNvPr id="14" name="Rectangle 13"/>
          <p:cNvSpPr/>
          <p:nvPr userDrawn="1"/>
        </p:nvSpPr>
        <p:spPr>
          <a:xfrm>
            <a:off x="6336506"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fontAlgn="auto">
              <a:spcBef>
                <a:spcPts val="0"/>
              </a:spcBef>
              <a:spcAft>
                <a:spcPts val="0"/>
              </a:spcAft>
            </a:pPr>
            <a:endParaRPr lang="en-US" sz="1400" dirty="0">
              <a:solidFill>
                <a:srgbClr val="FFFFFF"/>
              </a:solidFill>
            </a:endParaRPr>
          </a:p>
        </p:txBody>
      </p:sp>
      <p:sp>
        <p:nvSpPr>
          <p:cNvPr id="2" name="Title 1"/>
          <p:cNvSpPr>
            <a:spLocks noGrp="1"/>
          </p:cNvSpPr>
          <p:nvPr>
            <p:ph type="title"/>
          </p:nvPr>
        </p:nvSpPr>
        <p:spPr>
          <a:xfrm>
            <a:off x="400052" y="236812"/>
            <a:ext cx="8315325" cy="714374"/>
          </a:xfrm>
        </p:spPr>
        <p:txBody>
          <a:bodyPr anchor="t">
            <a:norm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400058" y="1507331"/>
            <a:ext cx="2307431" cy="3125391"/>
          </a:xfrm>
        </p:spPr>
        <p:txBody>
          <a:bodyPr/>
          <a:lstStyle>
            <a:lvl1pPr marL="257132" indent="-257132">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idx="10"/>
          </p:nvPr>
        </p:nvSpPr>
        <p:spPr>
          <a:xfrm>
            <a:off x="3421863" y="1507333"/>
            <a:ext cx="2307431" cy="3125390"/>
          </a:xfrm>
        </p:spPr>
        <p:txBody>
          <a:bodyPr/>
          <a:lstStyle>
            <a:lvl1pPr marL="257132" indent="-257132">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1"/>
          </p:nvPr>
        </p:nvSpPr>
        <p:spPr>
          <a:xfrm>
            <a:off x="6407951" y="1507331"/>
            <a:ext cx="2307431" cy="3125391"/>
          </a:xfrm>
        </p:spPr>
        <p:txBody>
          <a:bodyPr/>
          <a:lstStyle>
            <a:lvl1pPr marL="257132" indent="-257132">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392906"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One</a:t>
            </a:r>
            <a:endParaRPr lang="en-US" dirty="0"/>
          </a:p>
        </p:txBody>
      </p:sp>
      <p:sp>
        <p:nvSpPr>
          <p:cNvPr id="10" name="Text Placeholder 8"/>
          <p:cNvSpPr>
            <a:spLocks noGrp="1"/>
          </p:cNvSpPr>
          <p:nvPr>
            <p:ph type="body" sz="quarter" idx="13" hasCustomPrompt="1"/>
          </p:nvPr>
        </p:nvSpPr>
        <p:spPr>
          <a:xfrm>
            <a:off x="3414713"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Two</a:t>
            </a:r>
            <a:endParaRPr lang="en-US" dirty="0"/>
          </a:p>
        </p:txBody>
      </p:sp>
      <p:sp>
        <p:nvSpPr>
          <p:cNvPr id="11" name="Text Placeholder 8"/>
          <p:cNvSpPr>
            <a:spLocks noGrp="1"/>
          </p:cNvSpPr>
          <p:nvPr>
            <p:ph type="body" sz="quarter" idx="14" hasCustomPrompt="1"/>
          </p:nvPr>
        </p:nvSpPr>
        <p:spPr>
          <a:xfrm>
            <a:off x="6407945"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Three</a:t>
            </a:r>
            <a:endParaRPr lang="en-US" dirty="0"/>
          </a:p>
        </p:txBody>
      </p:sp>
    </p:spTree>
    <p:extLst>
      <p:ext uri="{BB962C8B-B14F-4D97-AF65-F5344CB8AC3E}">
        <p14:creationId xmlns:p14="http://schemas.microsoft.com/office/powerpoint/2010/main" val="3020105425"/>
      </p:ext>
    </p:extLst>
  </p:cSld>
  <p:clrMapOvr>
    <a:masterClrMapping/>
  </p:clrMapOvr>
  <p:transition spd="slow">
    <p:fade/>
  </p:transition>
  <p:timing>
    <p:tnLst>
      <p:par>
        <p:cTn id="1" dur="indefinite" restart="never" nodeType="tmRoot"/>
      </p:par>
    </p:tnLst>
  </p:timing>
</p:sldLayout>
</file>

<file path=ppt/slideLayouts/slideLayout719.xml><?xml version="1.0" encoding="utf-8"?>
<p:sldLayout xmlns:a="http://schemas.openxmlformats.org/drawingml/2006/main" xmlns:r="http://schemas.openxmlformats.org/officeDocument/2006/relationships" xmlns:p="http://schemas.openxmlformats.org/presentationml/2006/main" type="blank" preserve="1">
  <p:cSld name="Blank Splash">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14852"/>
      </p:ext>
    </p:extLst>
  </p:cSld>
  <p:clrMapOvr>
    <a:masterClrMapping/>
  </p:clrMapOvr>
  <p:transition spd="slow">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4" y="1347788"/>
            <a:ext cx="8277344" cy="3168210"/>
          </a:xfrm>
          <a:prstGeom prst="rect">
            <a:avLst/>
          </a:prstGeom>
        </p:spPr>
        <p:txBody>
          <a:bodyPr lIns="68522" tIns="34280" rIns="68522" bIns="34280">
            <a:noAutofit/>
          </a:bodyPr>
          <a:lstStyle>
            <a:lvl1pPr marL="280720" indent="-223616">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536" indent="-215678">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020" indent="-171296">
              <a:buClr>
                <a:schemeClr val="tx1"/>
              </a:buClr>
              <a:buSzPct val="80000"/>
              <a:buFont typeface="Arial"/>
              <a:buChar char="•"/>
              <a:defRPr sz="1600" b="0" i="0">
                <a:solidFill>
                  <a:srgbClr val="676767"/>
                </a:solidFill>
                <a:latin typeface="+mn-lt"/>
                <a:cs typeface="CiscoSans ExtraLight"/>
              </a:defRPr>
            </a:lvl3pPr>
            <a:lvl4pPr marL="910367" indent="-171296">
              <a:buClr>
                <a:schemeClr val="tx1"/>
              </a:buClr>
              <a:buSzPct val="80000"/>
              <a:buFont typeface="Arial"/>
              <a:buChar char="•"/>
              <a:defRPr sz="1400" b="0" i="0">
                <a:solidFill>
                  <a:srgbClr val="676767"/>
                </a:solidFill>
                <a:latin typeface="+mn-lt"/>
                <a:cs typeface="CiscoSans ExtraLight"/>
              </a:defRPr>
            </a:lvl4pPr>
            <a:lvl5pPr marL="1081649" indent="-168121">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42"/>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25" tIns="34283" rIns="68525" bIns="34283"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010811249"/>
      </p:ext>
    </p:extLst>
  </p:cSld>
  <p:clrMapOvr>
    <a:masterClrMapping/>
  </p:clrMapOvr>
  <p:transition spd="med">
    <p:fade/>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bg2"/>
        </a:solidFill>
        <a:effectLst/>
      </p:bgPr>
    </p:bg>
    <p:spTree>
      <p:nvGrpSpPr>
        <p:cNvPr id="1" name=""/>
        <p:cNvGrpSpPr/>
        <p:nvPr/>
      </p:nvGrpSpPr>
      <p:grpSpPr>
        <a:xfrm>
          <a:off x="0" y="0"/>
          <a:ext cx="0" cy="0"/>
          <a:chOff x="0" y="0"/>
          <a:chExt cx="0" cy="0"/>
        </a:xfrm>
      </p:grpSpPr>
      <p:sp>
        <p:nvSpPr>
          <p:cNvPr id="4"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2733656159"/>
      </p:ext>
    </p:extLst>
  </p:cSld>
  <p:clrMapOvr>
    <a:masterClrMapping/>
  </p:clrMapOvr>
  <p:transition spd="slow">
    <p:fade/>
  </p:transition>
  <p:timing>
    <p:tnLst>
      <p:par>
        <p:cTn id="1" dur="indefinite" restart="never" nodeType="tmRoot"/>
      </p:par>
    </p:tnLst>
  </p:timing>
</p:sldLayout>
</file>

<file path=ppt/slideLayouts/slideLayout721.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4"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5"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2986689535"/>
      </p:ext>
    </p:extLst>
  </p:cSld>
  <p:clrMapOvr>
    <a:masterClrMapping/>
  </p:clrMapOvr>
  <p:transition spd="slow">
    <p:fade/>
  </p:transition>
  <p:timing>
    <p:tnLst>
      <p:par>
        <p:cTn id="1" dur="indefinite" restart="never" nodeType="tmRoot"/>
      </p:par>
    </p:tnLst>
  </p:timing>
</p:sldLayout>
</file>

<file path=ppt/slideLayouts/slideLayout722.xml><?xml version="1.0" encoding="utf-8"?>
<p:sldLayout xmlns:a="http://schemas.openxmlformats.org/drawingml/2006/main" xmlns:r="http://schemas.openxmlformats.org/officeDocument/2006/relationships" xmlns:p="http://schemas.openxmlformats.org/presentationml/2006/main" showMasterSp="0" type="titleOnly" preserve="1">
  <p:cSld name="Blank Headlin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5"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7"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754902605"/>
      </p:ext>
    </p:extLst>
  </p:cSld>
  <p:clrMapOvr>
    <a:masterClrMapping/>
  </p:clrMapOvr>
  <p:transition spd="slow">
    <p:fade/>
  </p:transition>
  <p:timing>
    <p:tnLst>
      <p:par>
        <p:cTn id="1" dur="indefinite" restart="never" nodeType="tmRoot"/>
      </p:par>
    </p:tnLst>
  </p:timing>
</p:sldLayout>
</file>

<file path=ppt/slideLayouts/slideLayout7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821060602"/>
      </p:ext>
    </p:extLst>
  </p:cSld>
  <p:clrMapOvr>
    <a:masterClrMapping/>
  </p:clrMapOvr>
  <p:transition spd="slow">
    <p:fade/>
  </p:transition>
  <p:timing>
    <p:tnLst>
      <p:par>
        <p:cTn id="1" dur="indefinite" restart="never" nodeType="tmRoot"/>
      </p:par>
    </p:tnLst>
  </p:timing>
</p:sldLayout>
</file>

<file path=ppt/slideLayouts/slideLayout724.xml><?xml version="1.0" encoding="utf-8"?>
<p:sldLayout xmlns:a="http://schemas.openxmlformats.org/drawingml/2006/main" xmlns:r="http://schemas.openxmlformats.org/officeDocument/2006/relationships" xmlns:p="http://schemas.openxmlformats.org/presentationml/2006/main" showMasterSp="0" preserve="1" userDrawn="1">
  <p:cSld name="Significant Number">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ext Placeholder 4"/>
          <p:cNvSpPr>
            <a:spLocks noGrp="1"/>
          </p:cNvSpPr>
          <p:nvPr>
            <p:ph type="body" sz="quarter" idx="13" hasCustomPrompt="1"/>
          </p:nvPr>
        </p:nvSpPr>
        <p:spPr>
          <a:xfrm>
            <a:off x="1169132" y="990539"/>
            <a:ext cx="6805751" cy="1866749"/>
          </a:xfrm>
        </p:spPr>
        <p:txBody>
          <a:bodyPr anchor="ctr">
            <a:noAutofit/>
          </a:bodyPr>
          <a:lstStyle>
            <a:lvl1pPr marL="0" indent="0" algn="ctr">
              <a:buFontTx/>
              <a:buNone/>
              <a:defRPr sz="12000">
                <a:solidFill>
                  <a:schemeClr val="accent3"/>
                </a:solidFill>
              </a:defRPr>
            </a:lvl1pPr>
            <a:lvl2pPr marL="342839" indent="0" algn="ctr">
              <a:buFontTx/>
              <a:buNone/>
              <a:defRPr/>
            </a:lvl2pPr>
            <a:lvl3pPr marL="685681" indent="0" algn="ctr">
              <a:buFontTx/>
              <a:buNone/>
              <a:defRPr/>
            </a:lvl3pPr>
            <a:lvl4pPr marL="1028522" indent="0" algn="ctr">
              <a:buFontTx/>
              <a:buNone/>
              <a:defRPr/>
            </a:lvl4pPr>
            <a:lvl5pPr marL="1371362" indent="0" algn="ctr">
              <a:buFontTx/>
              <a:buNone/>
              <a:defRPr/>
            </a:lvl5pPr>
          </a:lstStyle>
          <a:p>
            <a:pPr lvl="0"/>
            <a:r>
              <a:rPr lang="en-US" dirty="0" smtClean="0"/>
              <a:t>XXX</a:t>
            </a:r>
            <a:endParaRPr lang="en-US" dirty="0"/>
          </a:p>
        </p:txBody>
      </p:sp>
      <p:sp>
        <p:nvSpPr>
          <p:cNvPr id="7" name="Text Placeholder 6"/>
          <p:cNvSpPr>
            <a:spLocks noGrp="1"/>
          </p:cNvSpPr>
          <p:nvPr>
            <p:ph type="body" sz="quarter" idx="14" hasCustomPrompt="1"/>
          </p:nvPr>
        </p:nvSpPr>
        <p:spPr>
          <a:xfrm>
            <a:off x="1165826" y="2860448"/>
            <a:ext cx="6812349" cy="546497"/>
          </a:xfrm>
        </p:spPr>
        <p:txBody>
          <a:bodyPr>
            <a:normAutofit/>
          </a:bodyPr>
          <a:lstStyle>
            <a:lvl1pPr marL="0" indent="0" algn="ctr">
              <a:buFontTx/>
              <a:buNone/>
              <a:defRPr sz="2600" baseline="0">
                <a:solidFill>
                  <a:schemeClr val="tx2"/>
                </a:solidFill>
              </a:defRPr>
            </a:lvl1pPr>
            <a:lvl2pPr marL="342839" indent="0">
              <a:buFontTx/>
              <a:buNone/>
              <a:defRPr/>
            </a:lvl2pPr>
            <a:lvl3pPr marL="685681" indent="0">
              <a:buFontTx/>
              <a:buNone/>
              <a:defRPr/>
            </a:lvl3pPr>
            <a:lvl4pPr marL="1028522" indent="0">
              <a:buFontTx/>
              <a:buNone/>
              <a:defRPr/>
            </a:lvl4pPr>
            <a:lvl5pPr marL="1371362" indent="0">
              <a:buFontTx/>
              <a:buNone/>
              <a:defRPr/>
            </a:lvl5pPr>
          </a:lstStyle>
          <a:p>
            <a:pPr lvl="0"/>
            <a:r>
              <a:rPr lang="en-US" dirty="0" smtClean="0"/>
              <a:t>Brief descriptive label</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40156" y="277997"/>
            <a:ext cx="659235" cy="251363"/>
          </a:xfrm>
          <a:prstGeom prst="rect">
            <a:avLst/>
          </a:prstGeom>
        </p:spPr>
      </p:pic>
      <p:sp>
        <p:nvSpPr>
          <p:cNvPr id="9"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10"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solidFill>
              </a:rPr>
              <a:t>Cisco Confidential</a:t>
            </a:r>
            <a:endParaRPr lang="en-US" dirty="0">
              <a:solidFill>
                <a:srgbClr val="FFFFFF"/>
              </a:solidFill>
            </a:endParaRPr>
          </a:p>
        </p:txBody>
      </p:sp>
    </p:spTree>
    <p:extLst>
      <p:ext uri="{BB962C8B-B14F-4D97-AF65-F5344CB8AC3E}">
        <p14:creationId xmlns:p14="http://schemas.microsoft.com/office/powerpoint/2010/main" val="1238872728"/>
      </p:ext>
    </p:extLst>
  </p:cSld>
  <p:clrMapOvr>
    <a:masterClrMapping/>
  </p:clrMapOvr>
  <p:transition spd="slow">
    <p:fade/>
  </p:transition>
  <p:timing>
    <p:tnLst>
      <p:par>
        <p:cTn id="1" dur="indefinite" restart="never" nodeType="tmRoot"/>
      </p:par>
    </p:tnLst>
  </p:timing>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800699" y="1030940"/>
            <a:ext cx="7547390" cy="2319069"/>
          </a:xfrm>
        </p:spPr>
        <p:txBody>
          <a:bodyPr anchor="ctr">
            <a:normAutofit/>
          </a:bodyPr>
          <a:lstStyle>
            <a:lvl1pPr marL="172613" indent="-172613">
              <a:lnSpc>
                <a:spcPct val="100000"/>
              </a:lnSpc>
              <a:buFontTx/>
              <a:buNone/>
              <a:defRPr sz="3300"/>
            </a:lvl1pPr>
            <a:lvl2pPr marL="342839" indent="0">
              <a:buFontTx/>
              <a:buNone/>
              <a:defRPr/>
            </a:lvl2pPr>
            <a:lvl3pPr marL="685681" indent="0">
              <a:buFontTx/>
              <a:buNone/>
              <a:defRPr/>
            </a:lvl3pPr>
            <a:lvl4pPr marL="1028522" indent="0">
              <a:buFontTx/>
              <a:buNone/>
              <a:defRPr/>
            </a:lvl4pPr>
            <a:lvl5pPr marL="1371362"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001773" y="3687866"/>
            <a:ext cx="7346318" cy="413147"/>
          </a:xfrm>
        </p:spPr>
        <p:txBody>
          <a:bodyPr/>
          <a:lstStyle>
            <a:lvl1pPr marL="0" indent="0">
              <a:buFontTx/>
              <a:buNone/>
              <a:defRPr>
                <a:solidFill>
                  <a:schemeClr val="accent3"/>
                </a:solidFill>
                <a:latin typeface="CiscoSans" panose="020B0503020201020303" pitchFamily="34" charset="0"/>
              </a:defRPr>
            </a:lvl1pPr>
            <a:lvl2pPr marL="342839" indent="0">
              <a:buFontTx/>
              <a:buNone/>
              <a:defRPr>
                <a:solidFill>
                  <a:srgbClr val="01929A"/>
                </a:solidFill>
                <a:latin typeface="CiscoSans" panose="020B0503020201020303" pitchFamily="34" charset="0"/>
              </a:defRPr>
            </a:lvl2pPr>
            <a:lvl3pPr marL="685681" indent="0">
              <a:buFontTx/>
              <a:buNone/>
              <a:defRPr>
                <a:solidFill>
                  <a:srgbClr val="01929A"/>
                </a:solidFill>
                <a:latin typeface="CiscoSans" panose="020B0503020201020303" pitchFamily="34" charset="0"/>
              </a:defRPr>
            </a:lvl3pPr>
            <a:lvl4pPr marL="1028522" indent="0">
              <a:buFontTx/>
              <a:buNone/>
              <a:defRPr>
                <a:solidFill>
                  <a:srgbClr val="01929A"/>
                </a:solidFill>
                <a:latin typeface="CiscoSans" panose="020B0503020201020303" pitchFamily="34" charset="0"/>
              </a:defRPr>
            </a:lvl4pPr>
            <a:lvl5pPr marL="1371362"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Tree>
    <p:extLst>
      <p:ext uri="{BB962C8B-B14F-4D97-AF65-F5344CB8AC3E}">
        <p14:creationId xmlns:p14="http://schemas.microsoft.com/office/powerpoint/2010/main" val="1629715237"/>
      </p:ext>
    </p:extLst>
  </p:cSld>
  <p:clrMapOvr>
    <a:masterClrMapping/>
  </p:clrMapOvr>
  <p:transition spd="slow">
    <p:fade/>
  </p:transition>
  <p:timing>
    <p:tnLst>
      <p:par>
        <p:cTn id="1" dur="indefinite" restart="never" nodeType="tmRoot"/>
      </p:par>
    </p:tnLst>
  </p:timing>
</p:sldLayout>
</file>

<file path=ppt/slideLayouts/slideLayout726.xml><?xml version="1.0" encoding="utf-8"?>
<p:sldLayout xmlns:a="http://schemas.openxmlformats.org/drawingml/2006/main" xmlns:r="http://schemas.openxmlformats.org/officeDocument/2006/relationships" xmlns:p="http://schemas.openxmlformats.org/presentationml/2006/main" showMasterSp="0" preserve="1" userDrawn="1">
  <p:cSld name="Theme 01">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4006" y="785068"/>
            <a:ext cx="4076700" cy="764381"/>
          </a:xfrm>
          <a:prstGeom prst="rect">
            <a:avLst/>
          </a:prstGeom>
        </p:spPr>
      </p:pic>
      <p:sp>
        <p:nvSpPr>
          <p:cNvPr id="14"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3849941907"/>
      </p:ext>
    </p:extLst>
  </p:cSld>
  <p:clrMapOvr>
    <a:masterClrMapping/>
  </p:clrMapOvr>
  <p:transition spd="slow">
    <p:fade/>
  </p:transition>
  <p:timing>
    <p:tnLst>
      <p:par>
        <p:cTn id="1" dur="indefinite" restart="never" nodeType="tmRoot"/>
      </p:par>
    </p:tnLst>
  </p:timing>
</p:sldLayout>
</file>

<file path=ppt/slideLayouts/slideLayout727.xml><?xml version="1.0" encoding="utf-8"?>
<p:sldLayout xmlns:a="http://schemas.openxmlformats.org/drawingml/2006/main" xmlns:r="http://schemas.openxmlformats.org/officeDocument/2006/relationships" xmlns:p="http://schemas.openxmlformats.org/presentationml/2006/main" showMasterSp="0" preserve="1" userDrawn="1">
  <p:cSld name="Theme 02">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7"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2950" y="861523"/>
            <a:ext cx="4648200" cy="871538"/>
          </a:xfrm>
          <a:prstGeom prst="rect">
            <a:avLst/>
          </a:prstGeom>
        </p:spPr>
      </p:pic>
      <p:sp>
        <p:nvSpPr>
          <p:cNvPr id="8"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943688563"/>
      </p:ext>
    </p:extLst>
  </p:cSld>
  <p:clrMapOvr>
    <a:masterClrMapping/>
  </p:clrMapOvr>
  <p:transition spd="slow">
    <p:fade/>
  </p:transition>
  <p:timing>
    <p:tnLst>
      <p:par>
        <p:cTn id="1" dur="indefinite" restart="never" nodeType="tmRoot"/>
      </p:par>
    </p:tnLst>
  </p:timing>
</p:sldLayout>
</file>

<file path=ppt/slideLayouts/slideLayout728.xml><?xml version="1.0" encoding="utf-8"?>
<p:sldLayout xmlns:a="http://schemas.openxmlformats.org/drawingml/2006/main" xmlns:r="http://schemas.openxmlformats.org/officeDocument/2006/relationships" xmlns:p="http://schemas.openxmlformats.org/presentationml/2006/main" showMasterSp="0" preserve="1" userDrawn="1">
  <p:cSld name="Theme 03">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51435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5806" y="2064544"/>
            <a:ext cx="4648200" cy="871538"/>
          </a:xfrm>
          <a:prstGeom prst="rect">
            <a:avLst/>
          </a:prstGeom>
        </p:spPr>
      </p:pic>
      <p:sp>
        <p:nvSpPr>
          <p:cNvPr id="11"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6"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2376753260"/>
      </p:ext>
    </p:extLst>
  </p:cSld>
  <p:clrMapOvr>
    <a:masterClrMapping/>
  </p:clrMapOvr>
  <p:transition spd="slow">
    <p:fade/>
  </p:transition>
  <p:timing>
    <p:tnLst>
      <p:par>
        <p:cTn id="1" dur="indefinite" restart="never" nodeType="tmRoot"/>
      </p:par>
    </p:tnLst>
  </p:timing>
</p:sldLayout>
</file>

<file path=ppt/slideLayouts/slideLayout729.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7" y="205978"/>
            <a:ext cx="8229601" cy="857250"/>
          </a:xfrm>
          <a:prstGeom prst="rect">
            <a:avLst/>
          </a:prstGeom>
        </p:spPr>
        <p:txBody>
          <a:bodyPr lIns="68555" tIns="68555" rIns="68555" bIns="6855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body" idx="1"/>
          </p:nvPr>
        </p:nvSpPr>
        <p:spPr>
          <a:xfrm>
            <a:off x="457200" y="1200152"/>
            <a:ext cx="3994500" cy="3725775"/>
          </a:xfrm>
          <a:prstGeom prst="rect">
            <a:avLst/>
          </a:prstGeom>
        </p:spPr>
        <p:txBody>
          <a:bodyPr lIns="68555" tIns="68555" rIns="68555" bIns="6855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6" name="Shape 16"/>
          <p:cNvSpPr txBox="1">
            <a:spLocks noGrp="1"/>
          </p:cNvSpPr>
          <p:nvPr>
            <p:ph type="body" idx="2"/>
          </p:nvPr>
        </p:nvSpPr>
        <p:spPr>
          <a:xfrm>
            <a:off x="4692275" y="1200152"/>
            <a:ext cx="3994500" cy="3725775"/>
          </a:xfrm>
          <a:prstGeom prst="rect">
            <a:avLst/>
          </a:prstGeom>
        </p:spPr>
        <p:txBody>
          <a:bodyPr lIns="68555" tIns="68555" rIns="68555" bIns="6855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1653986434"/>
      </p:ext>
    </p:extLst>
  </p:cSld>
  <p:clrMapOvr>
    <a:masterClrMapping/>
  </p:clrMapOvr>
  <p:transition spd="slow">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95" y="1347788"/>
            <a:ext cx="3901123" cy="3083094"/>
          </a:xfrm>
          <a:prstGeom prst="rect">
            <a:avLst/>
          </a:prstGeom>
        </p:spPr>
        <p:txBody>
          <a:bodyPr lIns="68522" tIns="34280" rIns="68522" bIns="34280">
            <a:noAutofit/>
          </a:bodyPr>
          <a:lstStyle>
            <a:lvl1pPr marL="228378" indent="-171296">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6752" indent="-215678">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073" indent="-171296">
              <a:buClr>
                <a:schemeClr val="tx1"/>
              </a:buClr>
              <a:buSzPct val="80000"/>
              <a:buFont typeface="Arial"/>
              <a:buChar char="•"/>
              <a:defRPr sz="1600" b="0" i="0">
                <a:solidFill>
                  <a:schemeClr val="tx1"/>
                </a:solidFill>
                <a:latin typeface="+mn-lt"/>
                <a:cs typeface="CiscoSans ExtraLight"/>
              </a:defRPr>
            </a:lvl3pPr>
            <a:lvl4pPr marL="799340" indent="-171296">
              <a:buClr>
                <a:schemeClr val="tx1"/>
              </a:buClr>
              <a:buSzPct val="80000"/>
              <a:buFont typeface="Arial"/>
              <a:buChar char="•"/>
              <a:defRPr sz="1400" b="0" i="0">
                <a:solidFill>
                  <a:schemeClr val="tx1"/>
                </a:solidFill>
                <a:latin typeface="+mn-lt"/>
                <a:cs typeface="CiscoSans ExtraLight"/>
              </a:defRPr>
            </a:lvl4pPr>
            <a:lvl5pPr marL="970635" indent="-171296">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7" y="1347788"/>
            <a:ext cx="4218460" cy="3083094"/>
          </a:xfrm>
          <a:prstGeom prst="rect">
            <a:avLst/>
          </a:prstGeom>
        </p:spPr>
        <p:txBody>
          <a:bodyPr lIns="68522" tIns="34280" rIns="68522" bIns="34280">
            <a:noAutofit/>
          </a:bodyPr>
          <a:lstStyle>
            <a:lvl1pPr marL="228378" indent="-171296">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6752" indent="-215678">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073" indent="-171296">
              <a:buClr>
                <a:schemeClr val="tx1"/>
              </a:buClr>
              <a:buSzPct val="80000"/>
              <a:buFont typeface="Arial"/>
              <a:buChar char="•"/>
              <a:defRPr sz="1600" b="0" i="0">
                <a:solidFill>
                  <a:schemeClr val="tx1"/>
                </a:solidFill>
                <a:latin typeface="+mn-lt"/>
                <a:cs typeface="CiscoSans ExtraLight"/>
              </a:defRPr>
            </a:lvl3pPr>
            <a:lvl4pPr marL="799340" indent="-171296">
              <a:buClr>
                <a:schemeClr val="tx1"/>
              </a:buClr>
              <a:buSzPct val="80000"/>
              <a:buFont typeface="Arial"/>
              <a:buChar char="•"/>
              <a:defRPr sz="1400" b="0" i="0">
                <a:solidFill>
                  <a:schemeClr val="tx1"/>
                </a:solidFill>
                <a:latin typeface="+mn-lt"/>
                <a:cs typeface="CiscoSans ExtraLight"/>
              </a:defRPr>
            </a:lvl4pPr>
            <a:lvl5pPr marL="970635" indent="-171296">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42"/>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25" tIns="34283" rIns="68525" bIns="34283"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133894853"/>
      </p:ext>
    </p:extLst>
  </p:cSld>
  <p:clrMapOvr>
    <a:masterClrMapping/>
  </p:clrMapOvr>
  <p:transition spd="med">
    <p:fade/>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showMasterSp="0" type="title" preserve="1">
  <p:cSld name="Title 0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2" y="228600"/>
            <a:ext cx="7972425" cy="1190136"/>
          </a:xfrm>
          <a:effectLst/>
        </p:spPr>
        <p:txBody>
          <a:bodyPr anchor="b">
            <a:noAutofit/>
          </a:bodyPr>
          <a:lstStyle>
            <a:lvl1pPr algn="l">
              <a:defRPr sz="3300" b="0" i="0">
                <a:solidFill>
                  <a:schemeClr val="tx2"/>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1418742"/>
            <a:ext cx="7900988" cy="522137"/>
          </a:xfrm>
        </p:spPr>
        <p:txBody>
          <a:bodyPr anchor="t">
            <a:noAutofit/>
          </a:bodyPr>
          <a:lstStyle>
            <a:lvl1pPr marL="0" indent="0" algn="l">
              <a:lnSpc>
                <a:spcPct val="100000"/>
              </a:lnSpc>
              <a:buNone/>
              <a:defRPr sz="1800" b="0" i="0">
                <a:solidFill>
                  <a:schemeClr val="bg1">
                    <a:lumMod val="50000"/>
                  </a:schemeClr>
                </a:solidFill>
                <a:latin typeface="+mj-lt"/>
                <a:cs typeface="CiscoSansTT Thin"/>
              </a:defRPr>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2417320871"/>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userDrawn="1">
          <p15:clr>
            <a:srgbClr val="FBAE40"/>
          </p15:clr>
        </p15:guide>
        <p15:guide id="2" pos="72" userDrawn="1">
          <p15:clr>
            <a:srgbClr val="FBAE40"/>
          </p15:clr>
        </p15:guide>
      </p15:sldGuideLst>
    </p:ext>
  </p:extLst>
</p:sldLayout>
</file>

<file path=ppt/slideLayouts/slideLayout731.xml><?xml version="1.0" encoding="utf-8"?>
<p:sldLayout xmlns:a="http://schemas.openxmlformats.org/drawingml/2006/main" xmlns:r="http://schemas.openxmlformats.org/officeDocument/2006/relationships" xmlns:p="http://schemas.openxmlformats.org/presentationml/2006/main" showMasterSp="0" type="title" preserve="1">
  <p:cSld name="Title 02">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2" name="Title 1"/>
          <p:cNvSpPr>
            <a:spLocks noGrp="1"/>
          </p:cNvSpPr>
          <p:nvPr>
            <p:ph type="ctrTitle"/>
          </p:nvPr>
        </p:nvSpPr>
        <p:spPr>
          <a:xfrm>
            <a:off x="742952" y="228600"/>
            <a:ext cx="7972425" cy="1190136"/>
          </a:xfrm>
          <a:effectLst/>
        </p:spPr>
        <p:txBody>
          <a:bodyPr anchor="b">
            <a:noAutofit/>
          </a:bodyPr>
          <a:lstStyle>
            <a:lvl1pPr algn="l">
              <a:defRPr sz="3300" b="0" i="0">
                <a:solidFill>
                  <a:schemeClr val="bg2"/>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1418742"/>
            <a:ext cx="7900988" cy="522137"/>
          </a:xfrm>
        </p:spPr>
        <p:txBody>
          <a:bodyPr anchor="t">
            <a:noAutofit/>
          </a:bodyPr>
          <a:lstStyle>
            <a:lvl1pPr marL="0" indent="0" algn="l">
              <a:lnSpc>
                <a:spcPct val="100000"/>
              </a:lnSpc>
              <a:buNone/>
              <a:defRPr sz="1800" b="0" i="0">
                <a:solidFill>
                  <a:schemeClr val="accent3"/>
                </a:solidFill>
                <a:latin typeface="+mj-lt"/>
                <a:cs typeface="CiscoSansTT Thin"/>
              </a:defRPr>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40161" y="4632728"/>
            <a:ext cx="659237" cy="251363"/>
          </a:xfrm>
          <a:prstGeom prst="rect">
            <a:avLst/>
          </a:prstGeom>
          <a:effectLst>
            <a:outerShdw blurRad="381000" algn="ctr" rotWithShape="0">
              <a:prstClr val="black">
                <a:alpha val="50000"/>
              </a:prstClr>
            </a:outerShdw>
          </a:effectLst>
        </p:spPr>
      </p:pic>
      <p:sp>
        <p:nvSpPr>
          <p:cNvPr id="8" name="Footer Placeholder 4"/>
          <p:cNvSpPr txBox="1">
            <a:spLocks/>
          </p:cNvSpPr>
          <p:nvPr userDrawn="1"/>
        </p:nvSpPr>
        <p:spPr>
          <a:xfrm>
            <a:off x="7217531"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3837853490"/>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p15:clr>
            <a:srgbClr val="FBAE40"/>
          </p15:clr>
        </p15:guide>
        <p15:guide id="2" pos="72">
          <p15:clr>
            <a:srgbClr val="FBAE40"/>
          </p15:clr>
        </p15:guide>
      </p15:sldGuideLst>
    </p:ext>
  </p:extLst>
</p:sldLayout>
</file>

<file path=ppt/slideLayouts/slideLayout732.xml><?xml version="1.0" encoding="utf-8"?>
<p:sldLayout xmlns:a="http://schemas.openxmlformats.org/drawingml/2006/main" xmlns:r="http://schemas.openxmlformats.org/officeDocument/2006/relationships" xmlns:p="http://schemas.openxmlformats.org/presentationml/2006/main" showMasterSp="0" type="title" preserve="1">
  <p:cSld name="Title 0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2" y="1381614"/>
            <a:ext cx="4600575" cy="1190136"/>
          </a:xfrm>
          <a:effectLst/>
        </p:spPr>
        <p:txBody>
          <a:bodyPr anchor="b">
            <a:noAutofit/>
          </a:bodyPr>
          <a:lstStyle>
            <a:lvl1pPr algn="l">
              <a:defRPr sz="3300" b="0" i="0">
                <a:solidFill>
                  <a:schemeClr val="accent3"/>
                </a:solidFill>
                <a:effectLst/>
                <a:latin typeface="CiscoSansTT Heavy" panose="020B0903020201020303" pitchFamily="34" charset="0"/>
                <a:cs typeface="CiscoSansTT Heavy" panose="020B0903020201020303" pitchFamily="34" charset="0"/>
              </a:defRPr>
            </a:lvl1pPr>
          </a:lstStyle>
          <a:p>
            <a:endParaRPr lang="en-US" dirty="0"/>
          </a:p>
        </p:txBody>
      </p:sp>
      <p:sp>
        <p:nvSpPr>
          <p:cNvPr id="3" name="Subtitle 2"/>
          <p:cNvSpPr>
            <a:spLocks noGrp="1"/>
          </p:cNvSpPr>
          <p:nvPr>
            <p:ph type="subTitle" idx="1" hasCustomPrompt="1"/>
          </p:nvPr>
        </p:nvSpPr>
        <p:spPr>
          <a:xfrm>
            <a:off x="814387" y="2571756"/>
            <a:ext cx="4529138" cy="522137"/>
          </a:xfrm>
        </p:spPr>
        <p:txBody>
          <a:bodyPr anchor="t">
            <a:noAutofit/>
          </a:bodyPr>
          <a:lstStyle>
            <a:lvl1pPr marL="0" indent="0" algn="l">
              <a:lnSpc>
                <a:spcPct val="100000"/>
              </a:lnSpc>
              <a:buNone/>
              <a:defRPr sz="1800" b="0" i="0">
                <a:solidFill>
                  <a:schemeClr val="bg1">
                    <a:lumMod val="50000"/>
                  </a:schemeClr>
                </a:solidFill>
                <a:latin typeface="+mj-lt"/>
                <a:cs typeface="CiscoSansTT Thin"/>
              </a:defRPr>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dirty="0" smtClean="0"/>
              <a:t>Click to add subtitle</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3691682606"/>
      </p:ext>
    </p:extLst>
  </p:cSld>
  <p:clrMapOvr>
    <a:masterClrMapping/>
  </p:clrMapOvr>
  <p:transition spd="slow">
    <p:fade/>
  </p:transition>
  <p:timing>
    <p:tnLst>
      <p:par>
        <p:cTn id="1" dur="indefinite" restart="never" nodeType="tmRoot"/>
      </p:par>
    </p:tnLst>
  </p:timing>
  <p:extLst mod="1">
    <p:ext uri="{DCECCB84-F9BA-43D5-87BE-67443E8EF086}">
      <p15:sldGuideLst xmlns:p15="http://schemas.microsoft.com/office/powerpoint/2012/main">
        <p15:guide id="1" pos="7608">
          <p15:clr>
            <a:srgbClr val="FBAE40"/>
          </p15:clr>
        </p15:guide>
        <p15:guide id="2" pos="72">
          <p15:clr>
            <a:srgbClr val="FBAE40"/>
          </p15:clr>
        </p15:guide>
      </p15:sldGuideLst>
    </p:ext>
  </p:extLst>
</p:sldLayout>
</file>

<file path=ppt/slideLayouts/slideLayout7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2" y="236812"/>
            <a:ext cx="8315325" cy="714374"/>
          </a:xfrm>
        </p:spPr>
        <p:txBody>
          <a:bodyPr anchor="t">
            <a:no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57144" indent="-257144">
              <a:buClr>
                <a:schemeClr val="accent3"/>
              </a:buClr>
              <a:defRPr/>
            </a:lvl1pPr>
            <a:lvl2pPr marL="514289" indent="-171430">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77078678"/>
      </p:ext>
    </p:extLst>
  </p:cSld>
  <p:clrMapOvr>
    <a:masterClrMapping/>
  </p:clrMapOvr>
  <p:transition spd="slow">
    <p:fade/>
  </p:transition>
  <p:timing>
    <p:tnLst>
      <p:par>
        <p:cTn id="1" dur="indefinite" restart="never" nodeType="tmRoot"/>
      </p:par>
    </p:tnLst>
  </p:timing>
</p:sldLayout>
</file>

<file path=ppt/slideLayouts/slideLayout734.xml><?xml version="1.0" encoding="utf-8"?>
<p:sldLayout xmlns:a="http://schemas.openxmlformats.org/drawingml/2006/main" xmlns:r="http://schemas.openxmlformats.org/officeDocument/2006/relationships" xmlns:p="http://schemas.openxmlformats.org/presentationml/2006/main" type="obj" preserve="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400052" y="236812"/>
            <a:ext cx="8315325" cy="714374"/>
          </a:xfrm>
        </p:spPr>
        <p:txBody>
          <a:bodyPr anchor="t">
            <a:norm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400050" y="1085856"/>
            <a:ext cx="8321040" cy="3128963"/>
          </a:xfrm>
        </p:spPr>
        <p:txBody>
          <a:bodyPr/>
          <a:lstStyle>
            <a:lvl1pPr marL="257144" indent="-257144">
              <a:buClr>
                <a:schemeClr val="accent3"/>
              </a:buClr>
              <a:defRPr/>
            </a:lvl1pPr>
            <a:lvl2pPr marL="514289" indent="-171430">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9696154"/>
      </p:ext>
    </p:extLst>
  </p:cSld>
  <p:clrMapOvr>
    <a:masterClrMapping/>
  </p:clrMapOvr>
  <p:transition spd="slow">
    <p:fade/>
  </p:transition>
  <p:timing>
    <p:tnLst>
      <p:par>
        <p:cTn id="1" dur="indefinite" restart="never" nodeType="tmRoot"/>
      </p:par>
    </p:tnLst>
  </p:timing>
</p:sldLayout>
</file>

<file path=ppt/slideLayouts/slideLayout735.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2" name="Rectangle 11"/>
          <p:cNvSpPr/>
          <p:nvPr userDrawn="1"/>
        </p:nvSpPr>
        <p:spPr>
          <a:xfrm>
            <a:off x="310753"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fontAlgn="auto">
              <a:spcBef>
                <a:spcPts val="0"/>
              </a:spcBef>
              <a:spcAft>
                <a:spcPts val="0"/>
              </a:spcAft>
            </a:pPr>
            <a:endParaRPr lang="en-US" sz="1400" dirty="0">
              <a:solidFill>
                <a:srgbClr val="FFFFFF"/>
              </a:solidFill>
            </a:endParaRPr>
          </a:p>
        </p:txBody>
      </p:sp>
      <p:sp>
        <p:nvSpPr>
          <p:cNvPr id="13" name="Rectangle 12"/>
          <p:cNvSpPr/>
          <p:nvPr userDrawn="1"/>
        </p:nvSpPr>
        <p:spPr>
          <a:xfrm>
            <a:off x="3323630"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fontAlgn="auto">
              <a:spcBef>
                <a:spcPts val="0"/>
              </a:spcBef>
              <a:spcAft>
                <a:spcPts val="0"/>
              </a:spcAft>
            </a:pPr>
            <a:endParaRPr lang="en-US" sz="1400" dirty="0">
              <a:solidFill>
                <a:srgbClr val="FFFFFF"/>
              </a:solidFill>
            </a:endParaRPr>
          </a:p>
        </p:txBody>
      </p:sp>
      <p:sp>
        <p:nvSpPr>
          <p:cNvPr id="14" name="Rectangle 13"/>
          <p:cNvSpPr/>
          <p:nvPr userDrawn="1"/>
        </p:nvSpPr>
        <p:spPr>
          <a:xfrm>
            <a:off x="6336506" y="1007271"/>
            <a:ext cx="2496741" cy="4136231"/>
          </a:xfrm>
          <a:prstGeom prst="rect">
            <a:avLst/>
          </a:prstGeom>
          <a:gradFill>
            <a:gsLst>
              <a:gs pos="0">
                <a:schemeClr val="tx2">
                  <a:alpha val="10000"/>
                </a:schemeClr>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fontAlgn="auto">
              <a:spcBef>
                <a:spcPts val="0"/>
              </a:spcBef>
              <a:spcAft>
                <a:spcPts val="0"/>
              </a:spcAft>
            </a:pPr>
            <a:endParaRPr lang="en-US" sz="1400" dirty="0">
              <a:solidFill>
                <a:srgbClr val="FFFFFF"/>
              </a:solidFill>
            </a:endParaRPr>
          </a:p>
        </p:txBody>
      </p:sp>
      <p:sp>
        <p:nvSpPr>
          <p:cNvPr id="2" name="Title 1"/>
          <p:cNvSpPr>
            <a:spLocks noGrp="1"/>
          </p:cNvSpPr>
          <p:nvPr>
            <p:ph type="title"/>
          </p:nvPr>
        </p:nvSpPr>
        <p:spPr>
          <a:xfrm>
            <a:off x="400052" y="236812"/>
            <a:ext cx="8315325" cy="714374"/>
          </a:xfrm>
        </p:spPr>
        <p:txBody>
          <a:bodyPr anchor="t">
            <a:normAutofit/>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400056" y="1507331"/>
            <a:ext cx="2307431" cy="3125391"/>
          </a:xfrm>
        </p:spPr>
        <p:txBody>
          <a:bodyPr/>
          <a:lstStyle>
            <a:lvl1pPr marL="257144" indent="-257144">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idx="10"/>
          </p:nvPr>
        </p:nvSpPr>
        <p:spPr>
          <a:xfrm>
            <a:off x="3421861" y="1507333"/>
            <a:ext cx="2307431" cy="3125390"/>
          </a:xfrm>
        </p:spPr>
        <p:txBody>
          <a:bodyPr/>
          <a:lstStyle>
            <a:lvl1pPr marL="257144" indent="-257144">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1"/>
          </p:nvPr>
        </p:nvSpPr>
        <p:spPr>
          <a:xfrm>
            <a:off x="6407949" y="1507331"/>
            <a:ext cx="2307431" cy="3125391"/>
          </a:xfrm>
        </p:spPr>
        <p:txBody>
          <a:bodyPr/>
          <a:lstStyle>
            <a:lvl1pPr marL="257144" indent="-257144">
              <a:buClr>
                <a:schemeClr val="accent3"/>
              </a:buClr>
              <a:defRPr sz="17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392906"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One</a:t>
            </a:r>
            <a:endParaRPr lang="en-US" dirty="0"/>
          </a:p>
        </p:txBody>
      </p:sp>
      <p:sp>
        <p:nvSpPr>
          <p:cNvPr id="10" name="Text Placeholder 8"/>
          <p:cNvSpPr>
            <a:spLocks noGrp="1"/>
          </p:cNvSpPr>
          <p:nvPr>
            <p:ph type="body" sz="quarter" idx="13" hasCustomPrompt="1"/>
          </p:nvPr>
        </p:nvSpPr>
        <p:spPr>
          <a:xfrm>
            <a:off x="3414713"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Two</a:t>
            </a:r>
            <a:endParaRPr lang="en-US" dirty="0"/>
          </a:p>
        </p:txBody>
      </p:sp>
      <p:sp>
        <p:nvSpPr>
          <p:cNvPr id="11" name="Text Placeholder 8"/>
          <p:cNvSpPr>
            <a:spLocks noGrp="1"/>
          </p:cNvSpPr>
          <p:nvPr>
            <p:ph type="body" sz="quarter" idx="14" hasCustomPrompt="1"/>
          </p:nvPr>
        </p:nvSpPr>
        <p:spPr>
          <a:xfrm>
            <a:off x="6407945" y="1081373"/>
            <a:ext cx="2314575" cy="425958"/>
          </a:xfrm>
        </p:spPr>
        <p:txBody>
          <a:bodyPr/>
          <a:lstStyle>
            <a:lvl1pPr marL="0" indent="0" algn="ctr">
              <a:buFontTx/>
              <a:buNone/>
              <a:defRPr u="sng" baseline="0">
                <a:solidFill>
                  <a:schemeClr val="accent3"/>
                </a:solidFill>
                <a:latin typeface="CiscoSansTT Heavy" panose="020B0903020201020303" pitchFamily="34" charset="0"/>
              </a:defRPr>
            </a:lvl1pPr>
          </a:lstStyle>
          <a:p>
            <a:pPr lvl="0"/>
            <a:r>
              <a:rPr lang="en-US" dirty="0" smtClean="0"/>
              <a:t>Column Three</a:t>
            </a:r>
            <a:endParaRPr lang="en-US" dirty="0"/>
          </a:p>
        </p:txBody>
      </p:sp>
    </p:spTree>
    <p:extLst>
      <p:ext uri="{BB962C8B-B14F-4D97-AF65-F5344CB8AC3E}">
        <p14:creationId xmlns:p14="http://schemas.microsoft.com/office/powerpoint/2010/main" val="344283524"/>
      </p:ext>
    </p:extLst>
  </p:cSld>
  <p:clrMapOvr>
    <a:masterClrMapping/>
  </p:clrMapOvr>
  <p:transition spd="slow">
    <p:fade/>
  </p:transition>
  <p:timing>
    <p:tnLst>
      <p:par>
        <p:cTn id="1" dur="indefinite" restart="never" nodeType="tmRoot"/>
      </p:par>
    </p:tnLst>
  </p:timing>
</p:sldLayout>
</file>

<file path=ppt/slideLayouts/slideLayout736.xml><?xml version="1.0" encoding="utf-8"?>
<p:sldLayout xmlns:a="http://schemas.openxmlformats.org/drawingml/2006/main" xmlns:r="http://schemas.openxmlformats.org/officeDocument/2006/relationships" xmlns:p="http://schemas.openxmlformats.org/presentationml/2006/main" type="blank" preserve="1">
  <p:cSld name="Blank Splash">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6709992"/>
      </p:ext>
    </p:extLst>
  </p:cSld>
  <p:clrMapOvr>
    <a:masterClrMapping/>
  </p:clrMapOvr>
  <p:transition spd="slow">
    <p:fade/>
  </p:transition>
  <p:timing>
    <p:tnLst>
      <p:par>
        <p:cTn id="1" dur="indefinite" restart="never" nodeType="tmRoot"/>
      </p:par>
    </p:tnLst>
  </p:timing>
</p:sldLayout>
</file>

<file path=ppt/slideLayouts/slideLayout737.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bg2"/>
        </a:solidFill>
        <a:effectLst/>
      </p:bgPr>
    </p:bg>
    <p:spTree>
      <p:nvGrpSpPr>
        <p:cNvPr id="1" name=""/>
        <p:cNvGrpSpPr/>
        <p:nvPr/>
      </p:nvGrpSpPr>
      <p:grpSpPr>
        <a:xfrm>
          <a:off x="0" y="0"/>
          <a:ext cx="0" cy="0"/>
          <a:chOff x="0" y="0"/>
          <a:chExt cx="0" cy="0"/>
        </a:xfrm>
      </p:grpSpPr>
      <p:sp>
        <p:nvSpPr>
          <p:cNvPr id="4" name="Footer Placeholder 4"/>
          <p:cNvSpPr txBox="1">
            <a:spLocks/>
          </p:cNvSpPr>
          <p:nvPr userDrawn="1"/>
        </p:nvSpPr>
        <p:spPr>
          <a:xfrm>
            <a:off x="157163"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4012155568"/>
      </p:ext>
    </p:extLst>
  </p:cSld>
  <p:clrMapOvr>
    <a:masterClrMapping/>
  </p:clrMapOvr>
  <p:transition spd="slow">
    <p:fade/>
  </p:transition>
  <p:timing>
    <p:tnLst>
      <p:par>
        <p:cTn id="1" dur="indefinite" restart="never" nodeType="tmRoot"/>
      </p:par>
    </p:tnLst>
  </p:timing>
</p:sldLayout>
</file>

<file path=ppt/slideLayouts/slideLayout738.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4" name="Footer Placeholder 4"/>
          <p:cNvSpPr txBox="1">
            <a:spLocks/>
          </p:cNvSpPr>
          <p:nvPr userDrawn="1"/>
        </p:nvSpPr>
        <p:spPr>
          <a:xfrm>
            <a:off x="157163"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5" name="Footer Placeholder 4"/>
          <p:cNvSpPr txBox="1">
            <a:spLocks/>
          </p:cNvSpPr>
          <p:nvPr userDrawn="1"/>
        </p:nvSpPr>
        <p:spPr>
          <a:xfrm>
            <a:off x="7217531"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2235142537"/>
      </p:ext>
    </p:extLst>
  </p:cSld>
  <p:clrMapOvr>
    <a:masterClrMapping/>
  </p:clrMapOvr>
  <p:transition spd="slow">
    <p:fade/>
  </p:transition>
  <p:timing>
    <p:tnLst>
      <p:par>
        <p:cTn id="1" dur="indefinite" restart="never" nodeType="tmRoot"/>
      </p:par>
    </p:tnLst>
  </p:timing>
</p:sldLayout>
</file>

<file path=ppt/slideLayouts/slideLayout739.xml><?xml version="1.0" encoding="utf-8"?>
<p:sldLayout xmlns:a="http://schemas.openxmlformats.org/drawingml/2006/main" xmlns:r="http://schemas.openxmlformats.org/officeDocument/2006/relationships" xmlns:p="http://schemas.openxmlformats.org/presentationml/2006/main" showMasterSp="0" type="titleOnly" preserve="1">
  <p:cSld name="Blank Headlin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5" name="Footer Placeholder 4"/>
          <p:cNvSpPr txBox="1">
            <a:spLocks/>
          </p:cNvSpPr>
          <p:nvPr userDrawn="1"/>
        </p:nvSpPr>
        <p:spPr>
          <a:xfrm>
            <a:off x="157163"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7" name="Footer Placeholder 4"/>
          <p:cNvSpPr txBox="1">
            <a:spLocks/>
          </p:cNvSpPr>
          <p:nvPr userDrawn="1"/>
        </p:nvSpPr>
        <p:spPr>
          <a:xfrm>
            <a:off x="7217531"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2475431898"/>
      </p:ext>
    </p:extLst>
  </p:cSld>
  <p:clrMapOvr>
    <a:masterClrMapping/>
  </p:clrMapOvr>
  <p:transition spd="slow">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8"/>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30" y="302534"/>
            <a:ext cx="3715995" cy="826447"/>
          </a:xfrm>
          <a:prstGeom prst="rect">
            <a:avLst/>
          </a:prstGeom>
        </p:spPr>
        <p:txBody>
          <a:bodyPr lIns="46255" tIns="25712" rIns="46255" bIns="25712" rtlCol="0">
            <a:noAutofit/>
          </a:bodyPr>
          <a:lstStyle>
            <a:lvl1pPr algn="l" defTabSz="685216"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8" y="302506"/>
            <a:ext cx="3715995" cy="826446"/>
          </a:xfrm>
          <a:prstGeom prst="rect">
            <a:avLst/>
          </a:prstGeom>
        </p:spPr>
        <p:txBody>
          <a:bodyPr lIns="68522" tIns="34280" rIns="68522" bIns="34280" anchor="ctr" anchorCtr="0">
            <a:noAutofit/>
          </a:bodyPr>
          <a:lstStyle>
            <a:lvl1pPr marL="0" marR="0" indent="0" algn="l" defTabSz="685216"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30" y="1347788"/>
            <a:ext cx="3715995" cy="3083094"/>
          </a:xfrm>
          <a:prstGeom prst="rect">
            <a:avLst/>
          </a:prstGeom>
        </p:spPr>
        <p:txBody>
          <a:bodyPr lIns="68522" tIns="34280" rIns="68522" bIns="34280">
            <a:noAutofit/>
          </a:bodyPr>
          <a:lstStyle>
            <a:lvl1pPr marL="228378" indent="-171296">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6752" indent="-215678">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073" indent="-171296">
              <a:buClr>
                <a:schemeClr val="tx1"/>
              </a:buClr>
              <a:buSzPct val="80000"/>
              <a:buFont typeface="Arial"/>
              <a:buChar char="•"/>
              <a:defRPr sz="1600" b="0" i="0">
                <a:solidFill>
                  <a:schemeClr val="tx1"/>
                </a:solidFill>
                <a:latin typeface="+mn-lt"/>
                <a:cs typeface="CiscoSans ExtraLight"/>
              </a:defRPr>
            </a:lvl3pPr>
            <a:lvl4pPr marL="799340" indent="-171296">
              <a:buClr>
                <a:schemeClr val="tx1"/>
              </a:buClr>
              <a:buSzPct val="80000"/>
              <a:buFont typeface="Arial"/>
              <a:buChar char="•"/>
              <a:defRPr sz="1400" b="0" i="0">
                <a:solidFill>
                  <a:schemeClr val="tx1"/>
                </a:solidFill>
                <a:latin typeface="+mn-lt"/>
                <a:cs typeface="CiscoSans ExtraLight"/>
              </a:defRPr>
            </a:lvl4pPr>
            <a:lvl5pPr marL="970635" indent="-171296">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8" y="1347788"/>
            <a:ext cx="3715995" cy="3083094"/>
          </a:xfrm>
          <a:prstGeom prst="rect">
            <a:avLst/>
          </a:prstGeom>
        </p:spPr>
        <p:txBody>
          <a:bodyPr lIns="68522" tIns="34280" rIns="68522" bIns="34280">
            <a:noAutofit/>
          </a:bodyPr>
          <a:lstStyle>
            <a:lvl1pPr marL="228378" indent="-171296">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6752" indent="-215678">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073" indent="-171296">
              <a:buClr>
                <a:schemeClr val="tx1"/>
              </a:buClr>
              <a:buSzPct val="80000"/>
              <a:buFont typeface="Arial"/>
              <a:buChar char="•"/>
              <a:defRPr sz="1600" b="0" i="0">
                <a:solidFill>
                  <a:schemeClr val="tx1"/>
                </a:solidFill>
                <a:latin typeface="+mn-lt"/>
                <a:cs typeface="CiscoSans ExtraLight"/>
              </a:defRPr>
            </a:lvl3pPr>
            <a:lvl4pPr marL="799340" indent="-171296">
              <a:buClr>
                <a:schemeClr val="tx1"/>
              </a:buClr>
              <a:buSzPct val="80000"/>
              <a:buFont typeface="Arial"/>
              <a:buChar char="•"/>
              <a:defRPr sz="1400" b="0" i="0">
                <a:solidFill>
                  <a:schemeClr val="tx1"/>
                </a:solidFill>
                <a:latin typeface="+mn-lt"/>
                <a:cs typeface="CiscoSans ExtraLight"/>
              </a:defRPr>
            </a:lvl4pPr>
            <a:lvl5pPr marL="970635" indent="-171296">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512530573"/>
      </p:ext>
    </p:extLst>
  </p:cSld>
  <p:clrMapOvr>
    <a:masterClrMapping/>
  </p:clrMapOvr>
  <p:transition spd="med">
    <p:fade/>
  </p:transition>
  <p:hf hdr="0" ftr="0" dt="0"/>
</p:sldLayout>
</file>

<file path=ppt/slideLayouts/slideLayout7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028694938"/>
      </p:ext>
    </p:extLst>
  </p:cSld>
  <p:clrMapOvr>
    <a:masterClrMapping/>
  </p:clrMapOvr>
  <p:transition spd="slow">
    <p:fade/>
  </p:transition>
  <p:timing>
    <p:tnLst>
      <p:par>
        <p:cTn id="1" dur="indefinite" restart="never" nodeType="tmRoot"/>
      </p:par>
    </p:tnLst>
  </p:timing>
</p:sldLayout>
</file>

<file path=ppt/slideLayouts/slideLayout741.xml><?xml version="1.0" encoding="utf-8"?>
<p:sldLayout xmlns:a="http://schemas.openxmlformats.org/drawingml/2006/main" xmlns:r="http://schemas.openxmlformats.org/officeDocument/2006/relationships" xmlns:p="http://schemas.openxmlformats.org/presentationml/2006/main" showMasterSp="0" preserve="1" userDrawn="1">
  <p:cSld name="Significant Number">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169130" y="990537"/>
            <a:ext cx="6805751" cy="1866749"/>
          </a:xfrm>
        </p:spPr>
        <p:txBody>
          <a:bodyPr anchor="ctr">
            <a:noAutofit/>
          </a:bodyPr>
          <a:lstStyle>
            <a:lvl1pPr marL="0" indent="0" algn="ctr">
              <a:buFontTx/>
              <a:buNone/>
              <a:defRPr sz="12000">
                <a:solidFill>
                  <a:schemeClr val="accent3"/>
                </a:solidFill>
              </a:defRPr>
            </a:lvl1pPr>
            <a:lvl2pPr marL="342857" indent="0" algn="ctr">
              <a:buFontTx/>
              <a:buNone/>
              <a:defRPr/>
            </a:lvl2pPr>
            <a:lvl3pPr marL="685715" indent="0" algn="ctr">
              <a:buFontTx/>
              <a:buNone/>
              <a:defRPr/>
            </a:lvl3pPr>
            <a:lvl4pPr marL="1028573" indent="0" algn="ctr">
              <a:buFontTx/>
              <a:buNone/>
              <a:defRPr/>
            </a:lvl4pPr>
            <a:lvl5pPr marL="1371430" indent="0" algn="ctr">
              <a:buFontTx/>
              <a:buNone/>
              <a:defRPr/>
            </a:lvl5pPr>
          </a:lstStyle>
          <a:p>
            <a:pPr lvl="0"/>
            <a:r>
              <a:rPr lang="en-US" dirty="0" smtClean="0"/>
              <a:t>XXX</a:t>
            </a:r>
            <a:endParaRPr lang="en-US" dirty="0"/>
          </a:p>
        </p:txBody>
      </p:sp>
      <p:sp>
        <p:nvSpPr>
          <p:cNvPr id="7" name="Text Placeholder 6"/>
          <p:cNvSpPr>
            <a:spLocks noGrp="1"/>
          </p:cNvSpPr>
          <p:nvPr>
            <p:ph type="body" sz="quarter" idx="14" hasCustomPrompt="1"/>
          </p:nvPr>
        </p:nvSpPr>
        <p:spPr>
          <a:xfrm>
            <a:off x="1165826" y="2860446"/>
            <a:ext cx="6812349" cy="546497"/>
          </a:xfrm>
        </p:spPr>
        <p:txBody>
          <a:bodyPr>
            <a:normAutofit/>
          </a:bodyPr>
          <a:lstStyle>
            <a:lvl1pPr marL="0" indent="0" algn="ctr">
              <a:buFontTx/>
              <a:buNone/>
              <a:defRPr sz="2600" baseline="0">
                <a:solidFill>
                  <a:schemeClr val="tx2"/>
                </a:solidFill>
              </a:defRPr>
            </a:lvl1pPr>
            <a:lvl2pPr marL="342857" indent="0">
              <a:buFontTx/>
              <a:buNone/>
              <a:defRPr/>
            </a:lvl2pPr>
            <a:lvl3pPr marL="685715" indent="0">
              <a:buFontTx/>
              <a:buNone/>
              <a:defRPr/>
            </a:lvl3pPr>
            <a:lvl4pPr marL="1028573" indent="0">
              <a:buFontTx/>
              <a:buNone/>
              <a:defRPr/>
            </a:lvl4pPr>
            <a:lvl5pPr marL="1371430" indent="0">
              <a:buFontTx/>
              <a:buNone/>
              <a:defRPr/>
            </a:lvl5pPr>
          </a:lstStyle>
          <a:p>
            <a:pPr lvl="0"/>
            <a:r>
              <a:rPr lang="en-US" dirty="0" smtClean="0"/>
              <a:t>Brief descriptive label</a:t>
            </a:r>
          </a:p>
        </p:txBody>
      </p:sp>
      <p:sp>
        <p:nvSpPr>
          <p:cNvPr id="9" name="Footer Placeholder 4"/>
          <p:cNvSpPr txBox="1">
            <a:spLocks/>
          </p:cNvSpPr>
          <p:nvPr userDrawn="1"/>
        </p:nvSpPr>
        <p:spPr>
          <a:xfrm>
            <a:off x="157163"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10" name="Footer Placeholder 4"/>
          <p:cNvSpPr txBox="1">
            <a:spLocks/>
          </p:cNvSpPr>
          <p:nvPr userDrawn="1"/>
        </p:nvSpPr>
        <p:spPr>
          <a:xfrm>
            <a:off x="7217531"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solidFill>
              </a:rPr>
              <a:t>Cisco Confidential</a:t>
            </a:r>
            <a:endParaRPr lang="en-US" dirty="0">
              <a:solidFill>
                <a:srgbClr val="FFFFFF"/>
              </a:solidFill>
            </a:endParaRPr>
          </a:p>
        </p:txBody>
      </p:sp>
    </p:spTree>
    <p:extLst>
      <p:ext uri="{BB962C8B-B14F-4D97-AF65-F5344CB8AC3E}">
        <p14:creationId xmlns:p14="http://schemas.microsoft.com/office/powerpoint/2010/main" val="3293989278"/>
      </p:ext>
    </p:extLst>
  </p:cSld>
  <p:clrMapOvr>
    <a:masterClrMapping/>
  </p:clrMapOvr>
  <p:transition spd="slow">
    <p:fade/>
  </p:transition>
  <p:timing>
    <p:tnLst>
      <p:par>
        <p:cTn id="1" dur="indefinite" restart="never" nodeType="tmRoot"/>
      </p:par>
    </p:tnLst>
  </p:timing>
</p:sldLayout>
</file>

<file path=ppt/slideLayouts/slideLayout742.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800699" y="1030940"/>
            <a:ext cx="7547390" cy="2319069"/>
          </a:xfrm>
        </p:spPr>
        <p:txBody>
          <a:bodyPr anchor="ctr">
            <a:normAutofit/>
          </a:bodyPr>
          <a:lstStyle>
            <a:lvl1pPr marL="172621" indent="-172621">
              <a:lnSpc>
                <a:spcPct val="100000"/>
              </a:lnSpc>
              <a:buFontTx/>
              <a:buNone/>
              <a:defRPr sz="3300"/>
            </a:lvl1pPr>
            <a:lvl2pPr marL="342857" indent="0">
              <a:buFontTx/>
              <a:buNone/>
              <a:defRPr/>
            </a:lvl2pPr>
            <a:lvl3pPr marL="685715" indent="0">
              <a:buFontTx/>
              <a:buNone/>
              <a:defRPr/>
            </a:lvl3pPr>
            <a:lvl4pPr marL="1028573" indent="0">
              <a:buFontTx/>
              <a:buNone/>
              <a:defRPr/>
            </a:lvl4pPr>
            <a:lvl5pPr marL="1371430" indent="0">
              <a:buFontTx/>
              <a:buNone/>
              <a:defRPr/>
            </a:lvl5pPr>
          </a:lstStyle>
          <a:p>
            <a:pPr lvl="0"/>
            <a:r>
              <a:rPr lang="en-US" dirty="0" smtClean="0"/>
              <a:t>“Click to edit quote text.”</a:t>
            </a:r>
          </a:p>
        </p:txBody>
      </p:sp>
      <p:sp>
        <p:nvSpPr>
          <p:cNvPr id="7" name="Text Placeholder 6"/>
          <p:cNvSpPr>
            <a:spLocks noGrp="1"/>
          </p:cNvSpPr>
          <p:nvPr>
            <p:ph type="body" sz="quarter" idx="14" hasCustomPrompt="1"/>
          </p:nvPr>
        </p:nvSpPr>
        <p:spPr>
          <a:xfrm>
            <a:off x="1001773" y="3687864"/>
            <a:ext cx="7346318" cy="413147"/>
          </a:xfrm>
        </p:spPr>
        <p:txBody>
          <a:bodyPr/>
          <a:lstStyle>
            <a:lvl1pPr marL="0" indent="0">
              <a:buFontTx/>
              <a:buNone/>
              <a:defRPr>
                <a:solidFill>
                  <a:schemeClr val="accent3"/>
                </a:solidFill>
                <a:latin typeface="CiscoSans" panose="020B0503020201020303" pitchFamily="34" charset="0"/>
              </a:defRPr>
            </a:lvl1pPr>
            <a:lvl2pPr marL="342857" indent="0">
              <a:buFontTx/>
              <a:buNone/>
              <a:defRPr>
                <a:solidFill>
                  <a:srgbClr val="01929A"/>
                </a:solidFill>
                <a:latin typeface="CiscoSans" panose="020B0503020201020303" pitchFamily="34" charset="0"/>
              </a:defRPr>
            </a:lvl2pPr>
            <a:lvl3pPr marL="685715" indent="0">
              <a:buFontTx/>
              <a:buNone/>
              <a:defRPr>
                <a:solidFill>
                  <a:srgbClr val="01929A"/>
                </a:solidFill>
                <a:latin typeface="CiscoSans" panose="020B0503020201020303" pitchFamily="34" charset="0"/>
              </a:defRPr>
            </a:lvl3pPr>
            <a:lvl4pPr marL="1028573" indent="0">
              <a:buFontTx/>
              <a:buNone/>
              <a:defRPr>
                <a:solidFill>
                  <a:srgbClr val="01929A"/>
                </a:solidFill>
                <a:latin typeface="CiscoSans" panose="020B0503020201020303" pitchFamily="34" charset="0"/>
              </a:defRPr>
            </a:lvl4pPr>
            <a:lvl5pPr marL="1371430" indent="0">
              <a:buFontTx/>
              <a:buNone/>
              <a:defRPr>
                <a:solidFill>
                  <a:srgbClr val="01929A"/>
                </a:solidFill>
                <a:latin typeface="CiscoSans" panose="020B0503020201020303" pitchFamily="34" charset="0"/>
              </a:defRPr>
            </a:lvl5pPr>
          </a:lstStyle>
          <a:p>
            <a:pPr lvl="0"/>
            <a:r>
              <a:rPr lang="en-US" dirty="0" smtClean="0"/>
              <a:t>Click to edit Attribution</a:t>
            </a:r>
            <a:endParaRPr lang="en-US" dirty="0"/>
          </a:p>
        </p:txBody>
      </p:sp>
    </p:spTree>
    <p:extLst>
      <p:ext uri="{BB962C8B-B14F-4D97-AF65-F5344CB8AC3E}">
        <p14:creationId xmlns:p14="http://schemas.microsoft.com/office/powerpoint/2010/main" val="3864185140"/>
      </p:ext>
    </p:extLst>
  </p:cSld>
  <p:clrMapOvr>
    <a:masterClrMapping/>
  </p:clrMapOvr>
  <p:transition spd="slow">
    <p:fade/>
  </p:transition>
  <p:timing>
    <p:tnLst>
      <p:par>
        <p:cTn id="1" dur="indefinite" restart="never" nodeType="tmRoot"/>
      </p:par>
    </p:tnLst>
  </p:timing>
</p:sldLayout>
</file>

<file path=ppt/slideLayouts/slideLayout743.xml><?xml version="1.0" encoding="utf-8"?>
<p:sldLayout xmlns:a="http://schemas.openxmlformats.org/drawingml/2006/main" xmlns:r="http://schemas.openxmlformats.org/officeDocument/2006/relationships" xmlns:p="http://schemas.openxmlformats.org/presentationml/2006/main" showMasterSp="0" preserve="1" userDrawn="1">
  <p:cSld name="Theme 01">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4006" y="785066"/>
            <a:ext cx="4076700" cy="764381"/>
          </a:xfrm>
          <a:prstGeom prst="rect">
            <a:avLst/>
          </a:prstGeom>
        </p:spPr>
      </p:pic>
      <p:sp>
        <p:nvSpPr>
          <p:cNvPr id="14" name="Footer Placeholder 4"/>
          <p:cNvSpPr txBox="1">
            <a:spLocks/>
          </p:cNvSpPr>
          <p:nvPr userDrawn="1"/>
        </p:nvSpPr>
        <p:spPr>
          <a:xfrm>
            <a:off x="157163"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7217531"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3841155570"/>
      </p:ext>
    </p:extLst>
  </p:cSld>
  <p:clrMapOvr>
    <a:masterClrMapping/>
  </p:clrMapOvr>
  <p:transition spd="slow">
    <p:fade/>
  </p:transition>
  <p:timing>
    <p:tnLst>
      <p:par>
        <p:cTn id="1" dur="indefinite" restart="never" nodeType="tmRoot"/>
      </p:par>
    </p:tnLst>
  </p:timing>
</p:sldLayout>
</file>

<file path=ppt/slideLayouts/slideLayout744.xml><?xml version="1.0" encoding="utf-8"?>
<p:sldLayout xmlns:a="http://schemas.openxmlformats.org/drawingml/2006/main" xmlns:r="http://schemas.openxmlformats.org/officeDocument/2006/relationships" xmlns:p="http://schemas.openxmlformats.org/presentationml/2006/main" showMasterSp="0" preserve="1" userDrawn="1">
  <p:cSld name="Theme 02">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7" name="Footer Placeholder 4"/>
          <p:cNvSpPr txBox="1">
            <a:spLocks/>
          </p:cNvSpPr>
          <p:nvPr userDrawn="1"/>
        </p:nvSpPr>
        <p:spPr>
          <a:xfrm>
            <a:off x="157163"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95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95000"/>
                </a:srgbClr>
              </a:solidFill>
              <a:latin typeface="Arial" panose="020B0604020202020204" pitchFamily="34" charset="0"/>
              <a:cs typeface="Arial" panose="020B0604020202020204" pitchFamily="34" charset="0"/>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2950" y="861523"/>
            <a:ext cx="4648200" cy="871538"/>
          </a:xfrm>
          <a:prstGeom prst="rect">
            <a:avLst/>
          </a:prstGeom>
        </p:spPr>
      </p:pic>
      <p:sp>
        <p:nvSpPr>
          <p:cNvPr id="8" name="Footer Placeholder 4"/>
          <p:cNvSpPr txBox="1">
            <a:spLocks/>
          </p:cNvSpPr>
          <p:nvPr userDrawn="1"/>
        </p:nvSpPr>
        <p:spPr>
          <a:xfrm>
            <a:off x="7217531"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1016599701"/>
      </p:ext>
    </p:extLst>
  </p:cSld>
  <p:clrMapOvr>
    <a:masterClrMapping/>
  </p:clrMapOvr>
  <p:transition spd="slow">
    <p:fade/>
  </p:transition>
  <p:timing>
    <p:tnLst>
      <p:par>
        <p:cTn id="1" dur="indefinite" restart="never" nodeType="tmRoot"/>
      </p:par>
    </p:tnLst>
  </p:timing>
</p:sldLayout>
</file>

<file path=ppt/slideLayouts/slideLayout745.xml><?xml version="1.0" encoding="utf-8"?>
<p:sldLayout xmlns:a="http://schemas.openxmlformats.org/drawingml/2006/main" xmlns:r="http://schemas.openxmlformats.org/officeDocument/2006/relationships" xmlns:p="http://schemas.openxmlformats.org/presentationml/2006/main" showMasterSp="0" preserve="1" userDrawn="1">
  <p:cSld name="Theme 03">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51435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5806" y="2064544"/>
            <a:ext cx="4648200" cy="871538"/>
          </a:xfrm>
          <a:prstGeom prst="rect">
            <a:avLst/>
          </a:prstGeom>
        </p:spPr>
      </p:pic>
      <p:sp>
        <p:nvSpPr>
          <p:cNvPr id="11" name="Footer Placeholder 4"/>
          <p:cNvSpPr txBox="1">
            <a:spLocks/>
          </p:cNvSpPr>
          <p:nvPr userDrawn="1"/>
        </p:nvSpPr>
        <p:spPr>
          <a:xfrm>
            <a:off x="157163"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6" name="Footer Placeholder 4"/>
          <p:cNvSpPr txBox="1">
            <a:spLocks/>
          </p:cNvSpPr>
          <p:nvPr userDrawn="1"/>
        </p:nvSpPr>
        <p:spPr>
          <a:xfrm>
            <a:off x="7217531"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FFFFF">
                    <a:lumMod val="50000"/>
                  </a:srgbClr>
                </a:solidFill>
              </a:rPr>
              <a:t>Cisco Confidential</a:t>
            </a:r>
            <a:endParaRPr lang="en-US" dirty="0">
              <a:solidFill>
                <a:srgbClr val="FFFFFF">
                  <a:lumMod val="50000"/>
                </a:srgbClr>
              </a:solidFill>
            </a:endParaRPr>
          </a:p>
        </p:txBody>
      </p:sp>
    </p:spTree>
    <p:extLst>
      <p:ext uri="{BB962C8B-B14F-4D97-AF65-F5344CB8AC3E}">
        <p14:creationId xmlns:p14="http://schemas.microsoft.com/office/powerpoint/2010/main" val="2390063568"/>
      </p:ext>
    </p:extLst>
  </p:cSld>
  <p:clrMapOvr>
    <a:masterClrMapping/>
  </p:clrMapOvr>
  <p:transition spd="slow">
    <p:fade/>
  </p:transition>
  <p:timing>
    <p:tnLst>
      <p:par>
        <p:cTn id="1" dur="indefinite" restart="never" nodeType="tmRoot"/>
      </p:par>
    </p:tnLst>
  </p:timing>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723291" y="4365156"/>
            <a:ext cx="7461251" cy="207749"/>
          </a:xfrm>
          <a:prstGeom prst="rect">
            <a:avLst/>
          </a:prstGeom>
        </p:spPr>
        <p:txBody>
          <a:bodyPr wrap="square" lIns="91374" tIns="45687" rIns="91374" bIns="45687" anchor="b" anchorCtr="0">
            <a:noAutofit/>
          </a:bodyPr>
          <a:lstStyle>
            <a:lvl1pPr marL="0" indent="0" algn="l" defTabSz="603269">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4" name="Title 1"/>
          <p:cNvSpPr>
            <a:spLocks noGrp="1"/>
          </p:cNvSpPr>
          <p:nvPr>
            <p:ph type="ctrTitle" hasCustomPrompt="1"/>
          </p:nvPr>
        </p:nvSpPr>
        <p:spPr>
          <a:xfrm>
            <a:off x="354841" y="940727"/>
            <a:ext cx="8168270" cy="2878673"/>
          </a:xfrm>
          <a:prstGeom prst="rect">
            <a:avLst/>
          </a:prstGeom>
        </p:spPr>
        <p:txBody>
          <a:bodyPr>
            <a:noAutofit/>
          </a:bodyPr>
          <a:lstStyle>
            <a:lvl1pPr marL="399765" indent="-399765" algn="l">
              <a:lnSpc>
                <a:spcPct val="90000"/>
              </a:lnSpc>
              <a:defRPr sz="6000" b="0" i="1" spc="0" baseline="0">
                <a:solidFill>
                  <a:schemeClr val="tx2"/>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610572269"/>
      </p:ext>
    </p:extLst>
  </p:cSld>
  <p:clrMapOvr>
    <a:masterClrMapping/>
  </p:clrMapOvr>
  <p:transition spd="slow">
    <p:fade/>
  </p:transition>
  <p:timing>
    <p:tnLst>
      <p:par>
        <p:cTn id="1" dur="indefinite" restart="never" nodeType="tmRoot"/>
      </p:par>
    </p:tnLst>
  </p:timing>
</p:sldLayout>
</file>

<file path=ppt/slideLayouts/slideLayout747.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5" y="205978"/>
            <a:ext cx="8229601" cy="857250"/>
          </a:xfrm>
          <a:prstGeom prst="rect">
            <a:avLst/>
          </a:prstGeom>
        </p:spPr>
        <p:txBody>
          <a:bodyPr lIns="68558" tIns="68558" rIns="68558" bIns="68558"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body" idx="1"/>
          </p:nvPr>
        </p:nvSpPr>
        <p:spPr>
          <a:xfrm>
            <a:off x="457200" y="1200152"/>
            <a:ext cx="3994500" cy="3725775"/>
          </a:xfrm>
          <a:prstGeom prst="rect">
            <a:avLst/>
          </a:prstGeom>
        </p:spPr>
        <p:txBody>
          <a:bodyPr lIns="68558" tIns="68558" rIns="68558" bIns="68558"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6" name="Shape 16"/>
          <p:cNvSpPr txBox="1">
            <a:spLocks noGrp="1"/>
          </p:cNvSpPr>
          <p:nvPr>
            <p:ph type="body" idx="2"/>
          </p:nvPr>
        </p:nvSpPr>
        <p:spPr>
          <a:xfrm>
            <a:off x="4692275" y="1200152"/>
            <a:ext cx="3994500" cy="3725775"/>
          </a:xfrm>
          <a:prstGeom prst="rect">
            <a:avLst/>
          </a:prstGeom>
        </p:spPr>
        <p:txBody>
          <a:bodyPr lIns="68558" tIns="68558" rIns="68558" bIns="68558"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4126901594"/>
      </p:ext>
    </p:extLst>
  </p:cSld>
  <p:clrMapOvr>
    <a:masterClrMapping/>
  </p:clrMapOvr>
  <p:transition spd="slow">
    <p:fade/>
  </p:transition>
  <p:timing>
    <p:tnLst>
      <p:par>
        <p:cTn id="1" dur="indefinite" restart="never" nodeType="tmRoot"/>
      </p:par>
    </p:tnLst>
  </p:timing>
</p:sldLayout>
</file>

<file path=ppt/slideLayouts/slideLayout748.xml><?xml version="1.0" encoding="utf-8"?>
<p:sldLayout xmlns:a="http://schemas.openxmlformats.org/drawingml/2006/main" xmlns:r="http://schemas.openxmlformats.org/officeDocument/2006/relationships" xmlns:p="http://schemas.openxmlformats.org/presentationml/2006/main" showMasterSp="0" userDrawn="1">
  <p:cSld name="2_Segue">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57" y="562609"/>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cxnSp>
        <p:nvCxnSpPr>
          <p:cNvPr id="7" name="Straight Connector 6"/>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3" name="Rectangle 5"/>
          <p:cNvSpPr>
            <a:spLocks noChangeArrowheads="1"/>
          </p:cNvSpPr>
          <p:nvPr userDrawn="1"/>
        </p:nvSpPr>
        <p:spPr bwMode="ltGray">
          <a:xfrm>
            <a:off x="7828589" y="4984736"/>
            <a:ext cx="747063" cy="154481"/>
          </a:xfrm>
          <a:prstGeom prst="rect">
            <a:avLst/>
          </a:prstGeom>
          <a:noFill/>
          <a:ln w="9525">
            <a:noFill/>
            <a:miter lim="800000"/>
            <a:headEnd/>
            <a:tailEnd/>
          </a:ln>
          <a:effectLst/>
        </p:spPr>
        <p:txBody>
          <a:bodyPr wrap="none" lIns="61540" tIns="30773" rIns="61540" bIns="30773" anchor="b">
            <a:spAutoFit/>
          </a:bodyPr>
          <a:lstStyle/>
          <a:p>
            <a:pPr algn="r" defTabSz="610323" fontAlgn="auto">
              <a:spcBef>
                <a:spcPts val="0"/>
              </a:spcBef>
              <a:spcAft>
                <a:spcPts val="0"/>
              </a:spcAft>
            </a:pPr>
            <a:r>
              <a:rPr lang="en-US" sz="600" dirty="0">
                <a:solidFill>
                  <a:srgbClr val="FFFFFF"/>
                </a:solidFill>
                <a:latin typeface="Arial" pitchFamily="34" charset="0"/>
                <a:cs typeface="Arial" pitchFamily="34" charset="0"/>
              </a:rPr>
              <a:t>Cisco </a:t>
            </a:r>
            <a:r>
              <a:rPr lang="en-US" sz="600" dirty="0" smtClean="0">
                <a:solidFill>
                  <a:srgbClr val="FFFFFF"/>
                </a:solidFill>
                <a:latin typeface="Arial" pitchFamily="34" charset="0"/>
                <a:cs typeface="Arial" pitchFamily="34" charset="0"/>
              </a:rPr>
              <a:t>Confidential</a:t>
            </a:r>
            <a:endParaRPr lang="en-US" sz="600" dirty="0">
              <a:solidFill>
                <a:srgbClr val="FFFFFF"/>
              </a:solidFill>
              <a:latin typeface="Arial" pitchFamily="34" charset="0"/>
              <a:cs typeface="Arial" pitchFamily="34" charset="0"/>
            </a:endParaRPr>
          </a:p>
        </p:txBody>
      </p:sp>
      <p:sp>
        <p:nvSpPr>
          <p:cNvPr id="14" name="Rectangle 7"/>
          <p:cNvSpPr>
            <a:spLocks noChangeArrowheads="1"/>
          </p:cNvSpPr>
          <p:nvPr userDrawn="1"/>
        </p:nvSpPr>
        <p:spPr bwMode="ltGray">
          <a:xfrm>
            <a:off x="8660923" y="4981660"/>
            <a:ext cx="220465" cy="154479"/>
          </a:xfrm>
          <a:prstGeom prst="rect">
            <a:avLst/>
          </a:prstGeom>
          <a:noFill/>
          <a:ln w="9525" algn="ctr">
            <a:noFill/>
            <a:miter lim="800000"/>
            <a:headEnd/>
            <a:tailEnd/>
          </a:ln>
          <a:effectLst/>
        </p:spPr>
        <p:txBody>
          <a:bodyPr wrap="none" lIns="61540" tIns="30773" rIns="61540" bIns="30773" anchor="b">
            <a:spAutoFit/>
          </a:bodyPr>
          <a:lstStyle/>
          <a:p>
            <a:pPr algn="r" defTabSz="610323" fontAlgn="auto">
              <a:spcBef>
                <a:spcPts val="0"/>
              </a:spcBef>
              <a:spcAft>
                <a:spcPts val="0"/>
              </a:spcAft>
            </a:pPr>
            <a:fld id="{DFCF27A5-1A5B-48D3-A060-2758FFBB1ADD}" type="slidenum">
              <a:rPr lang="en-US" sz="600">
                <a:solidFill>
                  <a:srgbClr val="FFFFFF"/>
                </a:solidFill>
                <a:latin typeface="Arial" pitchFamily="34" charset="0"/>
                <a:cs typeface="Arial" pitchFamily="34" charset="0"/>
              </a:rPr>
              <a:pPr algn="r" defTabSz="610323" fontAlgn="auto">
                <a:spcBef>
                  <a:spcPts val="0"/>
                </a:spcBef>
                <a:spcAft>
                  <a:spcPts val="0"/>
                </a:spcAft>
              </a:pPr>
              <a:t>‹#›</a:t>
            </a:fld>
            <a:endParaRPr lang="en-US" sz="600" dirty="0">
              <a:solidFill>
                <a:srgbClr val="FFFFFF"/>
              </a:solidFill>
              <a:latin typeface="Arial" pitchFamily="34" charset="0"/>
              <a:cs typeface="Arial" pitchFamily="34" charset="0"/>
            </a:endParaRPr>
          </a:p>
        </p:txBody>
      </p:sp>
      <p:sp>
        <p:nvSpPr>
          <p:cNvPr id="15" name="Rectangle 4"/>
          <p:cNvSpPr>
            <a:spLocks noChangeArrowheads="1"/>
          </p:cNvSpPr>
          <p:nvPr userDrawn="1"/>
        </p:nvSpPr>
        <p:spPr bwMode="ltGray">
          <a:xfrm>
            <a:off x="292066" y="4986036"/>
            <a:ext cx="3420515" cy="154481"/>
          </a:xfrm>
          <a:prstGeom prst="rect">
            <a:avLst/>
          </a:prstGeom>
          <a:noFill/>
          <a:ln w="9525">
            <a:noFill/>
            <a:miter lim="800000"/>
            <a:headEnd/>
            <a:tailEnd/>
          </a:ln>
          <a:effectLst/>
        </p:spPr>
        <p:txBody>
          <a:bodyPr wrap="square" lIns="61540" tIns="30773" rIns="61540" bIns="30773" anchor="b" anchorCtr="0">
            <a:spAutoFit/>
          </a:bodyPr>
          <a:lstStyle/>
          <a:p>
            <a:pPr defTabSz="610323" fontAlgn="auto">
              <a:spcBef>
                <a:spcPts val="0"/>
              </a:spcBef>
              <a:spcAft>
                <a:spcPts val="0"/>
              </a:spcAft>
            </a:pPr>
            <a:r>
              <a:rPr lang="en-US" sz="600" dirty="0" smtClean="0">
                <a:solidFill>
                  <a:srgbClr val="FFFFFF"/>
                </a:solidFill>
                <a:latin typeface="Arial" pitchFamily="34" charset="0"/>
                <a:cs typeface="Arial" pitchFamily="34" charset="0"/>
              </a:rPr>
              <a:t>© 2014  Cisco and/or its affiliates. All rights reserved.</a:t>
            </a:r>
          </a:p>
        </p:txBody>
      </p:sp>
    </p:spTree>
    <p:extLst>
      <p:ext uri="{BB962C8B-B14F-4D97-AF65-F5344CB8AC3E}">
        <p14:creationId xmlns:p14="http://schemas.microsoft.com/office/powerpoint/2010/main" val="418640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09231" y="1347790"/>
            <a:ext cx="8339482" cy="3073946"/>
          </a:xfrm>
          <a:prstGeom prst="rect">
            <a:avLst/>
          </a:prstGeom>
        </p:spPr>
        <p:txBody>
          <a:bodyPr lIns="68558" tIns="34283" rIns="68558" bIns="34283">
            <a:noAutofit/>
          </a:bodyPr>
          <a:lstStyle>
            <a:lvl1pPr marL="285648" marR="0" indent="-285648" algn="ctr" defTabSz="457034"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09233" y="315919"/>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dirty="0" smtClean="0"/>
              <a:t>Click to edit Master title style</a:t>
            </a:r>
            <a:endParaRPr lang="en-GB" dirty="0"/>
          </a:p>
        </p:txBody>
      </p:sp>
    </p:spTree>
    <p:extLst>
      <p:ext uri="{BB962C8B-B14F-4D97-AF65-F5344CB8AC3E}">
        <p14:creationId xmlns:p14="http://schemas.microsoft.com/office/powerpoint/2010/main" val="2513474413"/>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15:guide id="1" pos="249">
          <p15:clr>
            <a:srgbClr val="FBAE40"/>
          </p15:clr>
        </p15:guide>
        <p15:guide id="2" orient="horz" pos="1620">
          <p15:clr>
            <a:srgbClr val="FBAE40"/>
          </p15:clr>
        </p15:guide>
        <p15:guide id="3" pos="551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8"/>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8"/>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91" y="228347"/>
            <a:ext cx="2337109" cy="770461"/>
          </a:xfrm>
          <a:prstGeom prst="rect">
            <a:avLst/>
          </a:prstGeom>
        </p:spPr>
        <p:txBody>
          <a:bodyPr lIns="68522" tIns="34280" rIns="68522" bIns="34280" anchor="b" anchorCtr="0">
            <a:noAutofit/>
          </a:bodyPr>
          <a:lstStyle>
            <a:lvl1pPr marL="0" marR="0" indent="0" algn="l" defTabSz="685216"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56" y="227867"/>
            <a:ext cx="2337109" cy="770461"/>
          </a:xfrm>
          <a:prstGeom prst="rect">
            <a:avLst/>
          </a:prstGeom>
        </p:spPr>
        <p:txBody>
          <a:bodyPr lIns="68522" tIns="34280" rIns="68522" bIns="34280" anchor="b" anchorCtr="0">
            <a:noAutofit/>
          </a:bodyPr>
          <a:lstStyle>
            <a:lvl1pPr marL="0" marR="0" indent="0" algn="l" defTabSz="685216"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41" y="220507"/>
            <a:ext cx="2337109" cy="770461"/>
          </a:xfrm>
          <a:prstGeom prst="rect">
            <a:avLst/>
          </a:prstGeom>
        </p:spPr>
        <p:txBody>
          <a:bodyPr lIns="68522" tIns="34280" rIns="68522" bIns="34280" anchor="b" anchorCtr="0">
            <a:noAutofit/>
          </a:bodyPr>
          <a:lstStyle>
            <a:lvl1pPr marL="0" marR="0" indent="0" algn="l" defTabSz="685216"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5" y="1201094"/>
            <a:ext cx="2337110" cy="3314904"/>
          </a:xfrm>
          <a:prstGeom prst="rect">
            <a:avLst/>
          </a:prstGeom>
        </p:spPr>
        <p:txBody>
          <a:bodyPr lIns="68522" tIns="34280" rIns="68522" bIns="34280">
            <a:noAutofit/>
          </a:bodyPr>
          <a:lstStyle>
            <a:lvl1pPr marL="233139" indent="-171296">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598" indent="-171296">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31" y="1200321"/>
            <a:ext cx="2337110" cy="3314904"/>
          </a:xfrm>
          <a:prstGeom prst="rect">
            <a:avLst/>
          </a:prstGeom>
        </p:spPr>
        <p:txBody>
          <a:bodyPr lIns="68522" tIns="34280" rIns="68522" bIns="34280">
            <a:noAutofit/>
          </a:bodyPr>
          <a:lstStyle>
            <a:lvl1pPr marL="233139" indent="-171296">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598" indent="-171296">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4" y="1200321"/>
            <a:ext cx="2337110" cy="3314904"/>
          </a:xfrm>
          <a:prstGeom prst="rect">
            <a:avLst/>
          </a:prstGeom>
        </p:spPr>
        <p:txBody>
          <a:bodyPr lIns="68522" tIns="34280" rIns="68522" bIns="34280">
            <a:noAutofit/>
          </a:bodyPr>
          <a:lstStyle>
            <a:lvl1pPr marL="233139" indent="-171296">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598" indent="-171296">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3112105413"/>
      </p:ext>
    </p:extLst>
  </p:cSld>
  <p:clrMapOvr>
    <a:masterClrMapping/>
  </p:clrMapOvr>
  <p:transition spd="med">
    <p:fade/>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p:cSld name="4_Bullet-CLOUPIA BOOTCAMP2">
    <p:spTree>
      <p:nvGrpSpPr>
        <p:cNvPr id="1" name=""/>
        <p:cNvGrpSpPr/>
        <p:nvPr/>
      </p:nvGrpSpPr>
      <p:grpSpPr>
        <a:xfrm>
          <a:off x="0" y="0"/>
          <a:ext cx="0" cy="0"/>
          <a:chOff x="0" y="0"/>
          <a:chExt cx="0" cy="0"/>
        </a:xfrm>
      </p:grpSpPr>
      <p:sp>
        <p:nvSpPr>
          <p:cNvPr id="2" name="Title 1"/>
          <p:cNvSpPr>
            <a:spLocks noGrp="1"/>
          </p:cNvSpPr>
          <p:nvPr>
            <p:ph type="title"/>
          </p:nvPr>
        </p:nvSpPr>
        <p:spPr>
          <a:xfrm>
            <a:off x="229709" y="324161"/>
            <a:ext cx="8588861" cy="628650"/>
          </a:xfrm>
        </p:spPr>
        <p:txBody>
          <a:bodyPr anchor="b" anchorCtr="0"/>
          <a:lstStyle>
            <a:lvl1pPr algn="l" defTabSz="914265"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4" y="1008128"/>
            <a:ext cx="8612187" cy="3230499"/>
          </a:xfrm>
          <a:prstGeom prst="rect">
            <a:avLst/>
          </a:prstGeo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24269163"/>
      </p:ext>
    </p:extLst>
  </p:cSld>
  <p:clrMapOvr>
    <a:masterClrMapping/>
  </p:clrMapOvr>
  <p:transition>
    <p:fade/>
  </p:transition>
  <p:timing>
    <p:tnLst>
      <p:par>
        <p:cTn id="1" dur="indefinite" restart="never" nodeType="tmRoot"/>
      </p:par>
    </p:tnLst>
  </p:timing>
</p:sldLayout>
</file>

<file path=ppt/slideLayouts/slideLayout751.xml><?xml version="1.0" encoding="utf-8"?>
<p:sldLayout xmlns:a="http://schemas.openxmlformats.org/drawingml/2006/main" xmlns:r="http://schemas.openxmlformats.org/officeDocument/2006/relationships" xmlns:p="http://schemas.openxmlformats.org/presentationml/2006/main" showMasterSp="0" userDrawn="1">
  <p:cSld name="4_Title_Photo">
    <p:spTree>
      <p:nvGrpSpPr>
        <p:cNvPr id="1" name=""/>
        <p:cNvGrpSpPr/>
        <p:nvPr/>
      </p:nvGrpSpPr>
      <p:grpSpPr>
        <a:xfrm>
          <a:off x="0" y="0"/>
          <a:ext cx="0" cy="0"/>
          <a:chOff x="0" y="0"/>
          <a:chExt cx="0" cy="0"/>
        </a:xfrm>
      </p:grpSpPr>
      <p:pic>
        <p:nvPicPr>
          <p:cNvPr id="16" name="Picture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10" y="0"/>
            <a:ext cx="9150431" cy="5148642"/>
          </a:xfrm>
          <a:prstGeom prst="rect">
            <a:avLst/>
          </a:prstGeom>
        </p:spPr>
      </p:pic>
      <p:pic>
        <p:nvPicPr>
          <p:cNvPr id="17" name="Picture 8" descr="logo_black.ai"/>
          <p:cNvPicPr>
            <a:picLocks noChangeAspect="1"/>
          </p:cNvPicPr>
          <p:nvPr userDrawn="1"/>
        </p:nvPicPr>
        <p:blipFill>
          <a:blip r:embed="rId3">
            <a:alphaModFix amt="82000"/>
            <a:extLst>
              <a:ext uri="{28A0092B-C50C-407E-A947-70E740481C1C}">
                <a14:useLocalDpi xmlns:a14="http://schemas.microsoft.com/office/drawing/2010/main"/>
              </a:ext>
            </a:extLst>
          </a:blip>
          <a:srcRect/>
          <a:stretch>
            <a:fillRect/>
          </a:stretch>
        </p:blipFill>
        <p:spPr bwMode="auto">
          <a:xfrm>
            <a:off x="425470" y="320677"/>
            <a:ext cx="949325" cy="58578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ubtitle 2"/>
          <p:cNvSpPr>
            <a:spLocks noGrp="1"/>
          </p:cNvSpPr>
          <p:nvPr>
            <p:ph type="subTitle" idx="1" hasCustomPrompt="1"/>
          </p:nvPr>
        </p:nvSpPr>
        <p:spPr>
          <a:xfrm>
            <a:off x="469502" y="3793213"/>
            <a:ext cx="8296421" cy="288131"/>
          </a:xfrm>
          <a:prstGeom prst="rect">
            <a:avLst/>
          </a:prstGeom>
        </p:spPr>
        <p:txBody>
          <a:bodyPr lIns="91392" tIns="45696" rIns="91392" bIns="45696" anchor="b" anchorCtr="0">
            <a:noAutofit/>
          </a:bodyPr>
          <a:lstStyle>
            <a:lvl1pPr marL="0" indent="0" algn="l">
              <a:buNone/>
              <a:defRPr sz="1400" b="0" i="0">
                <a:solidFill>
                  <a:schemeClr val="bg1"/>
                </a:solidFill>
                <a:latin typeface="+mn-lt"/>
                <a:cs typeface="CiscoSans"/>
              </a:defRPr>
            </a:lvl1pPr>
            <a:lvl2pPr marL="342743" indent="0" algn="ctr">
              <a:buNone/>
              <a:defRPr>
                <a:solidFill>
                  <a:schemeClr val="tx1">
                    <a:tint val="75000"/>
                  </a:schemeClr>
                </a:solidFill>
              </a:defRPr>
            </a:lvl2pPr>
            <a:lvl3pPr marL="685504" indent="0" algn="ctr">
              <a:buNone/>
              <a:defRPr>
                <a:solidFill>
                  <a:schemeClr val="tx1">
                    <a:tint val="75000"/>
                  </a:schemeClr>
                </a:solidFill>
              </a:defRPr>
            </a:lvl3pPr>
            <a:lvl4pPr marL="1028253" indent="0" algn="ctr">
              <a:buNone/>
              <a:defRPr>
                <a:solidFill>
                  <a:schemeClr val="tx1">
                    <a:tint val="75000"/>
                  </a:schemeClr>
                </a:solidFill>
              </a:defRPr>
            </a:lvl4pPr>
            <a:lvl5pPr marL="1371009" indent="0" algn="ctr">
              <a:buNone/>
              <a:defRPr>
                <a:solidFill>
                  <a:schemeClr val="tx1">
                    <a:tint val="75000"/>
                  </a:schemeClr>
                </a:solidFill>
              </a:defRPr>
            </a:lvl5pPr>
            <a:lvl6pPr marL="1713755" indent="0" algn="ctr">
              <a:buNone/>
              <a:defRPr>
                <a:solidFill>
                  <a:schemeClr val="tx1">
                    <a:tint val="75000"/>
                  </a:schemeClr>
                </a:solidFill>
              </a:defRPr>
            </a:lvl6pPr>
            <a:lvl7pPr marL="2056511" indent="0" algn="ctr">
              <a:buNone/>
              <a:defRPr>
                <a:solidFill>
                  <a:schemeClr val="tx1">
                    <a:tint val="75000"/>
                  </a:schemeClr>
                </a:solidFill>
              </a:defRPr>
            </a:lvl7pPr>
            <a:lvl8pPr marL="2399260" indent="0" algn="ctr">
              <a:buNone/>
              <a:defRPr>
                <a:solidFill>
                  <a:schemeClr val="tx1">
                    <a:tint val="75000"/>
                  </a:schemeClr>
                </a:solidFill>
              </a:defRPr>
            </a:lvl8pPr>
            <a:lvl9pPr marL="2742014" indent="0" algn="ctr">
              <a:buNone/>
              <a:defRPr>
                <a:solidFill>
                  <a:schemeClr val="tx1">
                    <a:tint val="75000"/>
                  </a:schemeClr>
                </a:solidFill>
              </a:defRPr>
            </a:lvl9pPr>
          </a:lstStyle>
          <a:p>
            <a:r>
              <a:rPr lang="en-GB" dirty="0" smtClean="0"/>
              <a:t>Speaker Name</a:t>
            </a:r>
            <a:endParaRPr lang="en-US" dirty="0"/>
          </a:p>
        </p:txBody>
      </p:sp>
      <p:sp>
        <p:nvSpPr>
          <p:cNvPr id="12" name="Text Placeholder 38"/>
          <p:cNvSpPr>
            <a:spLocks noGrp="1"/>
          </p:cNvSpPr>
          <p:nvPr>
            <p:ph type="body" sz="quarter" idx="11" hasCustomPrompt="1"/>
          </p:nvPr>
        </p:nvSpPr>
        <p:spPr>
          <a:xfrm>
            <a:off x="469502" y="4078566"/>
            <a:ext cx="8296421" cy="288131"/>
          </a:xfrm>
          <a:prstGeom prst="rect">
            <a:avLst/>
          </a:prstGeom>
        </p:spPr>
        <p:txBody>
          <a:bodyPr lIns="91392" tIns="45696" rIns="91392" bIns="45696"/>
          <a:lstStyle>
            <a:lvl1pPr marL="0" indent="0" algn="l">
              <a:buFontTx/>
              <a:buNone/>
              <a:defRPr lang="en-US" sz="14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3" name="Text Placeholder 40"/>
          <p:cNvSpPr>
            <a:spLocks noGrp="1"/>
          </p:cNvSpPr>
          <p:nvPr>
            <p:ph type="body" sz="quarter" idx="12" hasCustomPrompt="1"/>
          </p:nvPr>
        </p:nvSpPr>
        <p:spPr>
          <a:xfrm>
            <a:off x="469502" y="4363919"/>
            <a:ext cx="8296421" cy="288131"/>
          </a:xfrm>
          <a:prstGeom prst="rect">
            <a:avLst/>
          </a:prstGeom>
        </p:spPr>
        <p:txBody>
          <a:bodyPr lIns="91392" tIns="45696" rIns="91392" bIns="45696"/>
          <a:lstStyle>
            <a:lvl1pPr marL="0" indent="0" algn="l">
              <a:buFontTx/>
              <a:buNone/>
              <a:defRPr lang="en-US" sz="14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4" name="Text Placeholder 2"/>
          <p:cNvSpPr>
            <a:spLocks noGrp="1"/>
          </p:cNvSpPr>
          <p:nvPr>
            <p:ph type="body" sz="quarter" idx="13" hasCustomPrompt="1"/>
          </p:nvPr>
        </p:nvSpPr>
        <p:spPr>
          <a:xfrm>
            <a:off x="463304" y="3211463"/>
            <a:ext cx="8302625" cy="299001"/>
          </a:xfrm>
          <a:prstGeom prst="rect">
            <a:avLst/>
          </a:prstGeom>
        </p:spPr>
        <p:txBody>
          <a:bodyPr lIns="91392" tIns="45696" rIns="91392" bIns="45696"/>
          <a:lstStyle>
            <a:lvl1pPr marL="0" indent="0">
              <a:buFont typeface="Arial" panose="020B0604020202020204" pitchFamily="34" charset="0"/>
              <a:buNone/>
              <a:defRPr sz="2200" baseline="0">
                <a:solidFill>
                  <a:srgbClr val="4D4D4D"/>
                </a:solidFill>
                <a:latin typeface="+mj-lt"/>
              </a:defRPr>
            </a:lvl1pPr>
            <a:lvl2pPr marL="304688" indent="0">
              <a:buNone/>
              <a:defRPr/>
            </a:lvl2pPr>
            <a:lvl3pPr marL="427266" indent="0">
              <a:buNone/>
              <a:defRPr/>
            </a:lvl3pPr>
            <a:lvl4pPr marL="516532" indent="0">
              <a:buNone/>
              <a:defRPr/>
            </a:lvl4pPr>
            <a:lvl5pPr marL="60103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7"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4131373443"/>
      </p:ext>
    </p:extLst>
  </p:cSld>
  <p:clrMapOvr>
    <a:masterClrMapping/>
  </p:clrMapOvr>
  <p:transition spd="slow">
    <p:wipe/>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8" y="3793200"/>
            <a:ext cx="8296421" cy="288131"/>
          </a:xfrm>
          <a:prstGeom prst="rect">
            <a:avLst/>
          </a:prstGeom>
        </p:spPr>
        <p:txBody>
          <a:bodyPr lIns="91416" tIns="45708" rIns="91416" bIns="45708" anchor="b" anchorCtr="0">
            <a:noAutofit/>
          </a:bodyPr>
          <a:lstStyle>
            <a:lvl1pPr marL="0" indent="0" algn="l">
              <a:buNone/>
              <a:defRPr sz="1400" b="0" i="0">
                <a:solidFill>
                  <a:srgbClr val="FFFFFE"/>
                </a:solidFill>
                <a:latin typeface="+mn-lt"/>
                <a:cs typeface="CiscoSans"/>
              </a:defRPr>
            </a:lvl1pPr>
            <a:lvl2pPr marL="342839" indent="0" algn="ctr">
              <a:buNone/>
              <a:defRPr>
                <a:solidFill>
                  <a:schemeClr val="tx1">
                    <a:tint val="75000"/>
                  </a:schemeClr>
                </a:solidFill>
              </a:defRPr>
            </a:lvl2pPr>
            <a:lvl3pPr marL="685686" indent="0" algn="ctr">
              <a:buNone/>
              <a:defRPr>
                <a:solidFill>
                  <a:schemeClr val="tx1">
                    <a:tint val="75000"/>
                  </a:schemeClr>
                </a:solidFill>
              </a:defRPr>
            </a:lvl3pPr>
            <a:lvl4pPr marL="1028528" indent="0" algn="ctr">
              <a:buNone/>
              <a:defRPr>
                <a:solidFill>
                  <a:schemeClr val="tx1">
                    <a:tint val="75000"/>
                  </a:schemeClr>
                </a:solidFill>
              </a:defRPr>
            </a:lvl4pPr>
            <a:lvl5pPr marL="1371373" indent="0" algn="ctr">
              <a:buNone/>
              <a:defRPr>
                <a:solidFill>
                  <a:schemeClr val="tx1">
                    <a:tint val="75000"/>
                  </a:schemeClr>
                </a:solidFill>
              </a:defRPr>
            </a:lvl5pPr>
            <a:lvl6pPr marL="1714211" indent="0" algn="ctr">
              <a:buNone/>
              <a:defRPr>
                <a:solidFill>
                  <a:schemeClr val="tx1">
                    <a:tint val="75000"/>
                  </a:schemeClr>
                </a:solidFill>
              </a:defRPr>
            </a:lvl6pPr>
            <a:lvl7pPr marL="2057059" indent="0" algn="ctr">
              <a:buNone/>
              <a:defRPr>
                <a:solidFill>
                  <a:schemeClr val="tx1">
                    <a:tint val="75000"/>
                  </a:schemeClr>
                </a:solidFill>
              </a:defRPr>
            </a:lvl7pPr>
            <a:lvl8pPr marL="2399900" indent="0" algn="ctr">
              <a:buNone/>
              <a:defRPr>
                <a:solidFill>
                  <a:schemeClr val="tx1">
                    <a:tint val="75000"/>
                  </a:schemeClr>
                </a:solidFill>
              </a:defRPr>
            </a:lvl8pPr>
            <a:lvl9pPr marL="2742746"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8" y="4033197"/>
            <a:ext cx="8296421" cy="288131"/>
          </a:xfrm>
          <a:prstGeom prst="rect">
            <a:avLst/>
          </a:prstGeom>
        </p:spPr>
        <p:txBody>
          <a:bodyPr lIns="91416" tIns="45708" rIns="91416" bIns="45708"/>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8" y="4273194"/>
            <a:ext cx="8296421" cy="288131"/>
          </a:xfrm>
          <a:prstGeom prst="rect">
            <a:avLst/>
          </a:prstGeom>
        </p:spPr>
        <p:txBody>
          <a:bodyPr lIns="91416" tIns="45708" rIns="91416" bIns="45708"/>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4" y="3211463"/>
            <a:ext cx="8302625" cy="299001"/>
          </a:xfrm>
          <a:prstGeom prst="rect">
            <a:avLst/>
          </a:prstGeom>
        </p:spPr>
        <p:txBody>
          <a:bodyPr lIns="91416" tIns="45708" rIns="91416" bIns="45708"/>
          <a:lstStyle>
            <a:lvl1pPr marL="0" indent="0">
              <a:buFont typeface="Arial" panose="020B0604020202020204" pitchFamily="34" charset="0"/>
              <a:buNone/>
              <a:defRPr sz="2200" baseline="0">
                <a:solidFill>
                  <a:srgbClr val="FFFFFE"/>
                </a:solidFill>
                <a:latin typeface="+mj-lt"/>
              </a:defRPr>
            </a:lvl1pPr>
            <a:lvl2pPr marL="304766" indent="0">
              <a:buNone/>
              <a:defRPr/>
            </a:lvl2pPr>
            <a:lvl3pPr marL="427380" indent="0">
              <a:buNone/>
              <a:defRPr/>
            </a:lvl3pPr>
            <a:lvl4pPr marL="516668" indent="0">
              <a:buNone/>
              <a:defRPr/>
            </a:lvl4pPr>
            <a:lvl5pPr marL="60119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7"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2397476308"/>
      </p:ext>
    </p:extLst>
  </p:cSld>
  <p:clrMapOvr>
    <a:masterClrMapping/>
  </p:clrMapOvr>
  <p:transition spd="slow">
    <p:pull dir="ru"/>
  </p:transition>
  <p:timing>
    <p:tnLst>
      <p:par>
        <p:cTn id="1" dur="indefinite" restart="never" nodeType="tmRoot"/>
      </p:par>
    </p:tnLst>
  </p:timing>
</p:sldLayout>
</file>

<file path=ppt/slideLayouts/slideLayout753.xml><?xml version="1.0" encoding="utf-8"?>
<p:sldLayout xmlns:a="http://schemas.openxmlformats.org/drawingml/2006/main" xmlns:r="http://schemas.openxmlformats.org/officeDocument/2006/relationships" xmlns:p="http://schemas.openxmlformats.org/presentationml/2006/main" showMasterSp="0" userDrawn="1">
  <p:cSld name="Title_Photo">
    <p:spTree>
      <p:nvGrpSpPr>
        <p:cNvPr id="1" name=""/>
        <p:cNvGrpSpPr/>
        <p:nvPr/>
      </p:nvGrpSpPr>
      <p:grpSpPr>
        <a:xfrm>
          <a:off x="0" y="0"/>
          <a:ext cx="0" cy="0"/>
          <a:chOff x="0" y="0"/>
          <a:chExt cx="0" cy="0"/>
        </a:xfrm>
      </p:grpSpPr>
      <p:pic>
        <p:nvPicPr>
          <p:cNvPr id="9" name="Picture Placeholder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16" y="-2569"/>
            <a:ext cx="9150431" cy="5148643"/>
          </a:xfrm>
          <a:prstGeom prst="rect">
            <a:avLst/>
          </a:prstGeom>
        </p:spPr>
      </p:pic>
      <p:pic>
        <p:nvPicPr>
          <p:cNvPr id="15" name="Picture 8" descr="logo_black.ai"/>
          <p:cNvPicPr>
            <a:picLocks noChangeAspect="1"/>
          </p:cNvPicPr>
          <p:nvPr userDrawn="1"/>
        </p:nvPicPr>
        <p:blipFill>
          <a:blip r:embed="rId3">
            <a:alphaModFix amt="82000"/>
            <a:extLst>
              <a:ext uri="{28A0092B-C50C-407E-A947-70E740481C1C}">
                <a14:useLocalDpi xmlns:a14="http://schemas.microsoft.com/office/drawing/2010/main"/>
              </a:ext>
            </a:extLst>
          </a:blip>
          <a:srcRect/>
          <a:stretch>
            <a:fillRect/>
          </a:stretch>
        </p:blipFill>
        <p:spPr bwMode="auto">
          <a:xfrm>
            <a:off x="425452" y="320677"/>
            <a:ext cx="949325" cy="58578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Placeholder 2"/>
          <p:cNvSpPr>
            <a:spLocks noGrp="1"/>
          </p:cNvSpPr>
          <p:nvPr>
            <p:ph type="body" sz="quarter" idx="13" hasCustomPrompt="1"/>
          </p:nvPr>
        </p:nvSpPr>
        <p:spPr>
          <a:xfrm>
            <a:off x="463294" y="3211463"/>
            <a:ext cx="8302625" cy="299001"/>
          </a:xfrm>
          <a:prstGeom prst="rect">
            <a:avLst/>
          </a:prstGeom>
        </p:spPr>
        <p:txBody>
          <a:bodyPr lIns="91416" tIns="45708" rIns="91416" bIns="45708"/>
          <a:lstStyle>
            <a:lvl1pPr marL="0" indent="0">
              <a:buFont typeface="Arial" panose="020B0604020202020204" pitchFamily="34" charset="0"/>
              <a:buNone/>
              <a:defRPr sz="2200" baseline="0">
                <a:solidFill>
                  <a:srgbClr val="4D4D4D"/>
                </a:solidFill>
                <a:latin typeface="+mj-lt"/>
              </a:defRPr>
            </a:lvl1pPr>
            <a:lvl2pPr marL="304766" indent="0">
              <a:buNone/>
              <a:defRPr/>
            </a:lvl2pPr>
            <a:lvl3pPr marL="427380" indent="0">
              <a:buNone/>
              <a:defRPr/>
            </a:lvl3pPr>
            <a:lvl4pPr marL="516668" indent="0">
              <a:buNone/>
              <a:defRPr/>
            </a:lvl4pPr>
            <a:lvl5pPr marL="60119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7"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469498" y="3793200"/>
            <a:ext cx="8296421" cy="288131"/>
          </a:xfrm>
          <a:prstGeom prst="rect">
            <a:avLst/>
          </a:prstGeom>
        </p:spPr>
        <p:txBody>
          <a:bodyPr lIns="91416" tIns="45708" rIns="91416" bIns="45708" anchor="b" anchorCtr="0">
            <a:noAutofit/>
          </a:bodyPr>
          <a:lstStyle>
            <a:lvl1pPr marL="0" indent="0" algn="l">
              <a:buNone/>
              <a:defRPr sz="1400" b="0" i="0">
                <a:solidFill>
                  <a:srgbClr val="676767"/>
                </a:solidFill>
                <a:latin typeface="+mn-lt"/>
                <a:cs typeface="CiscoSans"/>
              </a:defRPr>
            </a:lvl1pPr>
            <a:lvl2pPr marL="342839" indent="0" algn="ctr">
              <a:buNone/>
              <a:defRPr>
                <a:solidFill>
                  <a:schemeClr val="tx1">
                    <a:tint val="75000"/>
                  </a:schemeClr>
                </a:solidFill>
              </a:defRPr>
            </a:lvl2pPr>
            <a:lvl3pPr marL="685686" indent="0" algn="ctr">
              <a:buNone/>
              <a:defRPr>
                <a:solidFill>
                  <a:schemeClr val="tx1">
                    <a:tint val="75000"/>
                  </a:schemeClr>
                </a:solidFill>
              </a:defRPr>
            </a:lvl3pPr>
            <a:lvl4pPr marL="1028528" indent="0" algn="ctr">
              <a:buNone/>
              <a:defRPr>
                <a:solidFill>
                  <a:schemeClr val="tx1">
                    <a:tint val="75000"/>
                  </a:schemeClr>
                </a:solidFill>
              </a:defRPr>
            </a:lvl4pPr>
            <a:lvl5pPr marL="1371373" indent="0" algn="ctr">
              <a:buNone/>
              <a:defRPr>
                <a:solidFill>
                  <a:schemeClr val="tx1">
                    <a:tint val="75000"/>
                  </a:schemeClr>
                </a:solidFill>
              </a:defRPr>
            </a:lvl5pPr>
            <a:lvl6pPr marL="1714211" indent="0" algn="ctr">
              <a:buNone/>
              <a:defRPr>
                <a:solidFill>
                  <a:schemeClr val="tx1">
                    <a:tint val="75000"/>
                  </a:schemeClr>
                </a:solidFill>
              </a:defRPr>
            </a:lvl6pPr>
            <a:lvl7pPr marL="2057059" indent="0" algn="ctr">
              <a:buNone/>
              <a:defRPr>
                <a:solidFill>
                  <a:schemeClr val="tx1">
                    <a:tint val="75000"/>
                  </a:schemeClr>
                </a:solidFill>
              </a:defRPr>
            </a:lvl7pPr>
            <a:lvl8pPr marL="2399900" indent="0" algn="ctr">
              <a:buNone/>
              <a:defRPr>
                <a:solidFill>
                  <a:schemeClr val="tx1">
                    <a:tint val="75000"/>
                  </a:schemeClr>
                </a:solidFill>
              </a:defRPr>
            </a:lvl8pPr>
            <a:lvl9pPr marL="2742746"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469498" y="4033197"/>
            <a:ext cx="8296421" cy="288131"/>
          </a:xfrm>
          <a:prstGeom prst="rect">
            <a:avLst/>
          </a:prstGeom>
        </p:spPr>
        <p:txBody>
          <a:bodyPr lIns="91416" tIns="45708" rIns="91416" bIns="45708"/>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23" name="Text Placeholder 40"/>
          <p:cNvSpPr>
            <a:spLocks noGrp="1"/>
          </p:cNvSpPr>
          <p:nvPr>
            <p:ph type="body" sz="quarter" idx="12" hasCustomPrompt="1"/>
          </p:nvPr>
        </p:nvSpPr>
        <p:spPr>
          <a:xfrm>
            <a:off x="469498" y="4273194"/>
            <a:ext cx="8296421" cy="288131"/>
          </a:xfrm>
          <a:prstGeom prst="rect">
            <a:avLst/>
          </a:prstGeom>
        </p:spPr>
        <p:txBody>
          <a:bodyPr lIns="91416" tIns="45708" rIns="91416" bIns="45708"/>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Tree>
    <p:extLst>
      <p:ext uri="{BB962C8B-B14F-4D97-AF65-F5344CB8AC3E}">
        <p14:creationId xmlns:p14="http://schemas.microsoft.com/office/powerpoint/2010/main" val="2088892340"/>
      </p:ext>
    </p:extLst>
  </p:cSld>
  <p:clrMapOvr>
    <a:masterClrMapping/>
  </p:clrMapOvr>
  <p:transition spd="slow">
    <p:pull dir="ru"/>
  </p:transition>
  <p:timing>
    <p:tnLst>
      <p:par>
        <p:cTn id="1" dur="indefinite" restart="never" nodeType="tmRoot"/>
      </p:par>
    </p:tnLst>
  </p:timing>
</p:sldLayout>
</file>

<file path=ppt/slideLayouts/slideLayout754.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23389" y="4922153"/>
            <a:ext cx="220553" cy="154517"/>
          </a:xfrm>
          <a:prstGeom prst="rect">
            <a:avLst/>
          </a:prstGeom>
          <a:noFill/>
          <a:ln w="9525" algn="ctr">
            <a:noFill/>
            <a:miter lim="800000"/>
            <a:headEnd/>
            <a:tailEnd/>
          </a:ln>
          <a:effectLst/>
        </p:spPr>
        <p:txBody>
          <a:bodyPr wrap="none" lIns="61583" tIns="30791" rIns="61583" bIns="30791" anchor="b">
            <a:spAutoFit/>
          </a:bodyPr>
          <a:lstStyle/>
          <a:p>
            <a:pPr algn="r" defTabSz="610714" fontAlgn="auto">
              <a:spcBef>
                <a:spcPts val="0"/>
              </a:spcBef>
              <a:spcAft>
                <a:spcPts val="0"/>
              </a:spcAft>
              <a:defRPr/>
            </a:pPr>
            <a:fld id="{4ABDCABE-3F10-B64C-92F1-862014417034}" type="slidenum">
              <a:rPr lang="en-US" sz="600">
                <a:solidFill>
                  <a:srgbClr val="FFFFFF">
                    <a:alpha val="60000"/>
                  </a:srgbClr>
                </a:solidFill>
                <a:latin typeface="Arial"/>
                <a:ea typeface="ＭＳ Ｐゴシック" charset="0"/>
                <a:cs typeface="CiscoSans Thin"/>
              </a:rPr>
              <a:pPr algn="r" defTabSz="610714" fontAlgn="auto">
                <a:spcBef>
                  <a:spcPts val="0"/>
                </a:spcBef>
                <a:spcAft>
                  <a:spcPts val="0"/>
                </a:spcAft>
                <a:defRPr/>
              </a:pPr>
              <a:t>‹#›</a:t>
            </a:fld>
            <a:endParaRPr lang="en-US" sz="600" dirty="0">
              <a:solidFill>
                <a:srgbClr val="FFFFFF">
                  <a:alpha val="60000"/>
                </a:srgbClr>
              </a:solidFill>
              <a:latin typeface="Arial"/>
              <a:ea typeface="ＭＳ Ｐゴシック" charset="0"/>
              <a:cs typeface="CiscoSans Thin"/>
            </a:endParaRPr>
          </a:p>
        </p:txBody>
      </p:sp>
      <p:sp>
        <p:nvSpPr>
          <p:cNvPr id="8" name="Rectangle 4"/>
          <p:cNvSpPr>
            <a:spLocks noChangeArrowheads="1"/>
          </p:cNvSpPr>
          <p:nvPr userDrawn="1"/>
        </p:nvSpPr>
        <p:spPr bwMode="ltGray">
          <a:xfrm>
            <a:off x="5867508" y="4927916"/>
            <a:ext cx="2658018" cy="154518"/>
          </a:xfrm>
          <a:prstGeom prst="rect">
            <a:avLst/>
          </a:prstGeom>
          <a:noFill/>
          <a:ln w="9525">
            <a:noFill/>
            <a:miter lim="800000"/>
            <a:headEnd/>
            <a:tailEnd/>
          </a:ln>
          <a:effectLst/>
        </p:spPr>
        <p:txBody>
          <a:bodyPr lIns="61583" tIns="30791" rIns="61583" bIns="30791" anchor="b">
            <a:spAutoFit/>
          </a:bodyPr>
          <a:lstStyle/>
          <a:p>
            <a:pPr defTabSz="610714" fontAlgn="auto">
              <a:spcBef>
                <a:spcPts val="0"/>
              </a:spcBef>
              <a:spcAft>
                <a:spcPts val="0"/>
              </a:spcAft>
              <a:defRPr/>
            </a:pPr>
            <a:r>
              <a:rPr lang="en-US" sz="600" dirty="0">
                <a:solidFill>
                  <a:srgbClr val="FFFFFF">
                    <a:alpha val="60000"/>
                  </a:srgbClr>
                </a:solidFill>
                <a:latin typeface="Arial"/>
                <a:ea typeface="ＭＳ Ｐゴシック" charset="0"/>
                <a:cs typeface="CiscoSans Thin"/>
              </a:rPr>
              <a:t>© </a:t>
            </a:r>
            <a:r>
              <a:rPr lang="en-US" sz="600" dirty="0" smtClean="0">
                <a:solidFill>
                  <a:srgbClr val="FFFFFF">
                    <a:alpha val="60000"/>
                  </a:srgbClr>
                </a:solidFill>
                <a:latin typeface="Arial"/>
                <a:ea typeface="ＭＳ Ｐゴシック" charset="0"/>
                <a:cs typeface="CiscoSans Thin"/>
              </a:rPr>
              <a:t>2015  </a:t>
            </a:r>
            <a:r>
              <a:rPr lang="en-US" sz="600" dirty="0">
                <a:solidFill>
                  <a:srgbClr val="FFFFFF">
                    <a:alpha val="60000"/>
                  </a:srgbClr>
                </a:solidFill>
                <a:latin typeface="Arial"/>
                <a:ea typeface="ＭＳ Ｐゴシック" charset="0"/>
                <a:cs typeface="CiscoSans Thin"/>
              </a:rPr>
              <a:t>Cisco and/or its affiliates. All rights reserved.   </a:t>
            </a:r>
          </a:p>
        </p:txBody>
      </p:sp>
      <p:pic>
        <p:nvPicPr>
          <p:cNvPr id="10" name="Picture 2" descr="C:\Users\spius\Pictures\cisco logo blue gradient.png"/>
          <p:cNvPicPr>
            <a:picLocks noChangeAspect="1" noChangeArrowheads="1"/>
          </p:cNvPicPr>
          <p:nvPr userDrawn="1"/>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74175" y="4812036"/>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03920394"/>
      </p:ext>
    </p:extLst>
  </p:cSld>
  <p:clrMapOvr>
    <a:masterClrMapping/>
  </p:clrMapOvr>
  <p:transition spd="slow">
    <p:pull dir="ru"/>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16" tIns="45708" rIns="91416" bIns="45708">
            <a:noAutofit/>
          </a:bodyPr>
          <a:lstStyle>
            <a:lvl1pPr marL="280914" indent="-223781">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69" indent="-215843">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21" indent="-171407">
              <a:buClr>
                <a:schemeClr val="tx1"/>
              </a:buClr>
              <a:buSzPct val="80000"/>
              <a:buFont typeface="Arial"/>
              <a:buChar char="•"/>
              <a:defRPr sz="1600" b="0" i="0">
                <a:solidFill>
                  <a:srgbClr val="676767"/>
                </a:solidFill>
                <a:latin typeface="+mn-lt"/>
                <a:cs typeface="CiscoSans ExtraLight"/>
              </a:defRPr>
            </a:lvl3pPr>
            <a:lvl4pPr marL="910989" indent="-171407">
              <a:buClr>
                <a:schemeClr val="tx1"/>
              </a:buClr>
              <a:buSzPct val="80000"/>
              <a:buFont typeface="Arial"/>
              <a:buChar char="•"/>
              <a:defRPr sz="1400" b="0" i="0">
                <a:solidFill>
                  <a:srgbClr val="676767"/>
                </a:solidFill>
                <a:latin typeface="+mn-lt"/>
                <a:cs typeface="CiscoSans ExtraLight"/>
              </a:defRPr>
            </a:lvl4pPr>
            <a:lvl5pPr marL="1082396" indent="-168232">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0" rIns="91420" bIns="4571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653364444"/>
      </p:ext>
    </p:extLst>
  </p:cSld>
  <p:clrMapOvr>
    <a:masterClrMapping/>
  </p:clrMapOvr>
  <p:transition spd="slow">
    <p:pull dir="ru"/>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0" rIns="91420" bIns="4571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193655017"/>
      </p:ext>
    </p:extLst>
  </p:cSld>
  <p:clrMapOvr>
    <a:masterClrMapping/>
  </p:clrMapOvr>
  <p:transition spd="slow">
    <p:pull dir="ru"/>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4" y="301039"/>
            <a:ext cx="8563172" cy="2542175"/>
          </a:xfrm>
          <a:prstGeom prst="rect">
            <a:avLst/>
          </a:prstGeom>
        </p:spPr>
        <p:txBody>
          <a:bodyPr vert="horz" lIns="91416" tIns="45708" rIns="91416" bIns="45708"/>
          <a:lstStyle>
            <a:lvl1pPr marL="0" indent="0" algn="ctr">
              <a:buNone/>
              <a:defRPr sz="2200" baseline="0">
                <a:solidFill>
                  <a:srgbClr val="676767"/>
                </a:solidFill>
                <a:latin typeface="+mn-lt"/>
                <a:cs typeface="CiscoSans ExtraLight"/>
              </a:defRPr>
            </a:lvl1pPr>
          </a:lstStyle>
          <a:p>
            <a:pPr lvl="0"/>
            <a:r>
              <a:rPr lang="en-US" noProof="0" smtClean="0"/>
              <a:t>Drag picture to placeholder or click icon to add</a:t>
            </a:r>
            <a:endParaRPr lang="en-US" noProof="0" dirty="0"/>
          </a:p>
        </p:txBody>
      </p:sp>
      <p:sp>
        <p:nvSpPr>
          <p:cNvPr id="4" name="Text Placeholder 3"/>
          <p:cNvSpPr>
            <a:spLocks noGrp="1"/>
          </p:cNvSpPr>
          <p:nvPr>
            <p:ph type="body" sz="quarter" idx="11" hasCustomPrompt="1"/>
          </p:nvPr>
        </p:nvSpPr>
        <p:spPr>
          <a:xfrm>
            <a:off x="448786" y="3054520"/>
            <a:ext cx="8364236" cy="564257"/>
          </a:xfrm>
          <a:prstGeom prst="rect">
            <a:avLst/>
          </a:prstGeom>
        </p:spPr>
        <p:txBody>
          <a:bodyPr vert="horz" wrap="square" lIns="91436" tIns="45718" rIns="91436" bIns="45718">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1849987087"/>
      </p:ext>
    </p:extLst>
  </p:cSld>
  <p:clrMapOvr>
    <a:masterClrMapping/>
  </p:clrMapOvr>
  <p:transition spd="slow">
    <p:pull dir="ru"/>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showMasterSp="0" userDrawn="1">
  <p:cSld name="4_Title_Photo">
    <p:spTree>
      <p:nvGrpSpPr>
        <p:cNvPr id="1" name=""/>
        <p:cNvGrpSpPr/>
        <p:nvPr/>
      </p:nvGrpSpPr>
      <p:grpSpPr>
        <a:xfrm>
          <a:off x="0" y="0"/>
          <a:ext cx="0" cy="0"/>
          <a:chOff x="0" y="0"/>
          <a:chExt cx="0" cy="0"/>
        </a:xfrm>
      </p:grpSpPr>
      <p:pic>
        <p:nvPicPr>
          <p:cNvPr id="16" name="Picture Placeholder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210" y="0"/>
            <a:ext cx="9150431" cy="5148642"/>
          </a:xfrm>
          <a:prstGeom prst="rect">
            <a:avLst/>
          </a:prstGeom>
        </p:spPr>
      </p:pic>
      <p:pic>
        <p:nvPicPr>
          <p:cNvPr id="17" name="Picture 8" descr="logo_black.ai"/>
          <p:cNvPicPr>
            <a:picLocks noChangeAspect="1"/>
          </p:cNvPicPr>
          <p:nvPr userDrawn="1"/>
        </p:nvPicPr>
        <p:blipFill>
          <a:blip r:embed="rId3">
            <a:alphaModFix amt="82000"/>
            <a:extLst>
              <a:ext uri="{28A0092B-C50C-407E-A947-70E740481C1C}">
                <a14:useLocalDpi xmlns:a14="http://schemas.microsoft.com/office/drawing/2010/main"/>
              </a:ext>
            </a:extLst>
          </a:blip>
          <a:srcRect/>
          <a:stretch>
            <a:fillRect/>
          </a:stretch>
        </p:blipFill>
        <p:spPr bwMode="auto">
          <a:xfrm>
            <a:off x="425466" y="320677"/>
            <a:ext cx="949325" cy="58578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ubtitle 2"/>
          <p:cNvSpPr>
            <a:spLocks noGrp="1"/>
          </p:cNvSpPr>
          <p:nvPr>
            <p:ph type="subTitle" idx="1" hasCustomPrompt="1"/>
          </p:nvPr>
        </p:nvSpPr>
        <p:spPr>
          <a:xfrm>
            <a:off x="469498" y="3793209"/>
            <a:ext cx="8296421" cy="288131"/>
          </a:xfrm>
          <a:prstGeom prst="rect">
            <a:avLst/>
          </a:prstGeom>
        </p:spPr>
        <p:txBody>
          <a:bodyPr lIns="91400" tIns="45700" rIns="91400" bIns="45700" anchor="b" anchorCtr="0">
            <a:noAutofit/>
          </a:bodyPr>
          <a:lstStyle>
            <a:lvl1pPr marL="0" indent="0" algn="l">
              <a:buNone/>
              <a:defRPr sz="1400" b="0" i="0">
                <a:solidFill>
                  <a:schemeClr val="bg1"/>
                </a:solidFill>
                <a:latin typeface="+mn-lt"/>
                <a:cs typeface="CiscoSans"/>
              </a:defRPr>
            </a:lvl1pPr>
            <a:lvl2pPr marL="342779" indent="0" algn="ctr">
              <a:buNone/>
              <a:defRPr>
                <a:solidFill>
                  <a:schemeClr val="tx1">
                    <a:tint val="75000"/>
                  </a:schemeClr>
                </a:solidFill>
              </a:defRPr>
            </a:lvl2pPr>
            <a:lvl3pPr marL="685572" indent="0" algn="ctr">
              <a:buNone/>
              <a:defRPr>
                <a:solidFill>
                  <a:schemeClr val="tx1">
                    <a:tint val="75000"/>
                  </a:schemeClr>
                </a:solidFill>
              </a:defRPr>
            </a:lvl3pPr>
            <a:lvl4pPr marL="1028355" indent="0" algn="ctr">
              <a:buNone/>
              <a:defRPr>
                <a:solidFill>
                  <a:schemeClr val="tx1">
                    <a:tint val="75000"/>
                  </a:schemeClr>
                </a:solidFill>
              </a:defRPr>
            </a:lvl4pPr>
            <a:lvl5pPr marL="1371145" indent="0" algn="ctr">
              <a:buNone/>
              <a:defRPr>
                <a:solidFill>
                  <a:schemeClr val="tx1">
                    <a:tint val="75000"/>
                  </a:schemeClr>
                </a:solidFill>
              </a:defRPr>
            </a:lvl5pPr>
            <a:lvl6pPr marL="1713923" indent="0" algn="ctr">
              <a:buNone/>
              <a:defRPr>
                <a:solidFill>
                  <a:schemeClr val="tx1">
                    <a:tint val="75000"/>
                  </a:schemeClr>
                </a:solidFill>
              </a:defRPr>
            </a:lvl6pPr>
            <a:lvl7pPr marL="2056715" indent="0" algn="ctr">
              <a:buNone/>
              <a:defRPr>
                <a:solidFill>
                  <a:schemeClr val="tx1">
                    <a:tint val="75000"/>
                  </a:schemeClr>
                </a:solidFill>
              </a:defRPr>
            </a:lvl7pPr>
            <a:lvl8pPr marL="2399500" indent="0" algn="ctr">
              <a:buNone/>
              <a:defRPr>
                <a:solidFill>
                  <a:schemeClr val="tx1">
                    <a:tint val="75000"/>
                  </a:schemeClr>
                </a:solidFill>
              </a:defRPr>
            </a:lvl8pPr>
            <a:lvl9pPr marL="2742290" indent="0" algn="ctr">
              <a:buNone/>
              <a:defRPr>
                <a:solidFill>
                  <a:schemeClr val="tx1">
                    <a:tint val="75000"/>
                  </a:schemeClr>
                </a:solidFill>
              </a:defRPr>
            </a:lvl9pPr>
          </a:lstStyle>
          <a:p>
            <a:r>
              <a:rPr lang="en-GB" dirty="0" smtClean="0"/>
              <a:t>Speaker Name</a:t>
            </a:r>
            <a:endParaRPr lang="en-US" dirty="0"/>
          </a:p>
        </p:txBody>
      </p:sp>
      <p:sp>
        <p:nvSpPr>
          <p:cNvPr id="12" name="Text Placeholder 38"/>
          <p:cNvSpPr>
            <a:spLocks noGrp="1"/>
          </p:cNvSpPr>
          <p:nvPr>
            <p:ph type="body" sz="quarter" idx="11" hasCustomPrompt="1"/>
          </p:nvPr>
        </p:nvSpPr>
        <p:spPr>
          <a:xfrm>
            <a:off x="469498" y="4078562"/>
            <a:ext cx="8296421" cy="288131"/>
          </a:xfrm>
          <a:prstGeom prst="rect">
            <a:avLst/>
          </a:prstGeom>
        </p:spPr>
        <p:txBody>
          <a:bodyPr lIns="91400" tIns="45700" rIns="91400" bIns="45700"/>
          <a:lstStyle>
            <a:lvl1pPr marL="0" indent="0" algn="l">
              <a:buFontTx/>
              <a:buNone/>
              <a:defRPr lang="en-US" sz="14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3" name="Text Placeholder 40"/>
          <p:cNvSpPr>
            <a:spLocks noGrp="1"/>
          </p:cNvSpPr>
          <p:nvPr>
            <p:ph type="body" sz="quarter" idx="12" hasCustomPrompt="1"/>
          </p:nvPr>
        </p:nvSpPr>
        <p:spPr>
          <a:xfrm>
            <a:off x="469498" y="4363915"/>
            <a:ext cx="8296421" cy="288131"/>
          </a:xfrm>
          <a:prstGeom prst="rect">
            <a:avLst/>
          </a:prstGeom>
        </p:spPr>
        <p:txBody>
          <a:bodyPr lIns="91400" tIns="45700" rIns="91400" bIns="45700"/>
          <a:lstStyle>
            <a:lvl1pPr marL="0" indent="0" algn="l">
              <a:buFontTx/>
              <a:buNone/>
              <a:defRPr lang="en-US" sz="14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4" name="Text Placeholder 2"/>
          <p:cNvSpPr>
            <a:spLocks noGrp="1"/>
          </p:cNvSpPr>
          <p:nvPr>
            <p:ph type="body" sz="quarter" idx="13" hasCustomPrompt="1"/>
          </p:nvPr>
        </p:nvSpPr>
        <p:spPr>
          <a:xfrm>
            <a:off x="463300" y="3211463"/>
            <a:ext cx="8302625" cy="299001"/>
          </a:xfrm>
          <a:prstGeom prst="rect">
            <a:avLst/>
          </a:prstGeom>
        </p:spPr>
        <p:txBody>
          <a:bodyPr lIns="91400" tIns="45700" rIns="91400" bIns="45700"/>
          <a:lstStyle>
            <a:lvl1pPr marL="0" indent="0">
              <a:buFont typeface="Arial" panose="020B0604020202020204" pitchFamily="34" charset="0"/>
              <a:buNone/>
              <a:defRPr sz="2200" baseline="0">
                <a:solidFill>
                  <a:srgbClr val="4D4D4D"/>
                </a:solidFill>
                <a:latin typeface="+mj-lt"/>
              </a:defRPr>
            </a:lvl1pPr>
            <a:lvl2pPr marL="304718" indent="0">
              <a:buNone/>
              <a:defRPr/>
            </a:lvl2pPr>
            <a:lvl3pPr marL="427308" indent="0">
              <a:buNone/>
              <a:defRPr/>
            </a:lvl3pPr>
            <a:lvl4pPr marL="516584" indent="0">
              <a:buNone/>
              <a:defRPr/>
            </a:lvl4pPr>
            <a:lvl5pPr marL="60109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7"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3806745455"/>
      </p:ext>
    </p:extLst>
  </p:cSld>
  <p:clrMapOvr>
    <a:masterClrMapping/>
  </p:clrMapOvr>
  <p:transition spd="slow">
    <p:wip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9"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62" tIns="45681" rIns="91362" bIns="45681" anchor="ctr"/>
          <a:lstStyle/>
          <a:p>
            <a:pPr algn="ctr" fontAlgn="auto">
              <a:spcBef>
                <a:spcPts val="0"/>
              </a:spcBef>
              <a:spcAft>
                <a:spcPts val="0"/>
              </a:spcAft>
              <a:defRPr/>
            </a:pPr>
            <a:endParaRPr lang="en-US">
              <a:solidFill>
                <a:srgbClr val="FFFFFF"/>
              </a:solidFill>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68522" tIns="34280" rIns="68522" bIns="34280">
            <a:noAutofit/>
          </a:bodyPr>
          <a:lstStyle>
            <a:lvl1pPr marL="85658" indent="-85658" algn="l" defTabSz="685216"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658" indent="-85658" algn="l" defTabSz="685216" rtl="0" eaLnBrk="1" latinLnBrk="0" hangingPunct="1">
              <a:defRPr lang="en-US" sz="1500" kern="1200" dirty="0" smtClean="0">
                <a:solidFill>
                  <a:schemeClr val="accent2"/>
                </a:solidFill>
                <a:latin typeface="Ciscolight" pitchFamily="2" charset="0"/>
                <a:ea typeface="+mn-ea"/>
                <a:cs typeface="+mn-cs"/>
              </a:defRPr>
            </a:lvl2pPr>
            <a:lvl3pPr marL="85658" indent="-85658" algn="l" defTabSz="685216" rtl="0" eaLnBrk="1" latinLnBrk="0" hangingPunct="1">
              <a:defRPr lang="en-US" sz="1500" kern="1200" dirty="0" smtClean="0">
                <a:solidFill>
                  <a:schemeClr val="accent2"/>
                </a:solidFill>
                <a:latin typeface="Ciscolight" pitchFamily="2" charset="0"/>
                <a:ea typeface="+mn-ea"/>
                <a:cs typeface="+mn-cs"/>
              </a:defRPr>
            </a:lvl3pPr>
            <a:lvl4pPr marL="85658" indent="-85658" algn="l" defTabSz="685216" rtl="0" eaLnBrk="1" latinLnBrk="0" hangingPunct="1">
              <a:defRPr lang="en-US" sz="1500" kern="1200" dirty="0" smtClean="0">
                <a:solidFill>
                  <a:schemeClr val="accent2"/>
                </a:solidFill>
                <a:latin typeface="Ciscolight" pitchFamily="2" charset="0"/>
                <a:ea typeface="+mn-ea"/>
                <a:cs typeface="+mn-cs"/>
              </a:defRPr>
            </a:lvl4pPr>
            <a:lvl5pPr marL="85658" indent="-85658" algn="l" defTabSz="685216"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35" y="3552444"/>
            <a:ext cx="3506245" cy="253746"/>
          </a:xfrm>
          <a:prstGeom prst="rect">
            <a:avLst/>
          </a:prstGeom>
        </p:spPr>
        <p:txBody>
          <a:bodyPr lIns="68522" tIns="34280" rIns="68522" bIns="3428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95" y="1347788"/>
            <a:ext cx="3901123" cy="3083094"/>
          </a:xfrm>
          <a:prstGeom prst="rect">
            <a:avLst/>
          </a:prstGeom>
        </p:spPr>
        <p:txBody>
          <a:bodyPr lIns="68522" tIns="34280" rIns="68522" bIns="34280">
            <a:noAutofit/>
          </a:bodyPr>
          <a:lstStyle>
            <a:lvl1pPr marL="228378" indent="-171296">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6752" indent="-215678">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073" indent="-171296">
              <a:buClr>
                <a:schemeClr val="tx1"/>
              </a:buClr>
              <a:buSzPct val="80000"/>
              <a:buFont typeface="Arial"/>
              <a:buChar char="•"/>
              <a:defRPr sz="1600" b="0" i="0">
                <a:solidFill>
                  <a:schemeClr val="tx1"/>
                </a:solidFill>
                <a:latin typeface="+mn-lt"/>
                <a:cs typeface="CiscoSans ExtraLight"/>
              </a:defRPr>
            </a:lvl3pPr>
            <a:lvl4pPr marL="799340" indent="-171296">
              <a:buClr>
                <a:schemeClr val="tx1"/>
              </a:buClr>
              <a:buSzPct val="80000"/>
              <a:buFont typeface="Arial"/>
              <a:buChar char="•"/>
              <a:defRPr sz="1400" b="0" i="0">
                <a:solidFill>
                  <a:schemeClr val="tx1"/>
                </a:solidFill>
                <a:latin typeface="+mn-lt"/>
                <a:cs typeface="CiscoSans ExtraLight"/>
              </a:defRPr>
            </a:lvl4pPr>
            <a:lvl5pPr marL="970635" indent="-171296">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42"/>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25" tIns="34283" rIns="68525" bIns="34283"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085329796"/>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42"/>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25" tIns="34283" rIns="68525" bIns="34283"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950397358"/>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68522" tIns="34280" rIns="68522" bIns="34280" anchor="b" anchorCtr="0">
            <a:noAutofit/>
          </a:bodyPr>
          <a:lstStyle>
            <a:lvl1pPr marL="0" indent="0" algn="l" defTabSz="603130">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6"/>
            <a:ext cx="7972248" cy="2278837"/>
          </a:xfrm>
          <a:prstGeom prst="rect">
            <a:avLst/>
          </a:prstGeom>
        </p:spPr>
        <p:txBody>
          <a:bodyPr anchor="ctr">
            <a:noAutofit/>
          </a:bodyPr>
          <a:lstStyle>
            <a:lvl1pPr marL="183467" indent="-399671"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547329848"/>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8"/>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4" y="1439073"/>
            <a:ext cx="3820348" cy="2265389"/>
          </a:xfrm>
        </p:spPr>
        <p:txBody>
          <a:bodyPr lIns="46257" tIns="25715" rIns="46257" bIns="25715" rtlCol="0" anchor="ctr">
            <a:noAutofit/>
          </a:bodyPr>
          <a:lstStyle>
            <a:lvl1pPr marL="0" indent="0" algn="l" defTabSz="685243"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1" y="654518"/>
            <a:ext cx="3865880" cy="3840480"/>
          </a:xfrm>
          <a:prstGeom prst="rect">
            <a:avLst/>
          </a:prstGeom>
        </p:spPr>
        <p:txBody>
          <a:bodyPr lIns="68522" tIns="34280" rIns="68522" bIns="3428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704404513"/>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00" y="609608"/>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463764" y="1439073"/>
            <a:ext cx="3820348" cy="2265389"/>
          </a:xfrm>
        </p:spPr>
        <p:txBody>
          <a:bodyPr lIns="61670" tIns="34286" rIns="61670" bIns="34286" rtlCol="0">
            <a:noAutofit/>
          </a:bodyPr>
          <a:lstStyle>
            <a:lvl1pPr marL="0" indent="0" algn="l" defTabSz="685243"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US" smtClean="0"/>
              <a:t>Click to edit Master title style</a:t>
            </a:r>
            <a:endParaRPr lang="en-US" dirty="0"/>
          </a:p>
        </p:txBody>
      </p:sp>
      <p:sp>
        <p:nvSpPr>
          <p:cNvPr id="9" name="Text Placeholder 3"/>
          <p:cNvSpPr>
            <a:spLocks noGrp="1"/>
          </p:cNvSpPr>
          <p:nvPr>
            <p:ph type="body" sz="quarter" idx="11"/>
          </p:nvPr>
        </p:nvSpPr>
        <p:spPr>
          <a:xfrm>
            <a:off x="4922521" y="654518"/>
            <a:ext cx="3865880" cy="3840480"/>
          </a:xfrm>
          <a:prstGeom prst="rect">
            <a:avLst/>
          </a:prstGeom>
        </p:spPr>
        <p:txBody>
          <a:bodyPr lIns="91360" tIns="45680" rIns="91360" bIns="4568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US" smtClean="0"/>
              <a:t>Click to edit Master text styles</a:t>
            </a:r>
          </a:p>
        </p:txBody>
      </p:sp>
    </p:spTree>
    <p:extLst>
      <p:ext uri="{BB962C8B-B14F-4D97-AF65-F5344CB8AC3E}">
        <p14:creationId xmlns:p14="http://schemas.microsoft.com/office/powerpoint/2010/main" val="4222874758"/>
      </p:ext>
    </p:extLst>
  </p:cSld>
  <p:clrMapOvr>
    <a:masterClrMapping/>
  </p:clrMapOvr>
  <p:transition spd="slow">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90"/>
            <a:ext cx="8345488" cy="2658728"/>
          </a:xfrm>
          <a:prstGeom prst="rect">
            <a:avLst/>
          </a:prstGeom>
        </p:spPr>
        <p:txBody>
          <a:bodyPr lIns="68522" tIns="34280" rIns="68522" bIns="34280">
            <a:noAutofit/>
          </a:bodyPr>
          <a:lstStyle>
            <a:lvl1pPr marL="0" indent="0" algn="ctr">
              <a:buNone/>
              <a:defRPr sz="20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437769" y="4148249"/>
            <a:ext cx="7180312" cy="326233"/>
          </a:xfrm>
          <a:prstGeom prst="rect">
            <a:avLst/>
          </a:prstGeom>
        </p:spPr>
        <p:txBody>
          <a:bodyPr wrap="square" lIns="68522" tIns="34280" rIns="68522" bIns="34280" anchor="b" anchorCtr="0">
            <a:noAutofit/>
          </a:bodyPr>
          <a:lstStyle>
            <a:lvl1pPr algn="l" defTabSz="603130">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42"/>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25" tIns="34283" rIns="68525" bIns="34283"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1050641721"/>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6"/>
            <a:ext cx="8345488" cy="2660650"/>
          </a:xfrm>
          <a:prstGeom prst="rect">
            <a:avLst/>
          </a:prstGeom>
        </p:spPr>
        <p:txBody>
          <a:bodyPr vert="horz" lIns="68522" tIns="34280" rIns="68522" bIns="3428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437769" y="4148249"/>
            <a:ext cx="7180312" cy="326233"/>
          </a:xfrm>
          <a:prstGeom prst="rect">
            <a:avLst/>
          </a:prstGeom>
        </p:spPr>
        <p:txBody>
          <a:bodyPr wrap="square" lIns="68522" tIns="34280" rIns="68522" bIns="34280" anchor="b" anchorCtr="0">
            <a:noAutofit/>
          </a:bodyPr>
          <a:lstStyle>
            <a:lvl1pPr algn="l" defTabSz="603130">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42"/>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25" tIns="34283" rIns="68525" bIns="34283"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19994386"/>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8" y="1349456"/>
            <a:ext cx="4007001" cy="3040773"/>
          </a:xfrm>
          <a:prstGeom prst="rect">
            <a:avLst/>
          </a:prstGeom>
        </p:spPr>
        <p:txBody>
          <a:bodyPr lIns="68522" tIns="34280" rIns="68522" bIns="3428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99"/>
            <a:ext cx="4073346" cy="3039397"/>
          </a:xfrm>
          <a:prstGeom prst="rect">
            <a:avLst/>
          </a:prstGeom>
        </p:spPr>
        <p:txBody>
          <a:bodyPr vert="horz" lIns="68522" tIns="34280" rIns="68522" bIns="34280">
            <a:noAutofit/>
          </a:bodyPr>
          <a:lstStyle>
            <a:lvl1pPr marL="0" indent="0" algn="ctr">
              <a:buNone/>
              <a:defRPr sz="2000">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42"/>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25" tIns="34283" rIns="68525" bIns="34283"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428259314"/>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8" y="1349354"/>
            <a:ext cx="4003995" cy="3040875"/>
          </a:xfrm>
          <a:prstGeom prst="rect">
            <a:avLst/>
          </a:prstGeom>
        </p:spPr>
        <p:txBody>
          <a:bodyPr lIns="68522" tIns="34280" rIns="68522" bIns="3428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68522" tIns="34280" rIns="68522" bIns="3428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picture</a:t>
            </a:r>
            <a:endParaRPr lang="en-US" noProof="0" dirty="0"/>
          </a:p>
        </p:txBody>
      </p:sp>
      <p:sp>
        <p:nvSpPr>
          <p:cNvPr id="5" name="Title Placeholder 5"/>
          <p:cNvSpPr>
            <a:spLocks noGrp="1"/>
          </p:cNvSpPr>
          <p:nvPr>
            <p:ph type="title"/>
          </p:nvPr>
        </p:nvSpPr>
        <p:spPr bwMode="auto">
          <a:xfrm>
            <a:off x="437766" y="341342"/>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25" tIns="34283" rIns="68525" bIns="34283"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162460865"/>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7"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37" tIns="34289" rIns="68537" bIns="34289" rtlCol="0" anchor="ctr"/>
          <a:lstStyle/>
          <a:p>
            <a:pPr algn="ctr"/>
            <a:endParaRPr lang="en-US" dirty="0">
              <a:solidFill>
                <a:srgbClr val="FFFFFF"/>
              </a:solidFill>
              <a:cs typeface="Arial"/>
            </a:endParaRPr>
          </a:p>
        </p:txBody>
      </p:sp>
      <p:sp>
        <p:nvSpPr>
          <p:cNvPr id="4" name="Oval 3"/>
          <p:cNvSpPr/>
          <p:nvPr userDrawn="1"/>
        </p:nvSpPr>
        <p:spPr>
          <a:xfrm>
            <a:off x="3423232"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37" tIns="34289" rIns="68537" bIns="34289" rtlCol="0" anchor="ctr"/>
          <a:lstStyle/>
          <a:p>
            <a:pPr algn="ctr"/>
            <a:endParaRPr lang="en-US" dirty="0">
              <a:solidFill>
                <a:srgbClr val="FFFFFF"/>
              </a:solidFill>
              <a:cs typeface="Arial"/>
            </a:endParaRPr>
          </a:p>
        </p:txBody>
      </p:sp>
      <p:sp>
        <p:nvSpPr>
          <p:cNvPr id="7" name="Oval 6"/>
          <p:cNvSpPr/>
          <p:nvPr userDrawn="1"/>
        </p:nvSpPr>
        <p:spPr>
          <a:xfrm>
            <a:off x="764272"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37" tIns="34289" rIns="68537" bIns="34289" rtlCol="0" anchor="ctr"/>
          <a:lstStyle/>
          <a:p>
            <a:pPr algn="ctr"/>
            <a:endParaRPr lang="en-US" dirty="0">
              <a:solidFill>
                <a:srgbClr val="FFFFFF"/>
              </a:solidFill>
              <a:cs typeface="Arial"/>
            </a:endParaRPr>
          </a:p>
        </p:txBody>
      </p:sp>
      <p:sp>
        <p:nvSpPr>
          <p:cNvPr id="17" name="Text Placeholder 17"/>
          <p:cNvSpPr>
            <a:spLocks noGrp="1"/>
          </p:cNvSpPr>
          <p:nvPr>
            <p:ph type="body" sz="quarter" idx="11" hasCustomPrompt="1"/>
          </p:nvPr>
        </p:nvSpPr>
        <p:spPr>
          <a:xfrm>
            <a:off x="777486" y="2800171"/>
            <a:ext cx="2292136" cy="603661"/>
          </a:xfrm>
          <a:prstGeom prst="rect">
            <a:avLst/>
          </a:prstGeom>
        </p:spPr>
        <p:txBody>
          <a:bodyPr lIns="68522" tIns="34280" rIns="68522" bIns="3428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6" y="2798224"/>
            <a:ext cx="2292136" cy="603661"/>
          </a:xfrm>
          <a:prstGeom prst="rect">
            <a:avLst/>
          </a:prstGeom>
        </p:spPr>
        <p:txBody>
          <a:bodyPr lIns="68522" tIns="34280" rIns="68522" bIns="3428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4" y="2798224"/>
            <a:ext cx="2292136" cy="603661"/>
          </a:xfrm>
          <a:prstGeom prst="rect">
            <a:avLst/>
          </a:prstGeom>
        </p:spPr>
        <p:txBody>
          <a:bodyPr lIns="68522" tIns="34280" rIns="68522" bIns="3428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lIns="68537" tIns="34289" rIns="68537" bIns="34289"/>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lIns="68537" tIns="34289" rIns="68537" bIns="34289"/>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lIns="68537" tIns="34289" rIns="68537" bIns="34289"/>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3215155610"/>
      </p:ext>
    </p:extLst>
  </p:cSld>
  <p:clrMapOvr>
    <a:masterClrMapping/>
  </p:clrMapOvr>
  <p:transition spd="slow">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50" y="1622395"/>
            <a:ext cx="2306251" cy="2305968"/>
          </a:xfrm>
          <a:prstGeom prst="ellipse">
            <a:avLst/>
          </a:prstGeom>
          <a:solidFill>
            <a:sysClr val="windowText" lastClr="000000">
              <a:alpha val="30000"/>
            </a:sysClr>
          </a:solidFill>
          <a:ln w="25400" cap="flat" cmpd="sng" algn="ctr">
            <a:noFill/>
            <a:prstDash val="solid"/>
          </a:ln>
          <a:effectLst/>
        </p:spPr>
        <p:txBody>
          <a:bodyPr lIns="68534" tIns="34286" rIns="68534" bIns="34286" anchor="ctr"/>
          <a:lstStyle/>
          <a:p>
            <a:pPr algn="ctr" defTabSz="685312" fontAlgn="auto">
              <a:spcBef>
                <a:spcPts val="0"/>
              </a:spcBef>
              <a:spcAft>
                <a:spcPts val="0"/>
              </a:spcAft>
              <a:defRPr/>
            </a:pPr>
            <a:endParaRPr lang="en-US" kern="0">
              <a:solidFill>
                <a:prstClr val="white"/>
              </a:solidFill>
              <a:latin typeface="Arial"/>
              <a:ea typeface="+mn-ea"/>
            </a:endParaRPr>
          </a:p>
        </p:txBody>
      </p:sp>
      <p:sp>
        <p:nvSpPr>
          <p:cNvPr id="44" name="Oval 43"/>
          <p:cNvSpPr/>
          <p:nvPr userDrawn="1"/>
        </p:nvSpPr>
        <p:spPr>
          <a:xfrm>
            <a:off x="3422849" y="1622395"/>
            <a:ext cx="2306251" cy="2305968"/>
          </a:xfrm>
          <a:prstGeom prst="ellipse">
            <a:avLst/>
          </a:prstGeom>
          <a:solidFill>
            <a:sysClr val="windowText" lastClr="000000">
              <a:alpha val="30000"/>
            </a:sysClr>
          </a:solidFill>
          <a:ln w="25400" cap="flat" cmpd="sng" algn="ctr">
            <a:noFill/>
            <a:prstDash val="solid"/>
          </a:ln>
          <a:effectLst/>
        </p:spPr>
        <p:txBody>
          <a:bodyPr lIns="68534" tIns="34286" rIns="68534" bIns="34286" anchor="ctr"/>
          <a:lstStyle/>
          <a:p>
            <a:pPr algn="ctr" defTabSz="685312" fontAlgn="auto">
              <a:spcBef>
                <a:spcPts val="0"/>
              </a:spcBef>
              <a:spcAft>
                <a:spcPts val="0"/>
              </a:spcAft>
              <a:defRPr/>
            </a:pPr>
            <a:endParaRPr lang="en-US" kern="0">
              <a:solidFill>
                <a:prstClr val="white"/>
              </a:solidFill>
              <a:latin typeface="Arial"/>
              <a:ea typeface="+mn-ea"/>
            </a:endParaRPr>
          </a:p>
        </p:txBody>
      </p:sp>
      <p:sp>
        <p:nvSpPr>
          <p:cNvPr id="45" name="Oval 44"/>
          <p:cNvSpPr/>
          <p:nvPr userDrawn="1"/>
        </p:nvSpPr>
        <p:spPr>
          <a:xfrm>
            <a:off x="6087387" y="1622395"/>
            <a:ext cx="2306251" cy="2305968"/>
          </a:xfrm>
          <a:prstGeom prst="ellipse">
            <a:avLst/>
          </a:prstGeom>
          <a:solidFill>
            <a:sysClr val="windowText" lastClr="000000">
              <a:alpha val="30000"/>
            </a:sysClr>
          </a:solidFill>
          <a:ln w="25400" cap="flat" cmpd="sng" algn="ctr">
            <a:noFill/>
            <a:prstDash val="solid"/>
          </a:ln>
          <a:effectLst/>
        </p:spPr>
        <p:txBody>
          <a:bodyPr lIns="68534" tIns="34286" rIns="68534" bIns="34286" anchor="ctr"/>
          <a:lstStyle/>
          <a:p>
            <a:pPr algn="ctr" defTabSz="685312" fontAlgn="auto">
              <a:spcBef>
                <a:spcPts val="0"/>
              </a:spcBef>
              <a:spcAft>
                <a:spcPts val="0"/>
              </a:spcAft>
              <a:defRPr/>
            </a:pPr>
            <a:endParaRPr lang="en-US" kern="0">
              <a:solidFill>
                <a:prstClr val="white"/>
              </a:solidFill>
              <a:latin typeface="Arial"/>
              <a:ea typeface="+mn-ea"/>
            </a:endParaRPr>
          </a:p>
        </p:txBody>
      </p:sp>
      <p:sp>
        <p:nvSpPr>
          <p:cNvPr id="3" name="Title Placeholder 5"/>
          <p:cNvSpPr>
            <a:spLocks noGrp="1"/>
          </p:cNvSpPr>
          <p:nvPr>
            <p:ph type="title"/>
          </p:nvPr>
        </p:nvSpPr>
        <p:spPr bwMode="auto">
          <a:xfrm>
            <a:off x="437766" y="341342"/>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25" tIns="34283" rIns="68525" bIns="34283"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6" y="1622395"/>
            <a:ext cx="2305968" cy="2305968"/>
          </a:xfrm>
          <a:prstGeom prst="ellipse">
            <a:avLst/>
          </a:prstGeom>
          <a:solidFill>
            <a:schemeClr val="bg1">
              <a:alpha val="30000"/>
            </a:schemeClr>
          </a:solidFill>
          <a:ln>
            <a:noFill/>
          </a:ln>
          <a:effectLst/>
        </p:spPr>
        <p:txBody>
          <a:bodyPr lIns="68525" tIns="34283" rIns="68525" bIns="34283"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68525" tIns="34283" rIns="68525" bIns="34283"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68525" tIns="34283" rIns="68525" bIns="34283"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9" y="3873167"/>
            <a:ext cx="2292136" cy="603661"/>
          </a:xfrm>
          <a:prstGeom prst="rect">
            <a:avLst/>
          </a:prstGeom>
        </p:spPr>
        <p:txBody>
          <a:bodyPr lIns="68522" tIns="34280" rIns="68522" bIns="3428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220"/>
            <a:ext cx="2292136" cy="603661"/>
          </a:xfrm>
          <a:prstGeom prst="rect">
            <a:avLst/>
          </a:prstGeom>
        </p:spPr>
        <p:txBody>
          <a:bodyPr lIns="68522" tIns="34280" rIns="68522" bIns="3428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7" y="3871220"/>
            <a:ext cx="2292136" cy="603661"/>
          </a:xfrm>
          <a:prstGeom prst="rect">
            <a:avLst/>
          </a:prstGeom>
        </p:spPr>
        <p:txBody>
          <a:bodyPr lIns="68522" tIns="34280" rIns="68522" bIns="3428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3268018183"/>
      </p:ext>
    </p:extLst>
  </p:cSld>
  <p:clrMapOvr>
    <a:masterClrMapping/>
  </p:clrMapOvr>
  <p:transition spd="slow">
    <p:wip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5" y="4629179"/>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68522" tIns="34280" rIns="68522" bIns="3428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
        <p:nvSpPr>
          <p:cNvPr id="6" name="Text Placeholder 2"/>
          <p:cNvSpPr>
            <a:spLocks noGrp="1"/>
          </p:cNvSpPr>
          <p:nvPr>
            <p:ph type="body" sz="quarter" idx="11" hasCustomPrompt="1"/>
          </p:nvPr>
        </p:nvSpPr>
        <p:spPr bwMode="auto">
          <a:xfrm>
            <a:off x="500064" y="3484021"/>
            <a:ext cx="8139112" cy="505908"/>
          </a:xfrm>
          <a:prstGeom prst="rect">
            <a:avLst/>
          </a:prstGeom>
          <a:solidFill>
            <a:schemeClr val="bg1">
              <a:alpha val="70000"/>
            </a:schemeClr>
          </a:solidFill>
          <a:extLst/>
        </p:spPr>
        <p:txBody>
          <a:bodyPr wrap="square" lIns="80943" tIns="0" rIns="68537" bIns="34289" numCol="1" anchor="ctr" anchorCtr="0" compatLnSpc="1">
            <a:prstTxWarp prst="textNoShape">
              <a:avLst/>
            </a:prstTxWarp>
            <a:spAutoFit/>
          </a:bodyPr>
          <a:lstStyle>
            <a:lvl1pPr marL="172681"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415378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7" y="301066"/>
            <a:ext cx="8563172" cy="2542175"/>
          </a:xfrm>
          <a:prstGeom prst="rect">
            <a:avLst/>
          </a:prstGeom>
        </p:spPr>
        <p:txBody>
          <a:bodyPr vert="horz" lIns="68522" tIns="34280" rIns="68522" bIns="34280"/>
          <a:lstStyle>
            <a:lvl1pPr marL="0" indent="0" algn="ctr">
              <a:buNone/>
              <a:defRPr sz="2200" baseline="0">
                <a:solidFill>
                  <a:srgbClr val="676767"/>
                </a:solidFill>
                <a:latin typeface="+mn-lt"/>
                <a:cs typeface="CiscoSans ExtraLight"/>
              </a:defRPr>
            </a:lvl1pPr>
          </a:lstStyle>
          <a:p>
            <a:pPr lvl="0"/>
            <a:r>
              <a:rPr lang="en-US" noProof="0" smtClean="0"/>
              <a:t>Click icon to add picture</a:t>
            </a:r>
            <a:endParaRPr lang="en-US" noProof="0" dirty="0"/>
          </a:p>
        </p:txBody>
      </p:sp>
      <p:sp>
        <p:nvSpPr>
          <p:cNvPr id="4" name="Text Placeholder 3"/>
          <p:cNvSpPr>
            <a:spLocks noGrp="1"/>
          </p:cNvSpPr>
          <p:nvPr>
            <p:ph type="body" sz="quarter" idx="11" hasCustomPrompt="1"/>
          </p:nvPr>
        </p:nvSpPr>
        <p:spPr>
          <a:xfrm>
            <a:off x="448786" y="3054546"/>
            <a:ext cx="8364236" cy="544858"/>
          </a:xfrm>
          <a:prstGeom prst="rect">
            <a:avLst/>
          </a:prstGeom>
        </p:spPr>
        <p:txBody>
          <a:bodyPr vert="horz" wrap="square" lIns="68537" tIns="34289" rIns="68537" bIns="34289">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21671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5" y="4629179"/>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68522" tIns="34280" rIns="68522" bIns="3428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417983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3"/>
            <a:ext cx="8480388" cy="4266646"/>
          </a:xfrm>
          <a:prstGeom prst="rect">
            <a:avLst/>
          </a:prstGeom>
        </p:spPr>
        <p:txBody>
          <a:bodyPr vert="horz" lIns="68525" tIns="34283" rIns="68525" bIns="34283"/>
          <a:lstStyle>
            <a:lvl1pPr marL="0" indent="0" algn="ctr">
              <a:buNone/>
              <a:defRPr sz="15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241698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5" y="4629179"/>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360" tIns="45680" rIns="91360" bIns="4568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
        <p:nvSpPr>
          <p:cNvPr id="6" name="Text Placeholder 2"/>
          <p:cNvSpPr>
            <a:spLocks noGrp="1"/>
          </p:cNvSpPr>
          <p:nvPr>
            <p:ph type="body" sz="quarter" idx="11"/>
          </p:nvPr>
        </p:nvSpPr>
        <p:spPr bwMode="auto">
          <a:xfrm>
            <a:off x="500064" y="3478252"/>
            <a:ext cx="8139112" cy="517448"/>
          </a:xfrm>
          <a:prstGeom prst="rect">
            <a:avLst/>
          </a:prstGeom>
          <a:solidFill>
            <a:schemeClr val="bg1">
              <a:alpha val="70000"/>
            </a:schemeClr>
          </a:solidFill>
          <a:extLst/>
        </p:spPr>
        <p:txBody>
          <a:bodyPr wrap="square" lIns="107912" tIns="0" rIns="91380" bIns="45690" numCol="1" anchor="ctr" anchorCtr="0" compatLnSpc="1">
            <a:prstTxWarp prst="textNoShape">
              <a:avLst/>
            </a:prstTxWarp>
            <a:spAutoFit/>
          </a:bodyPr>
          <a:lstStyle>
            <a:lvl1pPr marL="172681" indent="0">
              <a:lnSpc>
                <a:spcPts val="3680"/>
              </a:lnSpc>
              <a:spcBef>
                <a:spcPts val="0"/>
              </a:spcBef>
              <a:buNone/>
              <a:defRPr sz="2400" i="1"/>
            </a:lvl1pPr>
          </a:lstStyle>
          <a:p>
            <a:pPr lvl="0"/>
            <a:r>
              <a:rPr lang="en-US" smtClean="0"/>
              <a:t>Click to edit Master text styles</a:t>
            </a:r>
          </a:p>
        </p:txBody>
      </p:sp>
    </p:spTree>
    <p:extLst>
      <p:ext uri="{BB962C8B-B14F-4D97-AF65-F5344CB8AC3E}">
        <p14:creationId xmlns:p14="http://schemas.microsoft.com/office/powerpoint/2010/main" val="2216821945"/>
      </p:ext>
    </p:extLst>
  </p:cSld>
  <p:clrMapOvr>
    <a:masterClrMapping/>
  </p:clrMapOvr>
  <p:transition spd="slow">
    <p:wip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2" y="596901"/>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4" tIns="34286" rIns="68534" bIns="34286" anchor="ctr"/>
          <a:lstStyle/>
          <a:p>
            <a:pPr algn="ctr" fontAlgn="auto">
              <a:spcBef>
                <a:spcPts val="0"/>
              </a:spcBef>
              <a:spcAft>
                <a:spcPts val="0"/>
              </a:spcAft>
              <a:defRPr/>
            </a:pPr>
            <a:endParaRPr lang="en-US">
              <a:solidFill>
                <a:srgbClr val="FFFFFF"/>
              </a:solidFill>
            </a:endParaRPr>
          </a:p>
        </p:txBody>
      </p:sp>
      <p:sp>
        <p:nvSpPr>
          <p:cNvPr id="5" name="Rectangle 4"/>
          <p:cNvSpPr/>
          <p:nvPr/>
        </p:nvSpPr>
        <p:spPr>
          <a:xfrm>
            <a:off x="1892301" y="3595689"/>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34" tIns="34286" rIns="68534" bIns="34286" anchor="ctr"/>
          <a:lstStyle/>
          <a:p>
            <a:pPr algn="ctr"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1900240" y="596646"/>
            <a:ext cx="5329238" cy="3003804"/>
          </a:xfrm>
          <a:prstGeom prst="rect">
            <a:avLst/>
          </a:prstGeom>
          <a:solidFill>
            <a:schemeClr val="bg1">
              <a:alpha val="30000"/>
            </a:schemeClr>
          </a:solidFill>
          <a:ln>
            <a:solidFill>
              <a:srgbClr val="676767"/>
            </a:solidFill>
          </a:ln>
          <a:effectLst/>
        </p:spPr>
        <p:txBody>
          <a:bodyPr lIns="68525" tIns="34283" rIns="68525" bIns="34283"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11" name="Title 10"/>
          <p:cNvSpPr>
            <a:spLocks noGrp="1"/>
          </p:cNvSpPr>
          <p:nvPr>
            <p:ph type="title" hasCustomPrompt="1"/>
          </p:nvPr>
        </p:nvSpPr>
        <p:spPr>
          <a:xfrm>
            <a:off x="2065873"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9928692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29" y="233392"/>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4" tIns="34286" rIns="68534" bIns="34286" anchor="ctr"/>
          <a:lstStyle/>
          <a:p>
            <a:pPr algn="ctr"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549992" y="233172"/>
            <a:ext cx="3273552" cy="1844802"/>
          </a:xfrm>
          <a:prstGeom prst="rect">
            <a:avLst/>
          </a:prstGeom>
          <a:solidFill>
            <a:schemeClr val="bg1">
              <a:alpha val="30000"/>
            </a:schemeClr>
          </a:solidFill>
          <a:ln>
            <a:solidFill>
              <a:srgbClr val="676767"/>
            </a:solidFill>
          </a:ln>
          <a:effectLst/>
        </p:spPr>
        <p:txBody>
          <a:bodyPr vert="horz" lIns="51404" tIns="25715" rIns="51404" bIns="25715" rtlCol="0" anchor="ctr" anchorCtr="0">
            <a:normAutofit/>
          </a:bodyPr>
          <a:lstStyle>
            <a:lvl1pPr marL="0" indent="0" algn="ctr" defTabSz="685273"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430964" y="2480722"/>
            <a:ext cx="6729865" cy="1614419"/>
          </a:xfrm>
        </p:spPr>
        <p:txBody>
          <a:bodyPr>
            <a:noAutofit/>
          </a:bodyPr>
          <a:lstStyle>
            <a:lvl1pPr marL="0" marR="0" indent="0" algn="l" defTabSz="685273"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1549483773"/>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9"/>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4" tIns="34286" rIns="68534" bIns="34286" anchor="ctr"/>
          <a:lstStyle/>
          <a:p>
            <a:pPr algn="ctr"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4992624" y="546735"/>
            <a:ext cx="3630168" cy="3869818"/>
          </a:xfrm>
          <a:prstGeom prst="rect">
            <a:avLst/>
          </a:prstGeom>
          <a:solidFill>
            <a:schemeClr val="bg1">
              <a:alpha val="30000"/>
            </a:schemeClr>
          </a:solidFill>
          <a:ln>
            <a:solidFill>
              <a:srgbClr val="2968AF"/>
            </a:solidFill>
          </a:ln>
          <a:effectLst/>
        </p:spPr>
        <p:txBody>
          <a:bodyPr lIns="68525" tIns="34283" rIns="68525" bIns="34283"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437670" y="546763"/>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9452146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92"/>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1" tIns="34286" rIns="68531" bIns="34286" anchor="ctr"/>
          <a:lstStyle/>
          <a:p>
            <a:pPr algn="ctr" fontAlgn="auto">
              <a:spcBef>
                <a:spcPts val="0"/>
              </a:spcBef>
              <a:spcAft>
                <a:spcPts val="0"/>
              </a:spcAft>
              <a:defRPr/>
            </a:pPr>
            <a:endParaRPr lang="en-US">
              <a:solidFill>
                <a:srgbClr val="FFFFFF"/>
              </a:solidFill>
              <a:latin typeface="CiscoSans"/>
              <a:cs typeface="CiscoSans"/>
            </a:endParaRPr>
          </a:p>
        </p:txBody>
      </p:sp>
      <p:sp>
        <p:nvSpPr>
          <p:cNvPr id="10" name="Rectangle 9"/>
          <p:cNvSpPr/>
          <p:nvPr/>
        </p:nvSpPr>
        <p:spPr>
          <a:xfrm>
            <a:off x="334963" y="233392"/>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1" tIns="34286" rIns="68531" bIns="34286" anchor="ctr"/>
          <a:lstStyle/>
          <a:p>
            <a:pPr algn="ctr" fontAlgn="auto">
              <a:spcBef>
                <a:spcPts val="0"/>
              </a:spcBef>
              <a:spcAft>
                <a:spcPts val="0"/>
              </a:spcAft>
              <a:defRPr/>
            </a:pPr>
            <a:endParaRPr lang="en-US">
              <a:solidFill>
                <a:srgbClr val="FFFFFF"/>
              </a:solidFill>
              <a:latin typeface="CiscoSans"/>
              <a:cs typeface="CiscoSans"/>
            </a:endParaRPr>
          </a:p>
        </p:txBody>
      </p:sp>
      <p:sp>
        <p:nvSpPr>
          <p:cNvPr id="11" name="Rectangle 10"/>
          <p:cNvSpPr/>
          <p:nvPr/>
        </p:nvSpPr>
        <p:spPr>
          <a:xfrm>
            <a:off x="6980240"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1" tIns="34286" rIns="68531" bIns="34286" anchor="ctr"/>
          <a:lstStyle/>
          <a:p>
            <a:pPr algn="ctr" fontAlgn="auto">
              <a:spcBef>
                <a:spcPts val="0"/>
              </a:spcBef>
              <a:spcAft>
                <a:spcPts val="0"/>
              </a:spcAft>
              <a:defRPr/>
            </a:pPr>
            <a:endParaRPr lang="en-US">
              <a:solidFill>
                <a:srgbClr val="FFFFFF"/>
              </a:solidFill>
              <a:latin typeface="CiscoSans"/>
              <a:cs typeface="CiscoSans"/>
            </a:endParaRPr>
          </a:p>
        </p:txBody>
      </p:sp>
      <p:sp>
        <p:nvSpPr>
          <p:cNvPr id="12" name="Rectangle 11"/>
          <p:cNvSpPr/>
          <p:nvPr/>
        </p:nvSpPr>
        <p:spPr>
          <a:xfrm>
            <a:off x="334992" y="2271742"/>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1" tIns="34286" rIns="68531" bIns="34286" anchor="ctr"/>
          <a:lstStyle/>
          <a:p>
            <a:pPr algn="ctr" fontAlgn="auto">
              <a:spcBef>
                <a:spcPts val="0"/>
              </a:spcBef>
              <a:spcAft>
                <a:spcPts val="0"/>
              </a:spcAft>
              <a:defRPr/>
            </a:pPr>
            <a:endParaRPr lang="en-US">
              <a:solidFill>
                <a:srgbClr val="FFFFFF"/>
              </a:solidFill>
              <a:latin typeface="CiscoSans"/>
              <a:cs typeface="CiscoSans"/>
            </a:endParaRPr>
          </a:p>
        </p:txBody>
      </p:sp>
      <p:sp>
        <p:nvSpPr>
          <p:cNvPr id="13" name="Rectangle 12"/>
          <p:cNvSpPr/>
          <p:nvPr/>
        </p:nvSpPr>
        <p:spPr>
          <a:xfrm>
            <a:off x="2911477" y="2271742"/>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1" tIns="34286" rIns="68531" bIns="34286" anchor="ctr"/>
          <a:lstStyle/>
          <a:p>
            <a:pPr algn="ctr" fontAlgn="auto">
              <a:spcBef>
                <a:spcPts val="0"/>
              </a:spcBef>
              <a:spcAft>
                <a:spcPts val="0"/>
              </a:spcAft>
              <a:defRPr/>
            </a:pPr>
            <a:endParaRPr lang="en-US">
              <a:solidFill>
                <a:srgbClr val="FFFFFF"/>
              </a:solidFill>
              <a:latin typeface="CiscoSans"/>
              <a:cs typeface="CiscoSans"/>
            </a:endParaRPr>
          </a:p>
        </p:txBody>
      </p:sp>
      <p:sp>
        <p:nvSpPr>
          <p:cNvPr id="14" name="Rectangle 13"/>
          <p:cNvSpPr/>
          <p:nvPr/>
        </p:nvSpPr>
        <p:spPr>
          <a:xfrm>
            <a:off x="6980240"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1" tIns="34286" rIns="68531" bIns="34286" anchor="ctr"/>
          <a:lstStyle/>
          <a:p>
            <a:pPr algn="ctr" fontAlgn="auto">
              <a:spcBef>
                <a:spcPts val="0"/>
              </a:spcBef>
              <a:spcAft>
                <a:spcPts val="0"/>
              </a:spcAft>
              <a:defRPr/>
            </a:pPr>
            <a:endParaRPr lang="en-US">
              <a:solidFill>
                <a:srgbClr val="FFFFFF"/>
              </a:solidFill>
              <a:latin typeface="CiscoSans"/>
              <a:cs typeface="CiscoSans"/>
            </a:endParaRPr>
          </a:p>
        </p:txBody>
      </p:sp>
      <p:sp>
        <p:nvSpPr>
          <p:cNvPr id="15" name="Rectangle 14"/>
          <p:cNvSpPr/>
          <p:nvPr/>
        </p:nvSpPr>
        <p:spPr>
          <a:xfrm>
            <a:off x="6980240"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1" tIns="34286" rIns="68531" bIns="34286" anchor="ctr"/>
          <a:lstStyle/>
          <a:p>
            <a:pPr algn="ctr" fontAlgn="auto">
              <a:spcBef>
                <a:spcPts val="0"/>
              </a:spcBef>
              <a:spcAft>
                <a:spcPts val="0"/>
              </a:spcAft>
              <a:defRPr/>
            </a:pPr>
            <a:endParaRPr lang="en-US">
              <a:solidFill>
                <a:srgbClr val="FFFFFF"/>
              </a:solidFill>
              <a:latin typeface="CiscoSans"/>
              <a:cs typeface="CiscoSans"/>
            </a:endParaRPr>
          </a:p>
        </p:txBody>
      </p:sp>
      <p:sp>
        <p:nvSpPr>
          <p:cNvPr id="49" name="Picture Placeholder 25"/>
          <p:cNvSpPr>
            <a:spLocks noGrp="1"/>
          </p:cNvSpPr>
          <p:nvPr>
            <p:ph type="pic" sz="quarter" idx="11"/>
          </p:nvPr>
        </p:nvSpPr>
        <p:spPr>
          <a:xfrm>
            <a:off x="3668999" y="233363"/>
            <a:ext cx="3267861" cy="1995489"/>
          </a:xfrm>
          <a:prstGeom prst="rect">
            <a:avLst/>
          </a:prstGeom>
          <a:solidFill>
            <a:schemeClr val="bg1">
              <a:alpha val="30000"/>
            </a:schemeClr>
          </a:solidFill>
          <a:ln>
            <a:solidFill>
              <a:schemeClr val="bg2"/>
            </a:solidFill>
          </a:ln>
          <a:effectLst/>
        </p:spPr>
        <p:txBody>
          <a:bodyPr vert="horz" lIns="51402" tIns="25715" rIns="51402" bIns="25715" rtlCol="0" anchor="ctr" anchorCtr="0">
            <a:normAutofit/>
          </a:bodyPr>
          <a:lstStyle>
            <a:lvl1pPr marL="0" indent="0" algn="ctr" defTabSz="685243"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26" name="Picture Placeholder 25"/>
          <p:cNvSpPr>
            <a:spLocks noGrp="1"/>
          </p:cNvSpPr>
          <p:nvPr>
            <p:ph type="pic" sz="quarter" idx="10"/>
          </p:nvPr>
        </p:nvSpPr>
        <p:spPr>
          <a:xfrm>
            <a:off x="320831" y="233363"/>
            <a:ext cx="3302001" cy="1995489"/>
          </a:xfrm>
          <a:prstGeom prst="rect">
            <a:avLst/>
          </a:prstGeom>
          <a:solidFill>
            <a:schemeClr val="bg1">
              <a:alpha val="30000"/>
            </a:schemeClr>
          </a:solidFill>
          <a:ln>
            <a:solidFill>
              <a:schemeClr val="bg2"/>
            </a:solidFill>
          </a:ln>
          <a:effectLst/>
        </p:spPr>
        <p:txBody>
          <a:bodyPr vert="horz" lIns="51402" tIns="25715" rIns="51402" bIns="25715" rtlCol="0" anchor="ctr" anchorCtr="0">
            <a:normAutofit/>
          </a:bodyPr>
          <a:lstStyle>
            <a:lvl1pPr marL="0" indent="0" algn="ctr" defTabSz="685243"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51402" tIns="25715" rIns="51402" bIns="25715" rtlCol="0" anchor="ctr" anchorCtr="0">
            <a:normAutofit/>
          </a:bodyPr>
          <a:lstStyle>
            <a:lvl1pPr marL="0" indent="0" algn="ctr" defTabSz="685243"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3" name="Picture Placeholder 25"/>
          <p:cNvSpPr>
            <a:spLocks noGrp="1"/>
          </p:cNvSpPr>
          <p:nvPr>
            <p:ph type="pic" sz="quarter" idx="13"/>
          </p:nvPr>
        </p:nvSpPr>
        <p:spPr>
          <a:xfrm>
            <a:off x="320824" y="2271747"/>
            <a:ext cx="2537420" cy="2594201"/>
          </a:xfrm>
          <a:prstGeom prst="rect">
            <a:avLst/>
          </a:prstGeom>
          <a:solidFill>
            <a:schemeClr val="bg1">
              <a:alpha val="30000"/>
            </a:schemeClr>
          </a:solidFill>
          <a:ln>
            <a:solidFill>
              <a:schemeClr val="bg2"/>
            </a:solidFill>
          </a:ln>
          <a:effectLst/>
        </p:spPr>
        <p:txBody>
          <a:bodyPr vert="horz" lIns="51402" tIns="25715" rIns="51402" bIns="25715" rtlCol="0" anchor="ctr" anchorCtr="0">
            <a:normAutofit/>
          </a:bodyPr>
          <a:lstStyle>
            <a:lvl1pPr marL="0" indent="0" algn="ctr" defTabSz="685243"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5" name="Picture Placeholder 25"/>
          <p:cNvSpPr>
            <a:spLocks noGrp="1"/>
          </p:cNvSpPr>
          <p:nvPr>
            <p:ph type="pic" sz="quarter" idx="14"/>
          </p:nvPr>
        </p:nvSpPr>
        <p:spPr>
          <a:xfrm>
            <a:off x="2908336" y="2271747"/>
            <a:ext cx="4028516" cy="2594201"/>
          </a:xfrm>
          <a:prstGeom prst="rect">
            <a:avLst/>
          </a:prstGeom>
          <a:solidFill>
            <a:schemeClr val="bg1">
              <a:alpha val="30000"/>
            </a:schemeClr>
          </a:solidFill>
          <a:ln>
            <a:solidFill>
              <a:schemeClr val="bg2"/>
            </a:solidFill>
          </a:ln>
          <a:effectLst/>
        </p:spPr>
        <p:txBody>
          <a:bodyPr vert="horz" lIns="51402" tIns="25715" rIns="51402" bIns="25715" rtlCol="0" anchor="ctr" anchorCtr="0">
            <a:normAutofit/>
          </a:bodyPr>
          <a:lstStyle>
            <a:lvl1pPr marL="0" indent="0" algn="ctr" defTabSz="685243"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51402" tIns="25715" rIns="51402" bIns="25715" rtlCol="0" anchor="ctr" anchorCtr="0">
            <a:normAutofit/>
          </a:bodyPr>
          <a:lstStyle>
            <a:lvl1pPr marL="0" indent="0" algn="ctr" defTabSz="685243"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51402" tIns="25715" rIns="51402" bIns="25715" rtlCol="0" anchor="ctr" anchorCtr="0">
            <a:normAutofit/>
          </a:bodyPr>
          <a:lstStyle>
            <a:lvl1pPr marL="0" indent="0" algn="ctr" defTabSz="685243"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91818031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8496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67"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51402" tIns="25715" rIns="51402" bIns="25715" rtlCol="0" anchor="ctr">
            <a:normAutofit/>
          </a:bodyPr>
          <a:lstStyle>
            <a:lvl1pPr marL="0" indent="0" algn="ctr" defTabSz="685243"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331011771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51402" tIns="25715" rIns="51402" bIns="25715" rtlCol="0" anchor="ctr">
            <a:normAutofit/>
          </a:bodyPr>
          <a:lstStyle>
            <a:lvl1pPr marL="0" indent="0" algn="ctr" defTabSz="685243"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860308789"/>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3576548" y="1646240"/>
            <a:ext cx="1990911"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27700147"/>
      </p:ext>
    </p:extLst>
  </p:cSld>
  <p:clrMapOvr>
    <a:masterClrMapping/>
  </p:clrMapOvr>
  <p:transition spd="slow">
    <p:wip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2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210" y="-2571"/>
            <a:ext cx="9150431" cy="5148642"/>
          </a:xfrm>
          <a:prstGeom prst="rect">
            <a:avLst/>
          </a:prstGeom>
        </p:spPr>
      </p:pic>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31663" y="1643634"/>
            <a:ext cx="2080678" cy="1856232"/>
          </a:xfrm>
          <a:prstGeom prst="rect">
            <a:avLst/>
          </a:prstGeom>
        </p:spPr>
      </p:pic>
    </p:spTree>
    <p:extLst>
      <p:ext uri="{BB962C8B-B14F-4D97-AF65-F5344CB8AC3E}">
        <p14:creationId xmlns:p14="http://schemas.microsoft.com/office/powerpoint/2010/main" val="3579020245"/>
      </p:ext>
    </p:extLst>
  </p:cSld>
  <p:clrMapOvr>
    <a:masterClrMapping/>
  </p:clrMapOvr>
  <p:transition spd="slow">
    <p:wip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742610646"/>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8.xml"/><Relationship Id="rId1" Type="http://schemas.openxmlformats.org/officeDocument/2006/relationships/slideLayout" Target="../slideLayouts/slideLayout16.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0.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21.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22.xml.rels><?xml version="1.0" encoding="UTF-8" standalone="yes"?>
<Relationships xmlns="http://schemas.openxmlformats.org/package/2006/relationships"><Relationship Id="rId8" Type="http://schemas.openxmlformats.org/officeDocument/2006/relationships/theme" Target="../theme/theme2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image" Target="../media/image19.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9" Type="http://schemas.openxmlformats.org/officeDocument/2006/relationships/slideLayout" Target="../slideLayouts/slideLayout100.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38" Type="http://schemas.openxmlformats.org/officeDocument/2006/relationships/slideLayout" Target="../slideLayouts/slideLayout99.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41" Type="http://schemas.openxmlformats.org/officeDocument/2006/relationships/image" Target="../media/image23.pn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37" Type="http://schemas.openxmlformats.org/officeDocument/2006/relationships/slideLayout" Target="../slideLayouts/slideLayout98.xml"/><Relationship Id="rId40" Type="http://schemas.openxmlformats.org/officeDocument/2006/relationships/theme" Target="../theme/theme23.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slideLayout" Target="../slideLayouts/slideLayout97.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s>
</file>

<file path=ppt/slideMasters/_rels/slideMaster24.xml.rels><?xml version="1.0" encoding="UTF-8" standalone="yes"?>
<Relationships xmlns="http://schemas.openxmlformats.org/package/2006/relationships"><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9" Type="http://schemas.openxmlformats.org/officeDocument/2006/relationships/slideLayout" Target="../slideLayouts/slideLayout139.xml"/><Relationship Id="rId21" Type="http://schemas.openxmlformats.org/officeDocument/2006/relationships/slideLayout" Target="../slideLayouts/slideLayout121.xml"/><Relationship Id="rId34" Type="http://schemas.openxmlformats.org/officeDocument/2006/relationships/slideLayout" Target="../slideLayouts/slideLayout134.xml"/><Relationship Id="rId42" Type="http://schemas.openxmlformats.org/officeDocument/2006/relationships/slideLayout" Target="../slideLayouts/slideLayout142.xml"/><Relationship Id="rId47" Type="http://schemas.openxmlformats.org/officeDocument/2006/relationships/slideLayout" Target="../slideLayouts/slideLayout147.xml"/><Relationship Id="rId50" Type="http://schemas.openxmlformats.org/officeDocument/2006/relationships/slideLayout" Target="../slideLayouts/slideLayout150.xml"/><Relationship Id="rId55" Type="http://schemas.openxmlformats.org/officeDocument/2006/relationships/slideLayout" Target="../slideLayouts/slideLayout155.xml"/><Relationship Id="rId63" Type="http://schemas.openxmlformats.org/officeDocument/2006/relationships/slideLayout" Target="../slideLayouts/slideLayout163.xml"/><Relationship Id="rId7" Type="http://schemas.openxmlformats.org/officeDocument/2006/relationships/slideLayout" Target="../slideLayouts/slideLayout10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29" Type="http://schemas.openxmlformats.org/officeDocument/2006/relationships/slideLayout" Target="../slideLayouts/slideLayout129.xml"/><Relationship Id="rId41" Type="http://schemas.openxmlformats.org/officeDocument/2006/relationships/slideLayout" Target="../slideLayouts/slideLayout141.xml"/><Relationship Id="rId54" Type="http://schemas.openxmlformats.org/officeDocument/2006/relationships/slideLayout" Target="../slideLayouts/slideLayout154.xml"/><Relationship Id="rId62" Type="http://schemas.openxmlformats.org/officeDocument/2006/relationships/slideLayout" Target="../slideLayouts/slideLayout16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32" Type="http://schemas.openxmlformats.org/officeDocument/2006/relationships/slideLayout" Target="../slideLayouts/slideLayout132.xml"/><Relationship Id="rId37" Type="http://schemas.openxmlformats.org/officeDocument/2006/relationships/slideLayout" Target="../slideLayouts/slideLayout137.xml"/><Relationship Id="rId40" Type="http://schemas.openxmlformats.org/officeDocument/2006/relationships/slideLayout" Target="../slideLayouts/slideLayout140.xml"/><Relationship Id="rId45" Type="http://schemas.openxmlformats.org/officeDocument/2006/relationships/slideLayout" Target="../slideLayouts/slideLayout145.xml"/><Relationship Id="rId53" Type="http://schemas.openxmlformats.org/officeDocument/2006/relationships/slideLayout" Target="../slideLayouts/slideLayout153.xml"/><Relationship Id="rId58" Type="http://schemas.openxmlformats.org/officeDocument/2006/relationships/slideLayout" Target="../slideLayouts/slideLayout158.xml"/><Relationship Id="rId66" Type="http://schemas.openxmlformats.org/officeDocument/2006/relationships/theme" Target="../theme/theme24.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36" Type="http://schemas.openxmlformats.org/officeDocument/2006/relationships/slideLayout" Target="../slideLayouts/slideLayout136.xml"/><Relationship Id="rId49" Type="http://schemas.openxmlformats.org/officeDocument/2006/relationships/slideLayout" Target="../slideLayouts/slideLayout149.xml"/><Relationship Id="rId57" Type="http://schemas.openxmlformats.org/officeDocument/2006/relationships/slideLayout" Target="../slideLayouts/slideLayout157.xml"/><Relationship Id="rId61" Type="http://schemas.openxmlformats.org/officeDocument/2006/relationships/slideLayout" Target="../slideLayouts/slideLayout161.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31" Type="http://schemas.openxmlformats.org/officeDocument/2006/relationships/slideLayout" Target="../slideLayouts/slideLayout131.xml"/><Relationship Id="rId44" Type="http://schemas.openxmlformats.org/officeDocument/2006/relationships/slideLayout" Target="../slideLayouts/slideLayout144.xml"/><Relationship Id="rId52" Type="http://schemas.openxmlformats.org/officeDocument/2006/relationships/slideLayout" Target="../slideLayouts/slideLayout152.xml"/><Relationship Id="rId60" Type="http://schemas.openxmlformats.org/officeDocument/2006/relationships/slideLayout" Target="../slideLayouts/slideLayout160.xml"/><Relationship Id="rId65" Type="http://schemas.openxmlformats.org/officeDocument/2006/relationships/slideLayout" Target="../slideLayouts/slideLayout165.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30" Type="http://schemas.openxmlformats.org/officeDocument/2006/relationships/slideLayout" Target="../slideLayouts/slideLayout130.xml"/><Relationship Id="rId35" Type="http://schemas.openxmlformats.org/officeDocument/2006/relationships/slideLayout" Target="../slideLayouts/slideLayout135.xml"/><Relationship Id="rId43" Type="http://schemas.openxmlformats.org/officeDocument/2006/relationships/slideLayout" Target="../slideLayouts/slideLayout143.xml"/><Relationship Id="rId48" Type="http://schemas.openxmlformats.org/officeDocument/2006/relationships/slideLayout" Target="../slideLayouts/slideLayout148.xml"/><Relationship Id="rId56" Type="http://schemas.openxmlformats.org/officeDocument/2006/relationships/slideLayout" Target="../slideLayouts/slideLayout156.xml"/><Relationship Id="rId64" Type="http://schemas.openxmlformats.org/officeDocument/2006/relationships/slideLayout" Target="../slideLayouts/slideLayout164.xml"/><Relationship Id="rId8" Type="http://schemas.openxmlformats.org/officeDocument/2006/relationships/slideLayout" Target="../slideLayouts/slideLayout108.xml"/><Relationship Id="rId51" Type="http://schemas.openxmlformats.org/officeDocument/2006/relationships/slideLayout" Target="../slideLayouts/slideLayout151.xml"/><Relationship Id="rId3" Type="http://schemas.openxmlformats.org/officeDocument/2006/relationships/slideLayout" Target="../slideLayouts/slideLayout103.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33" Type="http://schemas.openxmlformats.org/officeDocument/2006/relationships/slideLayout" Target="../slideLayouts/slideLayout133.xml"/><Relationship Id="rId38" Type="http://schemas.openxmlformats.org/officeDocument/2006/relationships/slideLayout" Target="../slideLayouts/slideLayout138.xml"/><Relationship Id="rId46" Type="http://schemas.openxmlformats.org/officeDocument/2006/relationships/slideLayout" Target="../slideLayouts/slideLayout146.xml"/><Relationship Id="rId59" Type="http://schemas.openxmlformats.org/officeDocument/2006/relationships/slideLayout" Target="../slideLayouts/slideLayout159.xml"/></Relationships>
</file>

<file path=ppt/slideMasters/_rels/slideMaster25.xml.rels><?xml version="1.0" encoding="UTF-8" standalone="yes"?>
<Relationships xmlns="http://schemas.openxmlformats.org/package/2006/relationships"><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26" Type="http://schemas.openxmlformats.org/officeDocument/2006/relationships/slideLayout" Target="../slideLayouts/slideLayout191.xml"/><Relationship Id="rId39" Type="http://schemas.openxmlformats.org/officeDocument/2006/relationships/slideLayout" Target="../slideLayouts/slideLayout204.xml"/><Relationship Id="rId21" Type="http://schemas.openxmlformats.org/officeDocument/2006/relationships/slideLayout" Target="../slideLayouts/slideLayout186.xml"/><Relationship Id="rId34" Type="http://schemas.openxmlformats.org/officeDocument/2006/relationships/slideLayout" Target="../slideLayouts/slideLayout199.xml"/><Relationship Id="rId42" Type="http://schemas.openxmlformats.org/officeDocument/2006/relationships/slideLayout" Target="../slideLayouts/slideLayout207.xml"/><Relationship Id="rId47" Type="http://schemas.openxmlformats.org/officeDocument/2006/relationships/slideLayout" Target="../slideLayouts/slideLayout212.xml"/><Relationship Id="rId50" Type="http://schemas.openxmlformats.org/officeDocument/2006/relationships/slideLayout" Target="../slideLayouts/slideLayout215.xml"/><Relationship Id="rId55" Type="http://schemas.openxmlformats.org/officeDocument/2006/relationships/slideLayout" Target="../slideLayouts/slideLayout220.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5" Type="http://schemas.openxmlformats.org/officeDocument/2006/relationships/slideLayout" Target="../slideLayouts/slideLayout190.xml"/><Relationship Id="rId33" Type="http://schemas.openxmlformats.org/officeDocument/2006/relationships/slideLayout" Target="../slideLayouts/slideLayout198.xml"/><Relationship Id="rId38" Type="http://schemas.openxmlformats.org/officeDocument/2006/relationships/slideLayout" Target="../slideLayouts/slideLayout203.xml"/><Relationship Id="rId46" Type="http://schemas.openxmlformats.org/officeDocument/2006/relationships/slideLayout" Target="../slideLayouts/slideLayout211.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20" Type="http://schemas.openxmlformats.org/officeDocument/2006/relationships/slideLayout" Target="../slideLayouts/slideLayout185.xml"/><Relationship Id="rId29" Type="http://schemas.openxmlformats.org/officeDocument/2006/relationships/slideLayout" Target="../slideLayouts/slideLayout194.xml"/><Relationship Id="rId41" Type="http://schemas.openxmlformats.org/officeDocument/2006/relationships/slideLayout" Target="../slideLayouts/slideLayout206.xml"/><Relationship Id="rId54" Type="http://schemas.openxmlformats.org/officeDocument/2006/relationships/slideLayout" Target="../slideLayouts/slideLayout219.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24" Type="http://schemas.openxmlformats.org/officeDocument/2006/relationships/slideLayout" Target="../slideLayouts/slideLayout189.xml"/><Relationship Id="rId32" Type="http://schemas.openxmlformats.org/officeDocument/2006/relationships/slideLayout" Target="../slideLayouts/slideLayout197.xml"/><Relationship Id="rId37" Type="http://schemas.openxmlformats.org/officeDocument/2006/relationships/slideLayout" Target="../slideLayouts/slideLayout202.xml"/><Relationship Id="rId40" Type="http://schemas.openxmlformats.org/officeDocument/2006/relationships/slideLayout" Target="../slideLayouts/slideLayout205.xml"/><Relationship Id="rId45" Type="http://schemas.openxmlformats.org/officeDocument/2006/relationships/slideLayout" Target="../slideLayouts/slideLayout210.xml"/><Relationship Id="rId53" Type="http://schemas.openxmlformats.org/officeDocument/2006/relationships/slideLayout" Target="../slideLayouts/slideLayout218.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23" Type="http://schemas.openxmlformats.org/officeDocument/2006/relationships/slideLayout" Target="../slideLayouts/slideLayout188.xml"/><Relationship Id="rId28" Type="http://schemas.openxmlformats.org/officeDocument/2006/relationships/slideLayout" Target="../slideLayouts/slideLayout193.xml"/><Relationship Id="rId36" Type="http://schemas.openxmlformats.org/officeDocument/2006/relationships/slideLayout" Target="../slideLayouts/slideLayout201.xml"/><Relationship Id="rId49" Type="http://schemas.openxmlformats.org/officeDocument/2006/relationships/slideLayout" Target="../slideLayouts/slideLayout214.xml"/><Relationship Id="rId10" Type="http://schemas.openxmlformats.org/officeDocument/2006/relationships/slideLayout" Target="../slideLayouts/slideLayout175.xml"/><Relationship Id="rId19" Type="http://schemas.openxmlformats.org/officeDocument/2006/relationships/slideLayout" Target="../slideLayouts/slideLayout184.xml"/><Relationship Id="rId31" Type="http://schemas.openxmlformats.org/officeDocument/2006/relationships/slideLayout" Target="../slideLayouts/slideLayout196.xml"/><Relationship Id="rId44" Type="http://schemas.openxmlformats.org/officeDocument/2006/relationships/slideLayout" Target="../slideLayouts/slideLayout209.xml"/><Relationship Id="rId52" Type="http://schemas.openxmlformats.org/officeDocument/2006/relationships/slideLayout" Target="../slideLayouts/slideLayout217.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 Id="rId22" Type="http://schemas.openxmlformats.org/officeDocument/2006/relationships/slideLayout" Target="../slideLayouts/slideLayout187.xml"/><Relationship Id="rId27" Type="http://schemas.openxmlformats.org/officeDocument/2006/relationships/slideLayout" Target="../slideLayouts/slideLayout192.xml"/><Relationship Id="rId30" Type="http://schemas.openxmlformats.org/officeDocument/2006/relationships/slideLayout" Target="../slideLayouts/slideLayout195.xml"/><Relationship Id="rId35" Type="http://schemas.openxmlformats.org/officeDocument/2006/relationships/slideLayout" Target="../slideLayouts/slideLayout200.xml"/><Relationship Id="rId43" Type="http://schemas.openxmlformats.org/officeDocument/2006/relationships/slideLayout" Target="../slideLayouts/slideLayout208.xml"/><Relationship Id="rId48" Type="http://schemas.openxmlformats.org/officeDocument/2006/relationships/slideLayout" Target="../slideLayouts/slideLayout213.xml"/><Relationship Id="rId56" Type="http://schemas.openxmlformats.org/officeDocument/2006/relationships/theme" Target="../theme/theme25.xml"/><Relationship Id="rId8" Type="http://schemas.openxmlformats.org/officeDocument/2006/relationships/slideLayout" Target="../slideLayouts/slideLayout173.xml"/><Relationship Id="rId51" Type="http://schemas.openxmlformats.org/officeDocument/2006/relationships/slideLayout" Target="../slideLayouts/slideLayout216.xml"/><Relationship Id="rId3" Type="http://schemas.openxmlformats.org/officeDocument/2006/relationships/slideLayout" Target="../slideLayouts/slideLayout168.xml"/></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223.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image" Target="../media/image1.png"/><Relationship Id="rId5" Type="http://schemas.openxmlformats.org/officeDocument/2006/relationships/theme" Target="../theme/theme26.xml"/><Relationship Id="rId4" Type="http://schemas.openxmlformats.org/officeDocument/2006/relationships/slideLayout" Target="../slideLayouts/slideLayout22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18" Type="http://schemas.openxmlformats.org/officeDocument/2006/relationships/slideLayout" Target="../slideLayouts/slideLayout24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slideLayout" Target="../slideLayouts/slideLayout241.xml"/><Relationship Id="rId2" Type="http://schemas.openxmlformats.org/officeDocument/2006/relationships/slideLayout" Target="../slideLayouts/slideLayout226.xml"/><Relationship Id="rId16" Type="http://schemas.openxmlformats.org/officeDocument/2006/relationships/slideLayout" Target="../slideLayouts/slideLayout240.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10" Type="http://schemas.openxmlformats.org/officeDocument/2006/relationships/slideLayout" Target="../slideLayouts/slideLayout234.xml"/><Relationship Id="rId19" Type="http://schemas.openxmlformats.org/officeDocument/2006/relationships/theme" Target="../theme/theme27.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18" Type="http://schemas.openxmlformats.org/officeDocument/2006/relationships/theme" Target="../theme/theme28.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17" Type="http://schemas.openxmlformats.org/officeDocument/2006/relationships/slideLayout" Target="../slideLayouts/slideLayout259.xml"/><Relationship Id="rId2" Type="http://schemas.openxmlformats.org/officeDocument/2006/relationships/slideLayout" Target="../slideLayouts/slideLayout244.xml"/><Relationship Id="rId16" Type="http://schemas.openxmlformats.org/officeDocument/2006/relationships/slideLayout" Target="../slideLayouts/slideLayout258.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slideLayout" Target="../slideLayouts/slideLayout25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s>
</file>

<file path=ppt/slideMasters/_rels/slideMaster29.xml.rels><?xml version="1.0" encoding="UTF-8" standalone="yes"?>
<Relationships xmlns="http://schemas.openxmlformats.org/package/2006/relationships"><Relationship Id="rId8" Type="http://schemas.openxmlformats.org/officeDocument/2006/relationships/theme" Target="../theme/theme29.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5" Type="http://schemas.openxmlformats.org/officeDocument/2006/relationships/slideLayout" Target="../slideLayouts/slideLayout264.xml"/><Relationship Id="rId4" Type="http://schemas.openxmlformats.org/officeDocument/2006/relationships/slideLayout" Target="../slideLayouts/slideLayout263.xml"/><Relationship Id="rId9" Type="http://schemas.openxmlformats.org/officeDocument/2006/relationships/image" Target="../media/image19.png"/></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slideLayout" Target="../slideLayouts/slideLayout279.xml"/><Relationship Id="rId18" Type="http://schemas.openxmlformats.org/officeDocument/2006/relationships/slideLayout" Target="../slideLayouts/slideLayout284.xml"/><Relationship Id="rId26" Type="http://schemas.openxmlformats.org/officeDocument/2006/relationships/slideLayout" Target="../slideLayouts/slideLayout292.xml"/><Relationship Id="rId3" Type="http://schemas.openxmlformats.org/officeDocument/2006/relationships/slideLayout" Target="../slideLayouts/slideLayout269.xml"/><Relationship Id="rId21" Type="http://schemas.openxmlformats.org/officeDocument/2006/relationships/slideLayout" Target="../slideLayouts/slideLayout287.xml"/><Relationship Id="rId34" Type="http://schemas.openxmlformats.org/officeDocument/2006/relationships/slideLayout" Target="../slideLayouts/slideLayout300.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17" Type="http://schemas.openxmlformats.org/officeDocument/2006/relationships/slideLayout" Target="../slideLayouts/slideLayout283.xml"/><Relationship Id="rId25" Type="http://schemas.openxmlformats.org/officeDocument/2006/relationships/slideLayout" Target="../slideLayouts/slideLayout291.xml"/><Relationship Id="rId33" Type="http://schemas.openxmlformats.org/officeDocument/2006/relationships/slideLayout" Target="../slideLayouts/slideLayout299.xml"/><Relationship Id="rId2" Type="http://schemas.openxmlformats.org/officeDocument/2006/relationships/slideLayout" Target="../slideLayouts/slideLayout268.xml"/><Relationship Id="rId16" Type="http://schemas.openxmlformats.org/officeDocument/2006/relationships/slideLayout" Target="../slideLayouts/slideLayout282.xml"/><Relationship Id="rId20" Type="http://schemas.openxmlformats.org/officeDocument/2006/relationships/slideLayout" Target="../slideLayouts/slideLayout286.xml"/><Relationship Id="rId29" Type="http://schemas.openxmlformats.org/officeDocument/2006/relationships/slideLayout" Target="../slideLayouts/slideLayout295.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24" Type="http://schemas.openxmlformats.org/officeDocument/2006/relationships/slideLayout" Target="../slideLayouts/slideLayout290.xml"/><Relationship Id="rId32" Type="http://schemas.openxmlformats.org/officeDocument/2006/relationships/slideLayout" Target="../slideLayouts/slideLayout298.xml"/><Relationship Id="rId37" Type="http://schemas.openxmlformats.org/officeDocument/2006/relationships/image" Target="../media/image1.png"/><Relationship Id="rId5" Type="http://schemas.openxmlformats.org/officeDocument/2006/relationships/slideLayout" Target="../slideLayouts/slideLayout271.xml"/><Relationship Id="rId15" Type="http://schemas.openxmlformats.org/officeDocument/2006/relationships/slideLayout" Target="../slideLayouts/slideLayout281.xml"/><Relationship Id="rId23" Type="http://schemas.openxmlformats.org/officeDocument/2006/relationships/slideLayout" Target="../slideLayouts/slideLayout289.xml"/><Relationship Id="rId28" Type="http://schemas.openxmlformats.org/officeDocument/2006/relationships/slideLayout" Target="../slideLayouts/slideLayout294.xml"/><Relationship Id="rId36" Type="http://schemas.openxmlformats.org/officeDocument/2006/relationships/theme" Target="../theme/theme30.xml"/><Relationship Id="rId10" Type="http://schemas.openxmlformats.org/officeDocument/2006/relationships/slideLayout" Target="../slideLayouts/slideLayout276.xml"/><Relationship Id="rId19" Type="http://schemas.openxmlformats.org/officeDocument/2006/relationships/slideLayout" Target="../slideLayouts/slideLayout285.xml"/><Relationship Id="rId31" Type="http://schemas.openxmlformats.org/officeDocument/2006/relationships/slideLayout" Target="../slideLayouts/slideLayout297.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slideLayout" Target="../slideLayouts/slideLayout280.xml"/><Relationship Id="rId22" Type="http://schemas.openxmlformats.org/officeDocument/2006/relationships/slideLayout" Target="../slideLayouts/slideLayout288.xml"/><Relationship Id="rId27" Type="http://schemas.openxmlformats.org/officeDocument/2006/relationships/slideLayout" Target="../slideLayouts/slideLayout293.xml"/><Relationship Id="rId30" Type="http://schemas.openxmlformats.org/officeDocument/2006/relationships/slideLayout" Target="../slideLayouts/slideLayout296.xml"/><Relationship Id="rId35" Type="http://schemas.openxmlformats.org/officeDocument/2006/relationships/slideLayout" Target="../slideLayouts/slideLayout30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slideLayout" Target="../slideLayouts/slideLayout314.xml"/><Relationship Id="rId18" Type="http://schemas.openxmlformats.org/officeDocument/2006/relationships/slideLayout" Target="../slideLayouts/slideLayout31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17" Type="http://schemas.openxmlformats.org/officeDocument/2006/relationships/slideLayout" Target="../slideLayouts/slideLayout318.xml"/><Relationship Id="rId2" Type="http://schemas.openxmlformats.org/officeDocument/2006/relationships/slideLayout" Target="../slideLayouts/slideLayout303.xml"/><Relationship Id="rId16" Type="http://schemas.openxmlformats.org/officeDocument/2006/relationships/slideLayout" Target="../slideLayouts/slideLayout317.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5" Type="http://schemas.openxmlformats.org/officeDocument/2006/relationships/slideLayout" Target="../slideLayouts/slideLayout316.xml"/><Relationship Id="rId10" Type="http://schemas.openxmlformats.org/officeDocument/2006/relationships/slideLayout" Target="../slideLayouts/slideLayout311.xml"/><Relationship Id="rId19" Type="http://schemas.openxmlformats.org/officeDocument/2006/relationships/theme" Target="../theme/theme3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slideLayout" Target="../slideLayouts/slideLayout31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slideLayout" Target="../slideLayouts/slideLayout332.xml"/><Relationship Id="rId18" Type="http://schemas.openxmlformats.org/officeDocument/2006/relationships/theme" Target="../theme/theme32.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17" Type="http://schemas.openxmlformats.org/officeDocument/2006/relationships/slideLayout" Target="../slideLayouts/slideLayout336.xml"/><Relationship Id="rId2" Type="http://schemas.openxmlformats.org/officeDocument/2006/relationships/slideLayout" Target="../slideLayouts/slideLayout321.xml"/><Relationship Id="rId16" Type="http://schemas.openxmlformats.org/officeDocument/2006/relationships/slideLayout" Target="../slideLayouts/slideLayout335.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slideLayout" Target="../slideLayouts/slideLayout33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slideLayout" Target="../slideLayouts/slideLayout333.xml"/></Relationships>
</file>

<file path=ppt/slideMasters/_rels/slideMaster33.xml.rels><?xml version="1.0" encoding="UTF-8" standalone="yes"?>
<Relationships xmlns="http://schemas.openxmlformats.org/package/2006/relationships"><Relationship Id="rId13" Type="http://schemas.openxmlformats.org/officeDocument/2006/relationships/slideLayout" Target="../slideLayouts/slideLayout349.xml"/><Relationship Id="rId18" Type="http://schemas.openxmlformats.org/officeDocument/2006/relationships/slideLayout" Target="../slideLayouts/slideLayout354.xml"/><Relationship Id="rId26" Type="http://schemas.openxmlformats.org/officeDocument/2006/relationships/slideLayout" Target="../slideLayouts/slideLayout362.xml"/><Relationship Id="rId39" Type="http://schemas.openxmlformats.org/officeDocument/2006/relationships/slideLayout" Target="../slideLayouts/slideLayout375.xml"/><Relationship Id="rId21" Type="http://schemas.openxmlformats.org/officeDocument/2006/relationships/slideLayout" Target="../slideLayouts/slideLayout357.xml"/><Relationship Id="rId34" Type="http://schemas.openxmlformats.org/officeDocument/2006/relationships/slideLayout" Target="../slideLayouts/slideLayout370.xml"/><Relationship Id="rId42" Type="http://schemas.openxmlformats.org/officeDocument/2006/relationships/slideLayout" Target="../slideLayouts/slideLayout378.xml"/><Relationship Id="rId47" Type="http://schemas.openxmlformats.org/officeDocument/2006/relationships/slideLayout" Target="../slideLayouts/slideLayout383.xml"/><Relationship Id="rId50" Type="http://schemas.openxmlformats.org/officeDocument/2006/relationships/slideLayout" Target="../slideLayouts/slideLayout386.xml"/><Relationship Id="rId55" Type="http://schemas.openxmlformats.org/officeDocument/2006/relationships/slideLayout" Target="../slideLayouts/slideLayout391.xml"/><Relationship Id="rId7" Type="http://schemas.openxmlformats.org/officeDocument/2006/relationships/slideLayout" Target="../slideLayouts/slideLayout343.xml"/><Relationship Id="rId12" Type="http://schemas.openxmlformats.org/officeDocument/2006/relationships/slideLayout" Target="../slideLayouts/slideLayout348.xml"/><Relationship Id="rId17" Type="http://schemas.openxmlformats.org/officeDocument/2006/relationships/slideLayout" Target="../slideLayouts/slideLayout353.xml"/><Relationship Id="rId25" Type="http://schemas.openxmlformats.org/officeDocument/2006/relationships/slideLayout" Target="../slideLayouts/slideLayout361.xml"/><Relationship Id="rId33" Type="http://schemas.openxmlformats.org/officeDocument/2006/relationships/slideLayout" Target="../slideLayouts/slideLayout369.xml"/><Relationship Id="rId38" Type="http://schemas.openxmlformats.org/officeDocument/2006/relationships/slideLayout" Target="../slideLayouts/slideLayout374.xml"/><Relationship Id="rId46" Type="http://schemas.openxmlformats.org/officeDocument/2006/relationships/slideLayout" Target="../slideLayouts/slideLayout382.xml"/><Relationship Id="rId59" Type="http://schemas.openxmlformats.org/officeDocument/2006/relationships/slideLayout" Target="../slideLayouts/slideLayout395.xml"/><Relationship Id="rId2" Type="http://schemas.openxmlformats.org/officeDocument/2006/relationships/slideLayout" Target="../slideLayouts/slideLayout338.xml"/><Relationship Id="rId16" Type="http://schemas.openxmlformats.org/officeDocument/2006/relationships/slideLayout" Target="../slideLayouts/slideLayout352.xml"/><Relationship Id="rId20" Type="http://schemas.openxmlformats.org/officeDocument/2006/relationships/slideLayout" Target="../slideLayouts/slideLayout356.xml"/><Relationship Id="rId29" Type="http://schemas.openxmlformats.org/officeDocument/2006/relationships/slideLayout" Target="../slideLayouts/slideLayout365.xml"/><Relationship Id="rId41" Type="http://schemas.openxmlformats.org/officeDocument/2006/relationships/slideLayout" Target="../slideLayouts/slideLayout377.xml"/><Relationship Id="rId54" Type="http://schemas.openxmlformats.org/officeDocument/2006/relationships/slideLayout" Target="../slideLayouts/slideLayout390.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24" Type="http://schemas.openxmlformats.org/officeDocument/2006/relationships/slideLayout" Target="../slideLayouts/slideLayout360.xml"/><Relationship Id="rId32" Type="http://schemas.openxmlformats.org/officeDocument/2006/relationships/slideLayout" Target="../slideLayouts/slideLayout368.xml"/><Relationship Id="rId37" Type="http://schemas.openxmlformats.org/officeDocument/2006/relationships/slideLayout" Target="../slideLayouts/slideLayout373.xml"/><Relationship Id="rId40" Type="http://schemas.openxmlformats.org/officeDocument/2006/relationships/slideLayout" Target="../slideLayouts/slideLayout376.xml"/><Relationship Id="rId45" Type="http://schemas.openxmlformats.org/officeDocument/2006/relationships/slideLayout" Target="../slideLayouts/slideLayout381.xml"/><Relationship Id="rId53" Type="http://schemas.openxmlformats.org/officeDocument/2006/relationships/slideLayout" Target="../slideLayouts/slideLayout389.xml"/><Relationship Id="rId58" Type="http://schemas.openxmlformats.org/officeDocument/2006/relationships/slideLayout" Target="../slideLayouts/slideLayout394.xml"/><Relationship Id="rId5" Type="http://schemas.openxmlformats.org/officeDocument/2006/relationships/slideLayout" Target="../slideLayouts/slideLayout341.xml"/><Relationship Id="rId15" Type="http://schemas.openxmlformats.org/officeDocument/2006/relationships/slideLayout" Target="../slideLayouts/slideLayout351.xml"/><Relationship Id="rId23" Type="http://schemas.openxmlformats.org/officeDocument/2006/relationships/slideLayout" Target="../slideLayouts/slideLayout359.xml"/><Relationship Id="rId28" Type="http://schemas.openxmlformats.org/officeDocument/2006/relationships/slideLayout" Target="../slideLayouts/slideLayout364.xml"/><Relationship Id="rId36" Type="http://schemas.openxmlformats.org/officeDocument/2006/relationships/slideLayout" Target="../slideLayouts/slideLayout372.xml"/><Relationship Id="rId49" Type="http://schemas.openxmlformats.org/officeDocument/2006/relationships/slideLayout" Target="../slideLayouts/slideLayout385.xml"/><Relationship Id="rId57" Type="http://schemas.openxmlformats.org/officeDocument/2006/relationships/slideLayout" Target="../slideLayouts/slideLayout393.xml"/><Relationship Id="rId10" Type="http://schemas.openxmlformats.org/officeDocument/2006/relationships/slideLayout" Target="../slideLayouts/slideLayout346.xml"/><Relationship Id="rId19" Type="http://schemas.openxmlformats.org/officeDocument/2006/relationships/slideLayout" Target="../slideLayouts/slideLayout355.xml"/><Relationship Id="rId31" Type="http://schemas.openxmlformats.org/officeDocument/2006/relationships/slideLayout" Target="../slideLayouts/slideLayout367.xml"/><Relationship Id="rId44" Type="http://schemas.openxmlformats.org/officeDocument/2006/relationships/slideLayout" Target="../slideLayouts/slideLayout380.xml"/><Relationship Id="rId52" Type="http://schemas.openxmlformats.org/officeDocument/2006/relationships/slideLayout" Target="../slideLayouts/slideLayout388.xml"/><Relationship Id="rId60" Type="http://schemas.openxmlformats.org/officeDocument/2006/relationships/theme" Target="../theme/theme33.xml"/><Relationship Id="rId4" Type="http://schemas.openxmlformats.org/officeDocument/2006/relationships/slideLayout" Target="../slideLayouts/slideLayout340.xml"/><Relationship Id="rId9" Type="http://schemas.openxmlformats.org/officeDocument/2006/relationships/slideLayout" Target="../slideLayouts/slideLayout345.xml"/><Relationship Id="rId14" Type="http://schemas.openxmlformats.org/officeDocument/2006/relationships/slideLayout" Target="../slideLayouts/slideLayout350.xml"/><Relationship Id="rId22" Type="http://schemas.openxmlformats.org/officeDocument/2006/relationships/slideLayout" Target="../slideLayouts/slideLayout358.xml"/><Relationship Id="rId27" Type="http://schemas.openxmlformats.org/officeDocument/2006/relationships/slideLayout" Target="../slideLayouts/slideLayout363.xml"/><Relationship Id="rId30" Type="http://schemas.openxmlformats.org/officeDocument/2006/relationships/slideLayout" Target="../slideLayouts/slideLayout366.xml"/><Relationship Id="rId35" Type="http://schemas.openxmlformats.org/officeDocument/2006/relationships/slideLayout" Target="../slideLayouts/slideLayout371.xml"/><Relationship Id="rId43" Type="http://schemas.openxmlformats.org/officeDocument/2006/relationships/slideLayout" Target="../slideLayouts/slideLayout379.xml"/><Relationship Id="rId48" Type="http://schemas.openxmlformats.org/officeDocument/2006/relationships/slideLayout" Target="../slideLayouts/slideLayout384.xml"/><Relationship Id="rId56" Type="http://schemas.openxmlformats.org/officeDocument/2006/relationships/slideLayout" Target="../slideLayouts/slideLayout392.xml"/><Relationship Id="rId8" Type="http://schemas.openxmlformats.org/officeDocument/2006/relationships/slideLayout" Target="../slideLayouts/slideLayout344.xml"/><Relationship Id="rId51" Type="http://schemas.openxmlformats.org/officeDocument/2006/relationships/slideLayout" Target="../slideLayouts/slideLayout387.xml"/><Relationship Id="rId3" Type="http://schemas.openxmlformats.org/officeDocument/2006/relationships/slideLayout" Target="../slideLayouts/slideLayout33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03.xml"/><Relationship Id="rId13" Type="http://schemas.openxmlformats.org/officeDocument/2006/relationships/slideLayout" Target="../slideLayouts/slideLayout408.xml"/><Relationship Id="rId18" Type="http://schemas.openxmlformats.org/officeDocument/2006/relationships/slideLayout" Target="../slideLayouts/slideLayout413.xml"/><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slideLayout" Target="../slideLayouts/slideLayout407.xml"/><Relationship Id="rId17" Type="http://schemas.openxmlformats.org/officeDocument/2006/relationships/slideLayout" Target="../slideLayouts/slideLayout412.xml"/><Relationship Id="rId2" Type="http://schemas.openxmlformats.org/officeDocument/2006/relationships/slideLayout" Target="../slideLayouts/slideLayout397.xml"/><Relationship Id="rId16" Type="http://schemas.openxmlformats.org/officeDocument/2006/relationships/slideLayout" Target="../slideLayouts/slideLayout411.xml"/><Relationship Id="rId20" Type="http://schemas.openxmlformats.org/officeDocument/2006/relationships/theme" Target="../theme/theme34.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5" Type="http://schemas.openxmlformats.org/officeDocument/2006/relationships/slideLayout" Target="../slideLayouts/slideLayout410.xml"/><Relationship Id="rId10" Type="http://schemas.openxmlformats.org/officeDocument/2006/relationships/slideLayout" Target="../slideLayouts/slideLayout405.xml"/><Relationship Id="rId19" Type="http://schemas.openxmlformats.org/officeDocument/2006/relationships/slideLayout" Target="../slideLayouts/slideLayout414.xml"/><Relationship Id="rId4" Type="http://schemas.openxmlformats.org/officeDocument/2006/relationships/slideLayout" Target="../slideLayouts/slideLayout399.xml"/><Relationship Id="rId9" Type="http://schemas.openxmlformats.org/officeDocument/2006/relationships/slideLayout" Target="../slideLayouts/slideLayout404.xml"/><Relationship Id="rId14" Type="http://schemas.openxmlformats.org/officeDocument/2006/relationships/slideLayout" Target="../slideLayouts/slideLayout40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22.xml"/><Relationship Id="rId13" Type="http://schemas.openxmlformats.org/officeDocument/2006/relationships/slideLayout" Target="../slideLayouts/slideLayout427.xml"/><Relationship Id="rId18" Type="http://schemas.openxmlformats.org/officeDocument/2006/relationships/theme" Target="../theme/theme35.xml"/><Relationship Id="rId3" Type="http://schemas.openxmlformats.org/officeDocument/2006/relationships/slideLayout" Target="../slideLayouts/slideLayout417.xml"/><Relationship Id="rId7" Type="http://schemas.openxmlformats.org/officeDocument/2006/relationships/slideLayout" Target="../slideLayouts/slideLayout421.xml"/><Relationship Id="rId12" Type="http://schemas.openxmlformats.org/officeDocument/2006/relationships/slideLayout" Target="../slideLayouts/slideLayout426.xml"/><Relationship Id="rId17" Type="http://schemas.openxmlformats.org/officeDocument/2006/relationships/slideLayout" Target="../slideLayouts/slideLayout431.xml"/><Relationship Id="rId2" Type="http://schemas.openxmlformats.org/officeDocument/2006/relationships/slideLayout" Target="../slideLayouts/slideLayout416.xml"/><Relationship Id="rId16" Type="http://schemas.openxmlformats.org/officeDocument/2006/relationships/slideLayout" Target="../slideLayouts/slideLayout430.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5" Type="http://schemas.openxmlformats.org/officeDocument/2006/relationships/slideLayout" Target="../slideLayouts/slideLayout419.xml"/><Relationship Id="rId15" Type="http://schemas.openxmlformats.org/officeDocument/2006/relationships/slideLayout" Target="../slideLayouts/slideLayout429.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 Id="rId14" Type="http://schemas.openxmlformats.org/officeDocument/2006/relationships/slideLayout" Target="../slideLayouts/slideLayout428.xml"/></Relationships>
</file>

<file path=ppt/slideMasters/_rels/slideMaster36.xml.rels><?xml version="1.0" encoding="UTF-8" standalone="yes"?>
<Relationships xmlns="http://schemas.openxmlformats.org/package/2006/relationships"><Relationship Id="rId13" Type="http://schemas.openxmlformats.org/officeDocument/2006/relationships/slideLayout" Target="../slideLayouts/slideLayout444.xml"/><Relationship Id="rId18" Type="http://schemas.openxmlformats.org/officeDocument/2006/relationships/slideLayout" Target="../slideLayouts/slideLayout449.xml"/><Relationship Id="rId26" Type="http://schemas.openxmlformats.org/officeDocument/2006/relationships/slideLayout" Target="../slideLayouts/slideLayout457.xml"/><Relationship Id="rId39" Type="http://schemas.openxmlformats.org/officeDocument/2006/relationships/slideLayout" Target="../slideLayouts/slideLayout470.xml"/><Relationship Id="rId21" Type="http://schemas.openxmlformats.org/officeDocument/2006/relationships/slideLayout" Target="../slideLayouts/slideLayout452.xml"/><Relationship Id="rId34" Type="http://schemas.openxmlformats.org/officeDocument/2006/relationships/slideLayout" Target="../slideLayouts/slideLayout465.xml"/><Relationship Id="rId42" Type="http://schemas.openxmlformats.org/officeDocument/2006/relationships/slideLayout" Target="../slideLayouts/slideLayout473.xml"/><Relationship Id="rId47" Type="http://schemas.openxmlformats.org/officeDocument/2006/relationships/slideLayout" Target="../slideLayouts/slideLayout478.xml"/><Relationship Id="rId50" Type="http://schemas.openxmlformats.org/officeDocument/2006/relationships/slideLayout" Target="../slideLayouts/slideLayout481.xml"/><Relationship Id="rId55" Type="http://schemas.openxmlformats.org/officeDocument/2006/relationships/slideLayout" Target="../slideLayouts/slideLayout486.xml"/><Relationship Id="rId7" Type="http://schemas.openxmlformats.org/officeDocument/2006/relationships/slideLayout" Target="../slideLayouts/slideLayout438.xml"/><Relationship Id="rId12" Type="http://schemas.openxmlformats.org/officeDocument/2006/relationships/slideLayout" Target="../slideLayouts/slideLayout443.xml"/><Relationship Id="rId17" Type="http://schemas.openxmlformats.org/officeDocument/2006/relationships/slideLayout" Target="../slideLayouts/slideLayout448.xml"/><Relationship Id="rId25" Type="http://schemas.openxmlformats.org/officeDocument/2006/relationships/slideLayout" Target="../slideLayouts/slideLayout456.xml"/><Relationship Id="rId33" Type="http://schemas.openxmlformats.org/officeDocument/2006/relationships/slideLayout" Target="../slideLayouts/slideLayout464.xml"/><Relationship Id="rId38" Type="http://schemas.openxmlformats.org/officeDocument/2006/relationships/slideLayout" Target="../slideLayouts/slideLayout469.xml"/><Relationship Id="rId46" Type="http://schemas.openxmlformats.org/officeDocument/2006/relationships/slideLayout" Target="../slideLayouts/slideLayout477.xml"/><Relationship Id="rId59" Type="http://schemas.openxmlformats.org/officeDocument/2006/relationships/slideLayout" Target="../slideLayouts/slideLayout490.xml"/><Relationship Id="rId2" Type="http://schemas.openxmlformats.org/officeDocument/2006/relationships/slideLayout" Target="../slideLayouts/slideLayout433.xml"/><Relationship Id="rId16" Type="http://schemas.openxmlformats.org/officeDocument/2006/relationships/slideLayout" Target="../slideLayouts/slideLayout447.xml"/><Relationship Id="rId20" Type="http://schemas.openxmlformats.org/officeDocument/2006/relationships/slideLayout" Target="../slideLayouts/slideLayout451.xml"/><Relationship Id="rId29" Type="http://schemas.openxmlformats.org/officeDocument/2006/relationships/slideLayout" Target="../slideLayouts/slideLayout460.xml"/><Relationship Id="rId41" Type="http://schemas.openxmlformats.org/officeDocument/2006/relationships/slideLayout" Target="../slideLayouts/slideLayout472.xml"/><Relationship Id="rId54" Type="http://schemas.openxmlformats.org/officeDocument/2006/relationships/slideLayout" Target="../slideLayouts/slideLayout485.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24" Type="http://schemas.openxmlformats.org/officeDocument/2006/relationships/slideLayout" Target="../slideLayouts/slideLayout455.xml"/><Relationship Id="rId32" Type="http://schemas.openxmlformats.org/officeDocument/2006/relationships/slideLayout" Target="../slideLayouts/slideLayout463.xml"/><Relationship Id="rId37" Type="http://schemas.openxmlformats.org/officeDocument/2006/relationships/slideLayout" Target="../slideLayouts/slideLayout468.xml"/><Relationship Id="rId40" Type="http://schemas.openxmlformats.org/officeDocument/2006/relationships/slideLayout" Target="../slideLayouts/slideLayout471.xml"/><Relationship Id="rId45" Type="http://schemas.openxmlformats.org/officeDocument/2006/relationships/slideLayout" Target="../slideLayouts/slideLayout476.xml"/><Relationship Id="rId53" Type="http://schemas.openxmlformats.org/officeDocument/2006/relationships/slideLayout" Target="../slideLayouts/slideLayout484.xml"/><Relationship Id="rId58" Type="http://schemas.openxmlformats.org/officeDocument/2006/relationships/slideLayout" Target="../slideLayouts/slideLayout489.xml"/><Relationship Id="rId5" Type="http://schemas.openxmlformats.org/officeDocument/2006/relationships/slideLayout" Target="../slideLayouts/slideLayout436.xml"/><Relationship Id="rId15" Type="http://schemas.openxmlformats.org/officeDocument/2006/relationships/slideLayout" Target="../slideLayouts/slideLayout446.xml"/><Relationship Id="rId23" Type="http://schemas.openxmlformats.org/officeDocument/2006/relationships/slideLayout" Target="../slideLayouts/slideLayout454.xml"/><Relationship Id="rId28" Type="http://schemas.openxmlformats.org/officeDocument/2006/relationships/slideLayout" Target="../slideLayouts/slideLayout459.xml"/><Relationship Id="rId36" Type="http://schemas.openxmlformats.org/officeDocument/2006/relationships/slideLayout" Target="../slideLayouts/slideLayout467.xml"/><Relationship Id="rId49" Type="http://schemas.openxmlformats.org/officeDocument/2006/relationships/slideLayout" Target="../slideLayouts/slideLayout480.xml"/><Relationship Id="rId57" Type="http://schemas.openxmlformats.org/officeDocument/2006/relationships/slideLayout" Target="../slideLayouts/slideLayout488.xml"/><Relationship Id="rId10" Type="http://schemas.openxmlformats.org/officeDocument/2006/relationships/slideLayout" Target="../slideLayouts/slideLayout441.xml"/><Relationship Id="rId19" Type="http://schemas.openxmlformats.org/officeDocument/2006/relationships/slideLayout" Target="../slideLayouts/slideLayout450.xml"/><Relationship Id="rId31" Type="http://schemas.openxmlformats.org/officeDocument/2006/relationships/slideLayout" Target="../slideLayouts/slideLayout462.xml"/><Relationship Id="rId44" Type="http://schemas.openxmlformats.org/officeDocument/2006/relationships/slideLayout" Target="../slideLayouts/slideLayout475.xml"/><Relationship Id="rId52" Type="http://schemas.openxmlformats.org/officeDocument/2006/relationships/slideLayout" Target="../slideLayouts/slideLayout483.xml"/><Relationship Id="rId60" Type="http://schemas.openxmlformats.org/officeDocument/2006/relationships/theme" Target="../theme/theme36.xml"/><Relationship Id="rId4" Type="http://schemas.openxmlformats.org/officeDocument/2006/relationships/slideLayout" Target="../slideLayouts/slideLayout435.xml"/><Relationship Id="rId9" Type="http://schemas.openxmlformats.org/officeDocument/2006/relationships/slideLayout" Target="../slideLayouts/slideLayout440.xml"/><Relationship Id="rId14" Type="http://schemas.openxmlformats.org/officeDocument/2006/relationships/slideLayout" Target="../slideLayouts/slideLayout445.xml"/><Relationship Id="rId22" Type="http://schemas.openxmlformats.org/officeDocument/2006/relationships/slideLayout" Target="../slideLayouts/slideLayout453.xml"/><Relationship Id="rId27" Type="http://schemas.openxmlformats.org/officeDocument/2006/relationships/slideLayout" Target="../slideLayouts/slideLayout458.xml"/><Relationship Id="rId30" Type="http://schemas.openxmlformats.org/officeDocument/2006/relationships/slideLayout" Target="../slideLayouts/slideLayout461.xml"/><Relationship Id="rId35" Type="http://schemas.openxmlformats.org/officeDocument/2006/relationships/slideLayout" Target="../slideLayouts/slideLayout466.xml"/><Relationship Id="rId43" Type="http://schemas.openxmlformats.org/officeDocument/2006/relationships/slideLayout" Target="../slideLayouts/slideLayout474.xml"/><Relationship Id="rId48" Type="http://schemas.openxmlformats.org/officeDocument/2006/relationships/slideLayout" Target="../slideLayouts/slideLayout479.xml"/><Relationship Id="rId56" Type="http://schemas.openxmlformats.org/officeDocument/2006/relationships/slideLayout" Target="../slideLayouts/slideLayout487.xml"/><Relationship Id="rId8" Type="http://schemas.openxmlformats.org/officeDocument/2006/relationships/slideLayout" Target="../slideLayouts/slideLayout439.xml"/><Relationship Id="rId51" Type="http://schemas.openxmlformats.org/officeDocument/2006/relationships/slideLayout" Target="../slideLayouts/slideLayout482.xml"/><Relationship Id="rId3" Type="http://schemas.openxmlformats.org/officeDocument/2006/relationships/slideLayout" Target="../slideLayouts/slideLayout43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98.xml"/><Relationship Id="rId13" Type="http://schemas.openxmlformats.org/officeDocument/2006/relationships/slideLayout" Target="../slideLayouts/slideLayout503.xml"/><Relationship Id="rId18" Type="http://schemas.openxmlformats.org/officeDocument/2006/relationships/slideLayout" Target="../slideLayouts/slideLayout508.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slideLayout" Target="../slideLayouts/slideLayout502.xml"/><Relationship Id="rId17" Type="http://schemas.openxmlformats.org/officeDocument/2006/relationships/slideLayout" Target="../slideLayouts/slideLayout507.xml"/><Relationship Id="rId2" Type="http://schemas.openxmlformats.org/officeDocument/2006/relationships/slideLayout" Target="../slideLayouts/slideLayout492.xml"/><Relationship Id="rId16" Type="http://schemas.openxmlformats.org/officeDocument/2006/relationships/slideLayout" Target="../slideLayouts/slideLayout506.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5" Type="http://schemas.openxmlformats.org/officeDocument/2006/relationships/slideLayout" Target="../slideLayouts/slideLayout505.xml"/><Relationship Id="rId10" Type="http://schemas.openxmlformats.org/officeDocument/2006/relationships/slideLayout" Target="../slideLayouts/slideLayout500.xml"/><Relationship Id="rId19" Type="http://schemas.openxmlformats.org/officeDocument/2006/relationships/theme" Target="../theme/theme37.xml"/><Relationship Id="rId4" Type="http://schemas.openxmlformats.org/officeDocument/2006/relationships/slideLayout" Target="../slideLayouts/slideLayout494.xml"/><Relationship Id="rId9" Type="http://schemas.openxmlformats.org/officeDocument/2006/relationships/slideLayout" Target="../slideLayouts/slideLayout499.xml"/><Relationship Id="rId14" Type="http://schemas.openxmlformats.org/officeDocument/2006/relationships/slideLayout" Target="../slideLayouts/slideLayout504.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516.xml"/><Relationship Id="rId13" Type="http://schemas.openxmlformats.org/officeDocument/2006/relationships/slideLayout" Target="../slideLayouts/slideLayout521.xml"/><Relationship Id="rId18" Type="http://schemas.openxmlformats.org/officeDocument/2006/relationships/theme" Target="../theme/theme38.xml"/><Relationship Id="rId3" Type="http://schemas.openxmlformats.org/officeDocument/2006/relationships/slideLayout" Target="../slideLayouts/slideLayout511.xml"/><Relationship Id="rId7" Type="http://schemas.openxmlformats.org/officeDocument/2006/relationships/slideLayout" Target="../slideLayouts/slideLayout515.xml"/><Relationship Id="rId12" Type="http://schemas.openxmlformats.org/officeDocument/2006/relationships/slideLayout" Target="../slideLayouts/slideLayout520.xml"/><Relationship Id="rId17" Type="http://schemas.openxmlformats.org/officeDocument/2006/relationships/slideLayout" Target="../slideLayouts/slideLayout525.xml"/><Relationship Id="rId2" Type="http://schemas.openxmlformats.org/officeDocument/2006/relationships/slideLayout" Target="../slideLayouts/slideLayout510.xml"/><Relationship Id="rId16" Type="http://schemas.openxmlformats.org/officeDocument/2006/relationships/slideLayout" Target="../slideLayouts/slideLayout524.xml"/><Relationship Id="rId1" Type="http://schemas.openxmlformats.org/officeDocument/2006/relationships/slideLayout" Target="../slideLayouts/slideLayout509.xml"/><Relationship Id="rId6" Type="http://schemas.openxmlformats.org/officeDocument/2006/relationships/slideLayout" Target="../slideLayouts/slideLayout514.xml"/><Relationship Id="rId11" Type="http://schemas.openxmlformats.org/officeDocument/2006/relationships/slideLayout" Target="../slideLayouts/slideLayout519.xml"/><Relationship Id="rId5" Type="http://schemas.openxmlformats.org/officeDocument/2006/relationships/slideLayout" Target="../slideLayouts/slideLayout513.xml"/><Relationship Id="rId15" Type="http://schemas.openxmlformats.org/officeDocument/2006/relationships/slideLayout" Target="../slideLayouts/slideLayout523.xml"/><Relationship Id="rId10" Type="http://schemas.openxmlformats.org/officeDocument/2006/relationships/slideLayout" Target="../slideLayouts/slideLayout518.xml"/><Relationship Id="rId4" Type="http://schemas.openxmlformats.org/officeDocument/2006/relationships/slideLayout" Target="../slideLayouts/slideLayout512.xml"/><Relationship Id="rId9" Type="http://schemas.openxmlformats.org/officeDocument/2006/relationships/slideLayout" Target="../slideLayouts/slideLayout517.xml"/><Relationship Id="rId14" Type="http://schemas.openxmlformats.org/officeDocument/2006/relationships/slideLayout" Target="../slideLayouts/slideLayout522.xml"/></Relationships>
</file>

<file path=ppt/slideMasters/_rels/slideMaster39.xml.rels><?xml version="1.0" encoding="UTF-8" standalone="yes"?>
<Relationships xmlns="http://schemas.openxmlformats.org/package/2006/relationships"><Relationship Id="rId13" Type="http://schemas.openxmlformats.org/officeDocument/2006/relationships/slideLayout" Target="../slideLayouts/slideLayout538.xml"/><Relationship Id="rId18" Type="http://schemas.openxmlformats.org/officeDocument/2006/relationships/slideLayout" Target="../slideLayouts/slideLayout543.xml"/><Relationship Id="rId26" Type="http://schemas.openxmlformats.org/officeDocument/2006/relationships/slideLayout" Target="../slideLayouts/slideLayout551.xml"/><Relationship Id="rId39" Type="http://schemas.openxmlformats.org/officeDocument/2006/relationships/slideLayout" Target="../slideLayouts/slideLayout564.xml"/><Relationship Id="rId21" Type="http://schemas.openxmlformats.org/officeDocument/2006/relationships/slideLayout" Target="../slideLayouts/slideLayout546.xml"/><Relationship Id="rId34" Type="http://schemas.openxmlformats.org/officeDocument/2006/relationships/slideLayout" Target="../slideLayouts/slideLayout559.xml"/><Relationship Id="rId42" Type="http://schemas.openxmlformats.org/officeDocument/2006/relationships/slideLayout" Target="../slideLayouts/slideLayout567.xml"/><Relationship Id="rId47" Type="http://schemas.openxmlformats.org/officeDocument/2006/relationships/slideLayout" Target="../slideLayouts/slideLayout572.xml"/><Relationship Id="rId50" Type="http://schemas.openxmlformats.org/officeDocument/2006/relationships/slideLayout" Target="../slideLayouts/slideLayout575.xml"/><Relationship Id="rId55" Type="http://schemas.openxmlformats.org/officeDocument/2006/relationships/slideLayout" Target="../slideLayouts/slideLayout580.xml"/><Relationship Id="rId7" Type="http://schemas.openxmlformats.org/officeDocument/2006/relationships/slideLayout" Target="../slideLayouts/slideLayout532.xml"/><Relationship Id="rId12" Type="http://schemas.openxmlformats.org/officeDocument/2006/relationships/slideLayout" Target="../slideLayouts/slideLayout537.xml"/><Relationship Id="rId17" Type="http://schemas.openxmlformats.org/officeDocument/2006/relationships/slideLayout" Target="../slideLayouts/slideLayout542.xml"/><Relationship Id="rId25" Type="http://schemas.openxmlformats.org/officeDocument/2006/relationships/slideLayout" Target="../slideLayouts/slideLayout550.xml"/><Relationship Id="rId33" Type="http://schemas.openxmlformats.org/officeDocument/2006/relationships/slideLayout" Target="../slideLayouts/slideLayout558.xml"/><Relationship Id="rId38" Type="http://schemas.openxmlformats.org/officeDocument/2006/relationships/slideLayout" Target="../slideLayouts/slideLayout563.xml"/><Relationship Id="rId46" Type="http://schemas.openxmlformats.org/officeDocument/2006/relationships/slideLayout" Target="../slideLayouts/slideLayout571.xml"/><Relationship Id="rId59" Type="http://schemas.openxmlformats.org/officeDocument/2006/relationships/slideLayout" Target="../slideLayouts/slideLayout584.xml"/><Relationship Id="rId2" Type="http://schemas.openxmlformats.org/officeDocument/2006/relationships/slideLayout" Target="../slideLayouts/slideLayout527.xml"/><Relationship Id="rId16" Type="http://schemas.openxmlformats.org/officeDocument/2006/relationships/slideLayout" Target="../slideLayouts/slideLayout541.xml"/><Relationship Id="rId20" Type="http://schemas.openxmlformats.org/officeDocument/2006/relationships/slideLayout" Target="../slideLayouts/slideLayout545.xml"/><Relationship Id="rId29" Type="http://schemas.openxmlformats.org/officeDocument/2006/relationships/slideLayout" Target="../slideLayouts/slideLayout554.xml"/><Relationship Id="rId41" Type="http://schemas.openxmlformats.org/officeDocument/2006/relationships/slideLayout" Target="../slideLayouts/slideLayout566.xml"/><Relationship Id="rId54" Type="http://schemas.openxmlformats.org/officeDocument/2006/relationships/slideLayout" Target="../slideLayouts/slideLayout579.xml"/><Relationship Id="rId1" Type="http://schemas.openxmlformats.org/officeDocument/2006/relationships/slideLayout" Target="../slideLayouts/slideLayout526.xml"/><Relationship Id="rId6" Type="http://schemas.openxmlformats.org/officeDocument/2006/relationships/slideLayout" Target="../slideLayouts/slideLayout531.xml"/><Relationship Id="rId11" Type="http://schemas.openxmlformats.org/officeDocument/2006/relationships/slideLayout" Target="../slideLayouts/slideLayout536.xml"/><Relationship Id="rId24" Type="http://schemas.openxmlformats.org/officeDocument/2006/relationships/slideLayout" Target="../slideLayouts/slideLayout549.xml"/><Relationship Id="rId32" Type="http://schemas.openxmlformats.org/officeDocument/2006/relationships/slideLayout" Target="../slideLayouts/slideLayout557.xml"/><Relationship Id="rId37" Type="http://schemas.openxmlformats.org/officeDocument/2006/relationships/slideLayout" Target="../slideLayouts/slideLayout562.xml"/><Relationship Id="rId40" Type="http://schemas.openxmlformats.org/officeDocument/2006/relationships/slideLayout" Target="../slideLayouts/slideLayout565.xml"/><Relationship Id="rId45" Type="http://schemas.openxmlformats.org/officeDocument/2006/relationships/slideLayout" Target="../slideLayouts/slideLayout570.xml"/><Relationship Id="rId53" Type="http://schemas.openxmlformats.org/officeDocument/2006/relationships/slideLayout" Target="../slideLayouts/slideLayout578.xml"/><Relationship Id="rId58" Type="http://schemas.openxmlformats.org/officeDocument/2006/relationships/slideLayout" Target="../slideLayouts/slideLayout583.xml"/><Relationship Id="rId5" Type="http://schemas.openxmlformats.org/officeDocument/2006/relationships/slideLayout" Target="../slideLayouts/slideLayout530.xml"/><Relationship Id="rId15" Type="http://schemas.openxmlformats.org/officeDocument/2006/relationships/slideLayout" Target="../slideLayouts/slideLayout540.xml"/><Relationship Id="rId23" Type="http://schemas.openxmlformats.org/officeDocument/2006/relationships/slideLayout" Target="../slideLayouts/slideLayout548.xml"/><Relationship Id="rId28" Type="http://schemas.openxmlformats.org/officeDocument/2006/relationships/slideLayout" Target="../slideLayouts/slideLayout553.xml"/><Relationship Id="rId36" Type="http://schemas.openxmlformats.org/officeDocument/2006/relationships/slideLayout" Target="../slideLayouts/slideLayout561.xml"/><Relationship Id="rId49" Type="http://schemas.openxmlformats.org/officeDocument/2006/relationships/slideLayout" Target="../slideLayouts/slideLayout574.xml"/><Relationship Id="rId57" Type="http://schemas.openxmlformats.org/officeDocument/2006/relationships/slideLayout" Target="../slideLayouts/slideLayout582.xml"/><Relationship Id="rId10" Type="http://schemas.openxmlformats.org/officeDocument/2006/relationships/slideLayout" Target="../slideLayouts/slideLayout535.xml"/><Relationship Id="rId19" Type="http://schemas.openxmlformats.org/officeDocument/2006/relationships/slideLayout" Target="../slideLayouts/slideLayout544.xml"/><Relationship Id="rId31" Type="http://schemas.openxmlformats.org/officeDocument/2006/relationships/slideLayout" Target="../slideLayouts/slideLayout556.xml"/><Relationship Id="rId44" Type="http://schemas.openxmlformats.org/officeDocument/2006/relationships/slideLayout" Target="../slideLayouts/slideLayout569.xml"/><Relationship Id="rId52" Type="http://schemas.openxmlformats.org/officeDocument/2006/relationships/slideLayout" Target="../slideLayouts/slideLayout577.xml"/><Relationship Id="rId60" Type="http://schemas.openxmlformats.org/officeDocument/2006/relationships/theme" Target="../theme/theme39.xml"/><Relationship Id="rId4" Type="http://schemas.openxmlformats.org/officeDocument/2006/relationships/slideLayout" Target="../slideLayouts/slideLayout529.xml"/><Relationship Id="rId9" Type="http://schemas.openxmlformats.org/officeDocument/2006/relationships/slideLayout" Target="../slideLayouts/slideLayout534.xml"/><Relationship Id="rId14" Type="http://schemas.openxmlformats.org/officeDocument/2006/relationships/slideLayout" Target="../slideLayouts/slideLayout539.xml"/><Relationship Id="rId22" Type="http://schemas.openxmlformats.org/officeDocument/2006/relationships/slideLayout" Target="../slideLayouts/slideLayout547.xml"/><Relationship Id="rId27" Type="http://schemas.openxmlformats.org/officeDocument/2006/relationships/slideLayout" Target="../slideLayouts/slideLayout552.xml"/><Relationship Id="rId30" Type="http://schemas.openxmlformats.org/officeDocument/2006/relationships/slideLayout" Target="../slideLayouts/slideLayout555.xml"/><Relationship Id="rId35" Type="http://schemas.openxmlformats.org/officeDocument/2006/relationships/slideLayout" Target="../slideLayouts/slideLayout560.xml"/><Relationship Id="rId43" Type="http://schemas.openxmlformats.org/officeDocument/2006/relationships/slideLayout" Target="../slideLayouts/slideLayout568.xml"/><Relationship Id="rId48" Type="http://schemas.openxmlformats.org/officeDocument/2006/relationships/slideLayout" Target="../slideLayouts/slideLayout573.xml"/><Relationship Id="rId56" Type="http://schemas.openxmlformats.org/officeDocument/2006/relationships/slideLayout" Target="../slideLayouts/slideLayout581.xml"/><Relationship Id="rId8" Type="http://schemas.openxmlformats.org/officeDocument/2006/relationships/slideLayout" Target="../slideLayouts/slideLayout533.xml"/><Relationship Id="rId51" Type="http://schemas.openxmlformats.org/officeDocument/2006/relationships/slideLayout" Target="../slideLayouts/slideLayout576.xml"/><Relationship Id="rId3" Type="http://schemas.openxmlformats.org/officeDocument/2006/relationships/slideLayout" Target="../slideLayouts/slideLayout528.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592.xml"/><Relationship Id="rId13" Type="http://schemas.openxmlformats.org/officeDocument/2006/relationships/slideLayout" Target="../slideLayouts/slideLayout597.xml"/><Relationship Id="rId18" Type="http://schemas.openxmlformats.org/officeDocument/2006/relationships/slideLayout" Target="../slideLayouts/slideLayout602.xml"/><Relationship Id="rId3" Type="http://schemas.openxmlformats.org/officeDocument/2006/relationships/slideLayout" Target="../slideLayouts/slideLayout587.xml"/><Relationship Id="rId21" Type="http://schemas.openxmlformats.org/officeDocument/2006/relationships/slideLayout" Target="../slideLayouts/slideLayout605.xml"/><Relationship Id="rId7" Type="http://schemas.openxmlformats.org/officeDocument/2006/relationships/slideLayout" Target="../slideLayouts/slideLayout591.xml"/><Relationship Id="rId12" Type="http://schemas.openxmlformats.org/officeDocument/2006/relationships/slideLayout" Target="../slideLayouts/slideLayout596.xml"/><Relationship Id="rId17" Type="http://schemas.openxmlformats.org/officeDocument/2006/relationships/slideLayout" Target="../slideLayouts/slideLayout601.xml"/><Relationship Id="rId2" Type="http://schemas.openxmlformats.org/officeDocument/2006/relationships/slideLayout" Target="../slideLayouts/slideLayout586.xml"/><Relationship Id="rId16" Type="http://schemas.openxmlformats.org/officeDocument/2006/relationships/slideLayout" Target="../slideLayouts/slideLayout600.xml"/><Relationship Id="rId20" Type="http://schemas.openxmlformats.org/officeDocument/2006/relationships/slideLayout" Target="../slideLayouts/slideLayout604.xml"/><Relationship Id="rId1" Type="http://schemas.openxmlformats.org/officeDocument/2006/relationships/slideLayout" Target="../slideLayouts/slideLayout585.xml"/><Relationship Id="rId6" Type="http://schemas.openxmlformats.org/officeDocument/2006/relationships/slideLayout" Target="../slideLayouts/slideLayout590.xml"/><Relationship Id="rId11" Type="http://schemas.openxmlformats.org/officeDocument/2006/relationships/slideLayout" Target="../slideLayouts/slideLayout595.xml"/><Relationship Id="rId5" Type="http://schemas.openxmlformats.org/officeDocument/2006/relationships/slideLayout" Target="../slideLayouts/slideLayout589.xml"/><Relationship Id="rId15" Type="http://schemas.openxmlformats.org/officeDocument/2006/relationships/slideLayout" Target="../slideLayouts/slideLayout599.xml"/><Relationship Id="rId23" Type="http://schemas.openxmlformats.org/officeDocument/2006/relationships/theme" Target="../theme/theme40.xml"/><Relationship Id="rId10" Type="http://schemas.openxmlformats.org/officeDocument/2006/relationships/slideLayout" Target="../slideLayouts/slideLayout594.xml"/><Relationship Id="rId19" Type="http://schemas.openxmlformats.org/officeDocument/2006/relationships/slideLayout" Target="../slideLayouts/slideLayout603.xml"/><Relationship Id="rId4" Type="http://schemas.openxmlformats.org/officeDocument/2006/relationships/slideLayout" Target="../slideLayouts/slideLayout588.xml"/><Relationship Id="rId9" Type="http://schemas.openxmlformats.org/officeDocument/2006/relationships/slideLayout" Target="../slideLayouts/slideLayout593.xml"/><Relationship Id="rId14" Type="http://schemas.openxmlformats.org/officeDocument/2006/relationships/slideLayout" Target="../slideLayouts/slideLayout598.xml"/><Relationship Id="rId22" Type="http://schemas.openxmlformats.org/officeDocument/2006/relationships/slideLayout" Target="../slideLayouts/slideLayout60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614.xml"/><Relationship Id="rId13" Type="http://schemas.openxmlformats.org/officeDocument/2006/relationships/slideLayout" Target="../slideLayouts/slideLayout619.xml"/><Relationship Id="rId18" Type="http://schemas.openxmlformats.org/officeDocument/2006/relationships/slideLayout" Target="../slideLayouts/slideLayout624.xml"/><Relationship Id="rId26" Type="http://schemas.openxmlformats.org/officeDocument/2006/relationships/slideLayout" Target="../slideLayouts/slideLayout632.xml"/><Relationship Id="rId39" Type="http://schemas.openxmlformats.org/officeDocument/2006/relationships/theme" Target="../theme/theme41.xml"/><Relationship Id="rId3" Type="http://schemas.openxmlformats.org/officeDocument/2006/relationships/slideLayout" Target="../slideLayouts/slideLayout609.xml"/><Relationship Id="rId21" Type="http://schemas.openxmlformats.org/officeDocument/2006/relationships/slideLayout" Target="../slideLayouts/slideLayout627.xml"/><Relationship Id="rId34" Type="http://schemas.openxmlformats.org/officeDocument/2006/relationships/slideLayout" Target="../slideLayouts/slideLayout640.xml"/><Relationship Id="rId7" Type="http://schemas.openxmlformats.org/officeDocument/2006/relationships/slideLayout" Target="../slideLayouts/slideLayout613.xml"/><Relationship Id="rId12" Type="http://schemas.openxmlformats.org/officeDocument/2006/relationships/slideLayout" Target="../slideLayouts/slideLayout618.xml"/><Relationship Id="rId17" Type="http://schemas.openxmlformats.org/officeDocument/2006/relationships/slideLayout" Target="../slideLayouts/slideLayout623.xml"/><Relationship Id="rId25" Type="http://schemas.openxmlformats.org/officeDocument/2006/relationships/slideLayout" Target="../slideLayouts/slideLayout631.xml"/><Relationship Id="rId33" Type="http://schemas.openxmlformats.org/officeDocument/2006/relationships/slideLayout" Target="../slideLayouts/slideLayout639.xml"/><Relationship Id="rId38" Type="http://schemas.openxmlformats.org/officeDocument/2006/relationships/slideLayout" Target="../slideLayouts/slideLayout644.xml"/><Relationship Id="rId2" Type="http://schemas.openxmlformats.org/officeDocument/2006/relationships/slideLayout" Target="../slideLayouts/slideLayout608.xml"/><Relationship Id="rId16" Type="http://schemas.openxmlformats.org/officeDocument/2006/relationships/slideLayout" Target="../slideLayouts/slideLayout622.xml"/><Relationship Id="rId20" Type="http://schemas.openxmlformats.org/officeDocument/2006/relationships/slideLayout" Target="../slideLayouts/slideLayout626.xml"/><Relationship Id="rId29" Type="http://schemas.openxmlformats.org/officeDocument/2006/relationships/slideLayout" Target="../slideLayouts/slideLayout635.xml"/><Relationship Id="rId1" Type="http://schemas.openxmlformats.org/officeDocument/2006/relationships/slideLayout" Target="../slideLayouts/slideLayout607.xml"/><Relationship Id="rId6" Type="http://schemas.openxmlformats.org/officeDocument/2006/relationships/slideLayout" Target="../slideLayouts/slideLayout612.xml"/><Relationship Id="rId11" Type="http://schemas.openxmlformats.org/officeDocument/2006/relationships/slideLayout" Target="../slideLayouts/slideLayout617.xml"/><Relationship Id="rId24" Type="http://schemas.openxmlformats.org/officeDocument/2006/relationships/slideLayout" Target="../slideLayouts/slideLayout630.xml"/><Relationship Id="rId32" Type="http://schemas.openxmlformats.org/officeDocument/2006/relationships/slideLayout" Target="../slideLayouts/slideLayout638.xml"/><Relationship Id="rId37" Type="http://schemas.openxmlformats.org/officeDocument/2006/relationships/slideLayout" Target="../slideLayouts/slideLayout643.xml"/><Relationship Id="rId5" Type="http://schemas.openxmlformats.org/officeDocument/2006/relationships/slideLayout" Target="../slideLayouts/slideLayout611.xml"/><Relationship Id="rId15" Type="http://schemas.openxmlformats.org/officeDocument/2006/relationships/slideLayout" Target="../slideLayouts/slideLayout621.xml"/><Relationship Id="rId23" Type="http://schemas.openxmlformats.org/officeDocument/2006/relationships/slideLayout" Target="../slideLayouts/slideLayout629.xml"/><Relationship Id="rId28" Type="http://schemas.openxmlformats.org/officeDocument/2006/relationships/slideLayout" Target="../slideLayouts/slideLayout634.xml"/><Relationship Id="rId36" Type="http://schemas.openxmlformats.org/officeDocument/2006/relationships/slideLayout" Target="../slideLayouts/slideLayout642.xml"/><Relationship Id="rId10" Type="http://schemas.openxmlformats.org/officeDocument/2006/relationships/slideLayout" Target="../slideLayouts/slideLayout616.xml"/><Relationship Id="rId19" Type="http://schemas.openxmlformats.org/officeDocument/2006/relationships/slideLayout" Target="../slideLayouts/slideLayout625.xml"/><Relationship Id="rId31" Type="http://schemas.openxmlformats.org/officeDocument/2006/relationships/slideLayout" Target="../slideLayouts/slideLayout637.xml"/><Relationship Id="rId4" Type="http://schemas.openxmlformats.org/officeDocument/2006/relationships/slideLayout" Target="../slideLayouts/slideLayout610.xml"/><Relationship Id="rId9" Type="http://schemas.openxmlformats.org/officeDocument/2006/relationships/slideLayout" Target="../slideLayouts/slideLayout615.xml"/><Relationship Id="rId14" Type="http://schemas.openxmlformats.org/officeDocument/2006/relationships/slideLayout" Target="../slideLayouts/slideLayout620.xml"/><Relationship Id="rId22" Type="http://schemas.openxmlformats.org/officeDocument/2006/relationships/slideLayout" Target="../slideLayouts/slideLayout628.xml"/><Relationship Id="rId27" Type="http://schemas.openxmlformats.org/officeDocument/2006/relationships/slideLayout" Target="../slideLayouts/slideLayout633.xml"/><Relationship Id="rId30" Type="http://schemas.openxmlformats.org/officeDocument/2006/relationships/slideLayout" Target="../slideLayouts/slideLayout636.xml"/><Relationship Id="rId35" Type="http://schemas.openxmlformats.org/officeDocument/2006/relationships/slideLayout" Target="../slideLayouts/slideLayout641.xml"/></Relationships>
</file>

<file path=ppt/slideMasters/_rels/slideMaster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2.xml"/><Relationship Id="rId1" Type="http://schemas.openxmlformats.org/officeDocument/2006/relationships/slideLayout" Target="../slideLayouts/slideLayout645.xml"/></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3.xml"/><Relationship Id="rId1" Type="http://schemas.openxmlformats.org/officeDocument/2006/relationships/slideLayout" Target="../slideLayouts/slideLayout646.xml"/></Relationships>
</file>

<file path=ppt/slideMasters/_rels/slideMaster4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49.xml"/><Relationship Id="rId7" Type="http://schemas.openxmlformats.org/officeDocument/2006/relationships/theme" Target="../theme/theme44.xml"/><Relationship Id="rId2" Type="http://schemas.openxmlformats.org/officeDocument/2006/relationships/slideLayout" Target="../slideLayouts/slideLayout648.xml"/><Relationship Id="rId1" Type="http://schemas.openxmlformats.org/officeDocument/2006/relationships/slideLayout" Target="../slideLayouts/slideLayout647.xml"/><Relationship Id="rId6" Type="http://schemas.openxmlformats.org/officeDocument/2006/relationships/slideLayout" Target="../slideLayouts/slideLayout652.xml"/><Relationship Id="rId5" Type="http://schemas.openxmlformats.org/officeDocument/2006/relationships/slideLayout" Target="../slideLayouts/slideLayout651.xml"/><Relationship Id="rId4" Type="http://schemas.openxmlformats.org/officeDocument/2006/relationships/slideLayout" Target="../slideLayouts/slideLayout650.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660.xml"/><Relationship Id="rId13" Type="http://schemas.openxmlformats.org/officeDocument/2006/relationships/image" Target="../media/image1.png"/><Relationship Id="rId3" Type="http://schemas.openxmlformats.org/officeDocument/2006/relationships/slideLayout" Target="../slideLayouts/slideLayout655.xml"/><Relationship Id="rId7" Type="http://schemas.openxmlformats.org/officeDocument/2006/relationships/slideLayout" Target="../slideLayouts/slideLayout659.xml"/><Relationship Id="rId12" Type="http://schemas.openxmlformats.org/officeDocument/2006/relationships/theme" Target="../theme/theme45.xml"/><Relationship Id="rId2" Type="http://schemas.openxmlformats.org/officeDocument/2006/relationships/slideLayout" Target="../slideLayouts/slideLayout654.xml"/><Relationship Id="rId1" Type="http://schemas.openxmlformats.org/officeDocument/2006/relationships/slideLayout" Target="../slideLayouts/slideLayout653.xml"/><Relationship Id="rId6" Type="http://schemas.openxmlformats.org/officeDocument/2006/relationships/slideLayout" Target="../slideLayouts/slideLayout658.xml"/><Relationship Id="rId11" Type="http://schemas.openxmlformats.org/officeDocument/2006/relationships/slideLayout" Target="../slideLayouts/slideLayout663.xml"/><Relationship Id="rId5" Type="http://schemas.openxmlformats.org/officeDocument/2006/relationships/slideLayout" Target="../slideLayouts/slideLayout657.xml"/><Relationship Id="rId10" Type="http://schemas.openxmlformats.org/officeDocument/2006/relationships/slideLayout" Target="../slideLayouts/slideLayout662.xml"/><Relationship Id="rId4" Type="http://schemas.openxmlformats.org/officeDocument/2006/relationships/slideLayout" Target="../slideLayouts/slideLayout656.xml"/><Relationship Id="rId9" Type="http://schemas.openxmlformats.org/officeDocument/2006/relationships/slideLayout" Target="../slideLayouts/slideLayout661.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671.xml"/><Relationship Id="rId13" Type="http://schemas.openxmlformats.org/officeDocument/2006/relationships/slideLayout" Target="../slideLayouts/slideLayout676.xml"/><Relationship Id="rId3" Type="http://schemas.openxmlformats.org/officeDocument/2006/relationships/slideLayout" Target="../slideLayouts/slideLayout666.xml"/><Relationship Id="rId7" Type="http://schemas.openxmlformats.org/officeDocument/2006/relationships/slideLayout" Target="../slideLayouts/slideLayout670.xml"/><Relationship Id="rId12" Type="http://schemas.openxmlformats.org/officeDocument/2006/relationships/slideLayout" Target="../slideLayouts/slideLayout675.xml"/><Relationship Id="rId2" Type="http://schemas.openxmlformats.org/officeDocument/2006/relationships/slideLayout" Target="../slideLayouts/slideLayout665.xml"/><Relationship Id="rId16" Type="http://schemas.openxmlformats.org/officeDocument/2006/relationships/image" Target="../media/image1.png"/><Relationship Id="rId1" Type="http://schemas.openxmlformats.org/officeDocument/2006/relationships/slideLayout" Target="../slideLayouts/slideLayout664.xml"/><Relationship Id="rId6" Type="http://schemas.openxmlformats.org/officeDocument/2006/relationships/slideLayout" Target="../slideLayouts/slideLayout669.xml"/><Relationship Id="rId11" Type="http://schemas.openxmlformats.org/officeDocument/2006/relationships/slideLayout" Target="../slideLayouts/slideLayout674.xml"/><Relationship Id="rId5" Type="http://schemas.openxmlformats.org/officeDocument/2006/relationships/slideLayout" Target="../slideLayouts/slideLayout668.xml"/><Relationship Id="rId15" Type="http://schemas.openxmlformats.org/officeDocument/2006/relationships/theme" Target="../theme/theme46.xml"/><Relationship Id="rId10" Type="http://schemas.openxmlformats.org/officeDocument/2006/relationships/slideLayout" Target="../slideLayouts/slideLayout673.xml"/><Relationship Id="rId4" Type="http://schemas.openxmlformats.org/officeDocument/2006/relationships/slideLayout" Target="../slideLayouts/slideLayout667.xml"/><Relationship Id="rId9" Type="http://schemas.openxmlformats.org/officeDocument/2006/relationships/slideLayout" Target="../slideLayouts/slideLayout672.xml"/><Relationship Id="rId14" Type="http://schemas.openxmlformats.org/officeDocument/2006/relationships/slideLayout" Target="../slideLayouts/slideLayout67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685.xml"/><Relationship Id="rId13" Type="http://schemas.openxmlformats.org/officeDocument/2006/relationships/slideLayout" Target="../slideLayouts/slideLayout690.xml"/><Relationship Id="rId18" Type="http://schemas.openxmlformats.org/officeDocument/2006/relationships/image" Target="../media/image1.png"/><Relationship Id="rId3" Type="http://schemas.openxmlformats.org/officeDocument/2006/relationships/slideLayout" Target="../slideLayouts/slideLayout680.xml"/><Relationship Id="rId7" Type="http://schemas.openxmlformats.org/officeDocument/2006/relationships/slideLayout" Target="../slideLayouts/slideLayout684.xml"/><Relationship Id="rId12" Type="http://schemas.openxmlformats.org/officeDocument/2006/relationships/slideLayout" Target="../slideLayouts/slideLayout689.xml"/><Relationship Id="rId17" Type="http://schemas.openxmlformats.org/officeDocument/2006/relationships/theme" Target="../theme/theme47.xml"/><Relationship Id="rId2" Type="http://schemas.openxmlformats.org/officeDocument/2006/relationships/slideLayout" Target="../slideLayouts/slideLayout679.xml"/><Relationship Id="rId16" Type="http://schemas.openxmlformats.org/officeDocument/2006/relationships/slideLayout" Target="../slideLayouts/slideLayout693.xml"/><Relationship Id="rId1" Type="http://schemas.openxmlformats.org/officeDocument/2006/relationships/slideLayout" Target="../slideLayouts/slideLayout678.xml"/><Relationship Id="rId6" Type="http://schemas.openxmlformats.org/officeDocument/2006/relationships/slideLayout" Target="../slideLayouts/slideLayout683.xml"/><Relationship Id="rId11" Type="http://schemas.openxmlformats.org/officeDocument/2006/relationships/slideLayout" Target="../slideLayouts/slideLayout688.xml"/><Relationship Id="rId5" Type="http://schemas.openxmlformats.org/officeDocument/2006/relationships/slideLayout" Target="../slideLayouts/slideLayout682.xml"/><Relationship Id="rId15" Type="http://schemas.openxmlformats.org/officeDocument/2006/relationships/slideLayout" Target="../slideLayouts/slideLayout692.xml"/><Relationship Id="rId10" Type="http://schemas.openxmlformats.org/officeDocument/2006/relationships/slideLayout" Target="../slideLayouts/slideLayout687.xml"/><Relationship Id="rId4" Type="http://schemas.openxmlformats.org/officeDocument/2006/relationships/slideLayout" Target="../slideLayouts/slideLayout681.xml"/><Relationship Id="rId9" Type="http://schemas.openxmlformats.org/officeDocument/2006/relationships/slideLayout" Target="../slideLayouts/slideLayout686.xml"/><Relationship Id="rId14" Type="http://schemas.openxmlformats.org/officeDocument/2006/relationships/slideLayout" Target="../slideLayouts/slideLayout691.xml"/></Relationships>
</file>

<file path=ppt/slideMasters/_rels/slideMaster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701.xml"/><Relationship Id="rId13" Type="http://schemas.openxmlformats.org/officeDocument/2006/relationships/slideLayout" Target="../slideLayouts/slideLayout706.xml"/><Relationship Id="rId18" Type="http://schemas.openxmlformats.org/officeDocument/2006/relationships/slideLayout" Target="../slideLayouts/slideLayout711.xml"/><Relationship Id="rId3" Type="http://schemas.openxmlformats.org/officeDocument/2006/relationships/slideLayout" Target="../slideLayouts/slideLayout696.xml"/><Relationship Id="rId7" Type="http://schemas.openxmlformats.org/officeDocument/2006/relationships/slideLayout" Target="../slideLayouts/slideLayout700.xml"/><Relationship Id="rId12" Type="http://schemas.openxmlformats.org/officeDocument/2006/relationships/slideLayout" Target="../slideLayouts/slideLayout705.xml"/><Relationship Id="rId17" Type="http://schemas.openxmlformats.org/officeDocument/2006/relationships/slideLayout" Target="../slideLayouts/slideLayout710.xml"/><Relationship Id="rId2" Type="http://schemas.openxmlformats.org/officeDocument/2006/relationships/slideLayout" Target="../slideLayouts/slideLayout695.xml"/><Relationship Id="rId16" Type="http://schemas.openxmlformats.org/officeDocument/2006/relationships/slideLayout" Target="../slideLayouts/slideLayout709.xml"/><Relationship Id="rId20" Type="http://schemas.openxmlformats.org/officeDocument/2006/relationships/theme" Target="../theme/theme49.xml"/><Relationship Id="rId1" Type="http://schemas.openxmlformats.org/officeDocument/2006/relationships/slideLayout" Target="../slideLayouts/slideLayout694.xml"/><Relationship Id="rId6" Type="http://schemas.openxmlformats.org/officeDocument/2006/relationships/slideLayout" Target="../slideLayouts/slideLayout699.xml"/><Relationship Id="rId11" Type="http://schemas.openxmlformats.org/officeDocument/2006/relationships/slideLayout" Target="../slideLayouts/slideLayout704.xml"/><Relationship Id="rId5" Type="http://schemas.openxmlformats.org/officeDocument/2006/relationships/slideLayout" Target="../slideLayouts/slideLayout698.xml"/><Relationship Id="rId15" Type="http://schemas.openxmlformats.org/officeDocument/2006/relationships/slideLayout" Target="../slideLayouts/slideLayout708.xml"/><Relationship Id="rId10" Type="http://schemas.openxmlformats.org/officeDocument/2006/relationships/slideLayout" Target="../slideLayouts/slideLayout703.xml"/><Relationship Id="rId19" Type="http://schemas.openxmlformats.org/officeDocument/2006/relationships/slideLayout" Target="../slideLayouts/slideLayout712.xml"/><Relationship Id="rId4" Type="http://schemas.openxmlformats.org/officeDocument/2006/relationships/slideLayout" Target="../slideLayouts/slideLayout697.xml"/><Relationship Id="rId9" Type="http://schemas.openxmlformats.org/officeDocument/2006/relationships/slideLayout" Target="../slideLayouts/slideLayout702.xml"/><Relationship Id="rId14" Type="http://schemas.openxmlformats.org/officeDocument/2006/relationships/slideLayout" Target="../slideLayouts/slideLayout707.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720.xml"/><Relationship Id="rId13" Type="http://schemas.openxmlformats.org/officeDocument/2006/relationships/slideLayout" Target="../slideLayouts/slideLayout725.xml"/><Relationship Id="rId18" Type="http://schemas.openxmlformats.org/officeDocument/2006/relationships/theme" Target="../theme/theme50.xml"/><Relationship Id="rId3" Type="http://schemas.openxmlformats.org/officeDocument/2006/relationships/slideLayout" Target="../slideLayouts/slideLayout715.xml"/><Relationship Id="rId7" Type="http://schemas.openxmlformats.org/officeDocument/2006/relationships/slideLayout" Target="../slideLayouts/slideLayout719.xml"/><Relationship Id="rId12" Type="http://schemas.openxmlformats.org/officeDocument/2006/relationships/slideLayout" Target="../slideLayouts/slideLayout724.xml"/><Relationship Id="rId17" Type="http://schemas.openxmlformats.org/officeDocument/2006/relationships/slideLayout" Target="../slideLayouts/slideLayout729.xml"/><Relationship Id="rId2" Type="http://schemas.openxmlformats.org/officeDocument/2006/relationships/slideLayout" Target="../slideLayouts/slideLayout714.xml"/><Relationship Id="rId16" Type="http://schemas.openxmlformats.org/officeDocument/2006/relationships/slideLayout" Target="../slideLayouts/slideLayout728.xml"/><Relationship Id="rId1" Type="http://schemas.openxmlformats.org/officeDocument/2006/relationships/slideLayout" Target="../slideLayouts/slideLayout713.xml"/><Relationship Id="rId6" Type="http://schemas.openxmlformats.org/officeDocument/2006/relationships/slideLayout" Target="../slideLayouts/slideLayout718.xml"/><Relationship Id="rId11" Type="http://schemas.openxmlformats.org/officeDocument/2006/relationships/slideLayout" Target="../slideLayouts/slideLayout723.xml"/><Relationship Id="rId5" Type="http://schemas.openxmlformats.org/officeDocument/2006/relationships/slideLayout" Target="../slideLayouts/slideLayout717.xml"/><Relationship Id="rId15" Type="http://schemas.openxmlformats.org/officeDocument/2006/relationships/slideLayout" Target="../slideLayouts/slideLayout727.xml"/><Relationship Id="rId10" Type="http://schemas.openxmlformats.org/officeDocument/2006/relationships/slideLayout" Target="../slideLayouts/slideLayout722.xml"/><Relationship Id="rId4" Type="http://schemas.openxmlformats.org/officeDocument/2006/relationships/slideLayout" Target="../slideLayouts/slideLayout716.xml"/><Relationship Id="rId9" Type="http://schemas.openxmlformats.org/officeDocument/2006/relationships/slideLayout" Target="../slideLayouts/slideLayout721.xml"/><Relationship Id="rId14" Type="http://schemas.openxmlformats.org/officeDocument/2006/relationships/slideLayout" Target="../slideLayouts/slideLayout726.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737.xml"/><Relationship Id="rId13" Type="http://schemas.openxmlformats.org/officeDocument/2006/relationships/slideLayout" Target="../slideLayouts/slideLayout742.xml"/><Relationship Id="rId18" Type="http://schemas.openxmlformats.org/officeDocument/2006/relationships/slideLayout" Target="../slideLayouts/slideLayout747.xml"/><Relationship Id="rId3" Type="http://schemas.openxmlformats.org/officeDocument/2006/relationships/slideLayout" Target="../slideLayouts/slideLayout732.xml"/><Relationship Id="rId21" Type="http://schemas.openxmlformats.org/officeDocument/2006/relationships/slideLayout" Target="../slideLayouts/slideLayout750.xml"/><Relationship Id="rId7" Type="http://schemas.openxmlformats.org/officeDocument/2006/relationships/slideLayout" Target="../slideLayouts/slideLayout736.xml"/><Relationship Id="rId12" Type="http://schemas.openxmlformats.org/officeDocument/2006/relationships/slideLayout" Target="../slideLayouts/slideLayout741.xml"/><Relationship Id="rId17" Type="http://schemas.openxmlformats.org/officeDocument/2006/relationships/slideLayout" Target="../slideLayouts/slideLayout746.xml"/><Relationship Id="rId2" Type="http://schemas.openxmlformats.org/officeDocument/2006/relationships/slideLayout" Target="../slideLayouts/slideLayout731.xml"/><Relationship Id="rId16" Type="http://schemas.openxmlformats.org/officeDocument/2006/relationships/slideLayout" Target="../slideLayouts/slideLayout745.xml"/><Relationship Id="rId20" Type="http://schemas.openxmlformats.org/officeDocument/2006/relationships/slideLayout" Target="../slideLayouts/slideLayout749.xml"/><Relationship Id="rId1" Type="http://schemas.openxmlformats.org/officeDocument/2006/relationships/slideLayout" Target="../slideLayouts/slideLayout730.xml"/><Relationship Id="rId6" Type="http://schemas.openxmlformats.org/officeDocument/2006/relationships/slideLayout" Target="../slideLayouts/slideLayout735.xml"/><Relationship Id="rId11" Type="http://schemas.openxmlformats.org/officeDocument/2006/relationships/slideLayout" Target="../slideLayouts/slideLayout740.xml"/><Relationship Id="rId5" Type="http://schemas.openxmlformats.org/officeDocument/2006/relationships/slideLayout" Target="../slideLayouts/slideLayout734.xml"/><Relationship Id="rId15" Type="http://schemas.openxmlformats.org/officeDocument/2006/relationships/slideLayout" Target="../slideLayouts/slideLayout744.xml"/><Relationship Id="rId23" Type="http://schemas.openxmlformats.org/officeDocument/2006/relationships/theme" Target="../theme/theme51.xml"/><Relationship Id="rId10" Type="http://schemas.openxmlformats.org/officeDocument/2006/relationships/slideLayout" Target="../slideLayouts/slideLayout739.xml"/><Relationship Id="rId19" Type="http://schemas.openxmlformats.org/officeDocument/2006/relationships/slideLayout" Target="../slideLayouts/slideLayout748.xml"/><Relationship Id="rId4" Type="http://schemas.openxmlformats.org/officeDocument/2006/relationships/slideLayout" Target="../slideLayouts/slideLayout733.xml"/><Relationship Id="rId9" Type="http://schemas.openxmlformats.org/officeDocument/2006/relationships/slideLayout" Target="../slideLayouts/slideLayout738.xml"/><Relationship Id="rId14" Type="http://schemas.openxmlformats.org/officeDocument/2006/relationships/slideLayout" Target="../slideLayouts/slideLayout743.xml"/><Relationship Id="rId22" Type="http://schemas.openxmlformats.org/officeDocument/2006/relationships/slideLayout" Target="../slideLayouts/slideLayout751.xml"/></Relationships>
</file>

<file path=ppt/slideMasters/_rels/slideMaster52.xml.rels><?xml version="1.0" encoding="UTF-8" standalone="yes"?>
<Relationships xmlns="http://schemas.openxmlformats.org/package/2006/relationships"><Relationship Id="rId8" Type="http://schemas.openxmlformats.org/officeDocument/2006/relationships/theme" Target="../theme/theme52.xml"/><Relationship Id="rId3" Type="http://schemas.openxmlformats.org/officeDocument/2006/relationships/slideLayout" Target="../slideLayouts/slideLayout754.xml"/><Relationship Id="rId7" Type="http://schemas.openxmlformats.org/officeDocument/2006/relationships/slideLayout" Target="../slideLayouts/slideLayout758.xml"/><Relationship Id="rId2" Type="http://schemas.openxmlformats.org/officeDocument/2006/relationships/slideLayout" Target="../slideLayouts/slideLayout753.xml"/><Relationship Id="rId1" Type="http://schemas.openxmlformats.org/officeDocument/2006/relationships/slideLayout" Target="../slideLayouts/slideLayout752.xml"/><Relationship Id="rId6" Type="http://schemas.openxmlformats.org/officeDocument/2006/relationships/slideLayout" Target="../slideLayouts/slideLayout757.xml"/><Relationship Id="rId5" Type="http://schemas.openxmlformats.org/officeDocument/2006/relationships/slideLayout" Target="../slideLayouts/slideLayout756.xml"/><Relationship Id="rId4" Type="http://schemas.openxmlformats.org/officeDocument/2006/relationships/slideLayout" Target="../slideLayouts/slideLayout755.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42"/>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64" tIns="45682" rIns="91364" bIns="45682" numCol="1" anchor="ctr" anchorCtr="0" compatLnSpc="1">
            <a:prstTxWarp prst="textNoShape">
              <a:avLst/>
            </a:prstTxWarp>
          </a:bodyPr>
          <a:lstStyle/>
          <a:p>
            <a:pPr lvl="0"/>
            <a:r>
              <a:rPr lang="en-GB" altLang="en-US" smtClean="0"/>
              <a:t>Title Goes Here</a:t>
            </a:r>
          </a:p>
        </p:txBody>
      </p:sp>
      <p:sp>
        <p:nvSpPr>
          <p:cNvPr id="12" name="Rectangle 7"/>
          <p:cNvSpPr>
            <a:spLocks noChangeArrowheads="1"/>
          </p:cNvSpPr>
          <p:nvPr/>
        </p:nvSpPr>
        <p:spPr bwMode="ltGray">
          <a:xfrm>
            <a:off x="8515708" y="4742907"/>
            <a:ext cx="218414" cy="154518"/>
          </a:xfrm>
          <a:prstGeom prst="rect">
            <a:avLst/>
          </a:prstGeom>
          <a:noFill/>
          <a:ln w="9525" algn="ctr">
            <a:noFill/>
            <a:miter lim="800000"/>
            <a:headEnd/>
            <a:tailEnd/>
          </a:ln>
          <a:effectLst/>
        </p:spPr>
        <p:txBody>
          <a:bodyPr wrap="none" lIns="61541" tIns="30788" rIns="61541" bIns="30788" anchor="b">
            <a:spAutoFit/>
          </a:bodyPr>
          <a:lstStyle/>
          <a:p>
            <a:pPr algn="r" defTabSz="610299" fontAlgn="auto">
              <a:spcBef>
                <a:spcPts val="0"/>
              </a:spcBef>
              <a:spcAft>
                <a:spcPts val="0"/>
              </a:spcAft>
              <a:defRPr/>
            </a:pPr>
            <a:fld id="{6A1E46DC-7EF6-4EA2-B285-14272867D133}" type="slidenum">
              <a:rPr lang="en-US" sz="600">
                <a:solidFill>
                  <a:srgbClr val="000000">
                    <a:alpha val="25000"/>
                  </a:srgbClr>
                </a:solidFill>
                <a:latin typeface="+mn-lt"/>
                <a:ea typeface="+mn-ea"/>
                <a:cs typeface="CiscoSans Thin"/>
              </a:rPr>
              <a:pPr algn="r" defTabSz="610299"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9" y="4741653"/>
            <a:ext cx="2658018" cy="154518"/>
          </a:xfrm>
          <a:prstGeom prst="rect">
            <a:avLst/>
          </a:prstGeom>
          <a:noFill/>
          <a:ln w="9525">
            <a:noFill/>
            <a:miter lim="800000"/>
            <a:headEnd/>
            <a:tailEnd/>
          </a:ln>
          <a:effectLst/>
        </p:spPr>
        <p:txBody>
          <a:bodyPr lIns="61541" tIns="30788" rIns="61541" bIns="30788" anchor="b">
            <a:spAutoFit/>
          </a:bodyPr>
          <a:lstStyle/>
          <a:p>
            <a:pPr defTabSz="610299" fontAlgn="auto">
              <a:spcBef>
                <a:spcPts val="0"/>
              </a:spcBef>
              <a:spcAft>
                <a:spcPts val="0"/>
              </a:spcAft>
              <a:defRPr/>
            </a:pPr>
            <a:r>
              <a:rPr lang="en-US" sz="600" dirty="0">
                <a:solidFill>
                  <a:srgbClr val="000000">
                    <a:alpha val="25000"/>
                  </a:srgbClr>
                </a:solidFill>
                <a:latin typeface="+mn-lt"/>
                <a:ea typeface="+mn-ea"/>
                <a:cs typeface="CiscoSans Thin"/>
              </a:rPr>
              <a:t>© 2015  Cisco and/or its affiliates. All rights reserved.   Cisco Confidential</a:t>
            </a:r>
          </a:p>
        </p:txBody>
      </p:sp>
      <p:pic>
        <p:nvPicPr>
          <p:cNvPr id="1029" name="Picture 2" descr="C:\Users\spius\Pictures\cisco logo blue gradient.pn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74663" y="4625975"/>
            <a:ext cx="430212" cy="26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2" r:id="rId1"/>
    <p:sldLayoutId id="2147483963" r:id="rId2"/>
    <p:sldLayoutId id="2147483965" r:id="rId3"/>
    <p:sldLayoutId id="2147483966" r:id="rId4"/>
    <p:sldLayoutId id="2147483972" r:id="rId5"/>
    <p:sldLayoutId id="2147483973" r:id="rId6"/>
    <p:sldLayoutId id="2147483977" r:id="rId7"/>
    <p:sldLayoutId id="2147483979" r:id="rId8"/>
    <p:sldLayoutId id="2147483986" r:id="rId9"/>
    <p:sldLayoutId id="2147483987" r:id="rId10"/>
    <p:sldLayoutId id="2147483995" r:id="rId11"/>
    <p:sldLayoutId id="2147483998" r:id="rId12"/>
    <p:sldLayoutId id="2147483999" r:id="rId13"/>
    <p:sldLayoutId id="2147484003" r:id="rId14"/>
    <p:sldLayoutId id="2147484943" r:id="rId15"/>
  </p:sldLayoutIdLst>
  <p:transition spd="slow">
    <p:wipe/>
  </p:transition>
  <p:timing>
    <p:tnLst>
      <p:par>
        <p:cTn id="1" dur="indefinite" restart="never" nodeType="tmRoot"/>
      </p:par>
    </p:tnLst>
  </p:timing>
  <p:txStyles>
    <p:titleStyle>
      <a:lvl1pPr algn="l" defTabSz="683709"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3709"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3709"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3709"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3709"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6848" algn="l" defTabSz="683709"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3733" algn="l" defTabSz="683709"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0591" algn="l" defTabSz="683709"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7461" algn="l" defTabSz="683709"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744" indent="-169744" algn="l" defTabSz="683709"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508" indent="-215723" algn="l" defTabSz="683709"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487" indent="-169744" algn="l" defTabSz="683709"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880" indent="-169744" algn="l" defTabSz="683709"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259" indent="-169744" algn="l" defTabSz="683709"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231" indent="-171326" algn="l" defTabSz="685273"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135" indent="-171303" algn="l" defTabSz="685273"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440" indent="0" algn="l" defTabSz="685273" rtl="0" eaLnBrk="1" latinLnBrk="0" hangingPunct="1">
        <a:spcBef>
          <a:spcPct val="20000"/>
        </a:spcBef>
        <a:buFont typeface="Arial" pitchFamily="34" charset="0"/>
        <a:buNone/>
        <a:defRPr sz="1500" kern="1200">
          <a:solidFill>
            <a:schemeClr val="tx1"/>
          </a:solidFill>
          <a:latin typeface="+mn-lt"/>
          <a:ea typeface="+mn-ea"/>
          <a:cs typeface="+mn-cs"/>
        </a:defRPr>
      </a:lvl8pPr>
      <a:lvl9pPr marL="2912414" indent="-171326" algn="l" defTabSz="68527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73" rtl="0" eaLnBrk="1" latinLnBrk="0" hangingPunct="1">
        <a:defRPr sz="1400" kern="1200">
          <a:solidFill>
            <a:schemeClr val="tx1"/>
          </a:solidFill>
          <a:latin typeface="+mn-lt"/>
          <a:ea typeface="+mn-ea"/>
          <a:cs typeface="+mn-cs"/>
        </a:defRPr>
      </a:lvl1pPr>
      <a:lvl2pPr marL="342623" algn="l" defTabSz="685273" rtl="0" eaLnBrk="1" latinLnBrk="0" hangingPunct="1">
        <a:defRPr sz="1400" kern="1200">
          <a:solidFill>
            <a:schemeClr val="tx1"/>
          </a:solidFill>
          <a:latin typeface="+mn-lt"/>
          <a:ea typeface="+mn-ea"/>
          <a:cs typeface="+mn-cs"/>
        </a:defRPr>
      </a:lvl2pPr>
      <a:lvl3pPr marL="685273" algn="l" defTabSz="685273" rtl="0" eaLnBrk="1" latinLnBrk="0" hangingPunct="1">
        <a:defRPr sz="1400" kern="1200">
          <a:solidFill>
            <a:schemeClr val="tx1"/>
          </a:solidFill>
          <a:latin typeface="+mn-lt"/>
          <a:ea typeface="+mn-ea"/>
          <a:cs typeface="+mn-cs"/>
        </a:defRPr>
      </a:lvl3pPr>
      <a:lvl4pPr marL="1027907" algn="l" defTabSz="685273" rtl="0" eaLnBrk="1" latinLnBrk="0" hangingPunct="1">
        <a:defRPr sz="1400" kern="1200">
          <a:solidFill>
            <a:schemeClr val="tx1"/>
          </a:solidFill>
          <a:latin typeface="+mn-lt"/>
          <a:ea typeface="+mn-ea"/>
          <a:cs typeface="+mn-cs"/>
        </a:defRPr>
      </a:lvl4pPr>
      <a:lvl5pPr marL="1370546" algn="l" defTabSz="685273" rtl="0" eaLnBrk="1" latinLnBrk="0" hangingPunct="1">
        <a:defRPr sz="1400" kern="1200">
          <a:solidFill>
            <a:schemeClr val="tx1"/>
          </a:solidFill>
          <a:latin typeface="+mn-lt"/>
          <a:ea typeface="+mn-ea"/>
          <a:cs typeface="+mn-cs"/>
        </a:defRPr>
      </a:lvl5pPr>
      <a:lvl6pPr marL="1713191" algn="l" defTabSz="685273" rtl="0" eaLnBrk="1" latinLnBrk="0" hangingPunct="1">
        <a:defRPr sz="1400" kern="1200">
          <a:solidFill>
            <a:schemeClr val="tx1"/>
          </a:solidFill>
          <a:latin typeface="+mn-lt"/>
          <a:ea typeface="+mn-ea"/>
          <a:cs typeface="+mn-cs"/>
        </a:defRPr>
      </a:lvl6pPr>
      <a:lvl7pPr marL="2055818" algn="l" defTabSz="685273" rtl="0" eaLnBrk="1" latinLnBrk="0" hangingPunct="1">
        <a:defRPr sz="1400" kern="1200">
          <a:solidFill>
            <a:schemeClr val="tx1"/>
          </a:solidFill>
          <a:latin typeface="+mn-lt"/>
          <a:ea typeface="+mn-ea"/>
          <a:cs typeface="+mn-cs"/>
        </a:defRPr>
      </a:lvl7pPr>
      <a:lvl8pPr marL="2398440" algn="l" defTabSz="685273" rtl="0" eaLnBrk="1" latinLnBrk="0" hangingPunct="1">
        <a:defRPr sz="1400" kern="1200">
          <a:solidFill>
            <a:schemeClr val="tx1"/>
          </a:solidFill>
          <a:latin typeface="+mn-lt"/>
          <a:ea typeface="+mn-ea"/>
          <a:cs typeface="+mn-cs"/>
        </a:defRPr>
      </a:lvl8pPr>
      <a:lvl9pPr marL="2741066" algn="l" defTabSz="685273"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4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4" tIns="45682" rIns="91364" bIns="4568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98" y="4742908"/>
            <a:ext cx="218953" cy="154518"/>
          </a:xfrm>
          <a:prstGeom prst="rect">
            <a:avLst/>
          </a:prstGeom>
          <a:noFill/>
          <a:ln w="9525" algn="ctr">
            <a:noFill/>
            <a:miter lim="800000"/>
            <a:headEnd/>
            <a:tailEnd/>
          </a:ln>
          <a:effectLst/>
        </p:spPr>
        <p:txBody>
          <a:bodyPr wrap="none" lIns="61541" tIns="30788" rIns="61541" bIns="30788" anchor="b">
            <a:spAutoFit/>
          </a:bodyPr>
          <a:lstStyle/>
          <a:p>
            <a:pPr algn="r" defTabSz="610284" fontAlgn="auto">
              <a:spcBef>
                <a:spcPts val="0"/>
              </a:spcBef>
              <a:spcAft>
                <a:spcPts val="0"/>
              </a:spcAft>
              <a:defRPr/>
            </a:pPr>
            <a:fld id="{4ABDCABE-3F10-B64C-92F1-862014417034}" type="slidenum">
              <a:rPr lang="en-US" sz="600">
                <a:solidFill>
                  <a:srgbClr val="000000">
                    <a:alpha val="25000"/>
                  </a:srgbClr>
                </a:solidFill>
                <a:latin typeface="Arial"/>
                <a:ea typeface="ＭＳ Ｐゴシック" charset="0"/>
                <a:cs typeface="CiscoSans Thin"/>
              </a:rPr>
              <a:pPr algn="r" defTabSz="610284" fontAlgn="auto">
                <a:spcBef>
                  <a:spcPts val="0"/>
                </a:spcBef>
                <a:spcAft>
                  <a:spcPts val="0"/>
                </a:spcAft>
                <a:defRPr/>
              </a:pPr>
              <a:t>‹#›</a:t>
            </a:fld>
            <a:endParaRPr lang="en-US" sz="600" dirty="0">
              <a:solidFill>
                <a:srgbClr val="000000">
                  <a:alpha val="25000"/>
                </a:srgbClr>
              </a:solidFill>
              <a:latin typeface="Arial"/>
              <a:ea typeface="ＭＳ Ｐゴシック" charset="0"/>
              <a:cs typeface="CiscoSans Thin"/>
            </a:endParaRPr>
          </a:p>
        </p:txBody>
      </p:sp>
      <p:sp>
        <p:nvSpPr>
          <p:cNvPr id="13" name="Rectangle 4"/>
          <p:cNvSpPr>
            <a:spLocks noChangeArrowheads="1"/>
          </p:cNvSpPr>
          <p:nvPr/>
        </p:nvSpPr>
        <p:spPr bwMode="ltGray">
          <a:xfrm>
            <a:off x="5867509" y="4741655"/>
            <a:ext cx="2658018" cy="154518"/>
          </a:xfrm>
          <a:prstGeom prst="rect">
            <a:avLst/>
          </a:prstGeom>
          <a:noFill/>
          <a:ln w="9525">
            <a:noFill/>
            <a:miter lim="800000"/>
            <a:headEnd/>
            <a:tailEnd/>
          </a:ln>
          <a:effectLst/>
        </p:spPr>
        <p:txBody>
          <a:bodyPr lIns="61541" tIns="30788" rIns="61541" bIns="30788" anchor="b">
            <a:spAutoFit/>
          </a:bodyPr>
          <a:lstStyle/>
          <a:p>
            <a:pPr defTabSz="610284" fontAlgn="auto">
              <a:spcBef>
                <a:spcPts val="0"/>
              </a:spcBef>
              <a:spcAft>
                <a:spcPts val="0"/>
              </a:spcAft>
              <a:defRPr/>
            </a:pPr>
            <a:r>
              <a:rPr lang="en-US" sz="600" dirty="0">
                <a:solidFill>
                  <a:srgbClr val="000000">
                    <a:alpha val="25000"/>
                  </a:srgbClr>
                </a:solidFill>
                <a:latin typeface="Arial"/>
                <a:ea typeface="ＭＳ Ｐゴシック" charset="0"/>
                <a:cs typeface="CiscoSans Thin"/>
              </a:rPr>
              <a:t>© 2015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4178"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93489210"/>
      </p:ext>
    </p:extLst>
  </p:cSld>
  <p:clrMap bg1="lt1" tx1="dk1" bg2="lt2" tx2="dk2" accent1="accent1" accent2="accent2" accent3="accent3" accent4="accent4" accent5="accent5" accent6="accent6" hlink="hlink" folHlink="folHlink"/>
  <p:transition spd="slow">
    <p:fade/>
  </p:transition>
  <p:timing>
    <p:tnLst>
      <p:par>
        <p:cTn id="1" dur="indefinite" restart="never" nodeType="tmRoot"/>
      </p:par>
    </p:tnLst>
  </p:timing>
  <p:txStyles>
    <p:titleStyle>
      <a:lvl1pPr algn="l" defTabSz="683691"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683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3709"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0557"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741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740" indent="-169740" algn="l" defTabSz="683691"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499" indent="-215717" algn="l" defTabSz="683691"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477" indent="-169740" algn="l" defTabSz="683691"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868"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245"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210" indent="-171322" algn="l" defTabSz="68525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111" indent="-171299" algn="l" defTabSz="68525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380" indent="0" algn="l" defTabSz="685255" rtl="0" eaLnBrk="1" latinLnBrk="0" hangingPunct="1">
        <a:spcBef>
          <a:spcPct val="20000"/>
        </a:spcBef>
        <a:buFont typeface="Arial" pitchFamily="34" charset="0"/>
        <a:buNone/>
        <a:defRPr sz="1500" kern="1200">
          <a:solidFill>
            <a:schemeClr val="tx1"/>
          </a:solidFill>
          <a:latin typeface="+mn-lt"/>
          <a:ea typeface="+mn-ea"/>
          <a:cs typeface="+mn-cs"/>
        </a:defRPr>
      </a:lvl8pPr>
      <a:lvl9pPr marL="2912342" indent="-171322" algn="l" defTabSz="6852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55" rtl="0" eaLnBrk="1" latinLnBrk="0" hangingPunct="1">
        <a:defRPr sz="1400" kern="1200">
          <a:solidFill>
            <a:schemeClr val="tx1"/>
          </a:solidFill>
          <a:latin typeface="+mn-lt"/>
          <a:ea typeface="+mn-ea"/>
          <a:cs typeface="+mn-cs"/>
        </a:defRPr>
      </a:lvl1pPr>
      <a:lvl2pPr marL="342614" algn="l" defTabSz="685255" rtl="0" eaLnBrk="1" latinLnBrk="0" hangingPunct="1">
        <a:defRPr sz="1400" kern="1200">
          <a:solidFill>
            <a:schemeClr val="tx1"/>
          </a:solidFill>
          <a:latin typeface="+mn-lt"/>
          <a:ea typeface="+mn-ea"/>
          <a:cs typeface="+mn-cs"/>
        </a:defRPr>
      </a:lvl2pPr>
      <a:lvl3pPr marL="685255" algn="l" defTabSz="685255" rtl="0" eaLnBrk="1" latinLnBrk="0" hangingPunct="1">
        <a:defRPr sz="1400" kern="1200">
          <a:solidFill>
            <a:schemeClr val="tx1"/>
          </a:solidFill>
          <a:latin typeface="+mn-lt"/>
          <a:ea typeface="+mn-ea"/>
          <a:cs typeface="+mn-cs"/>
        </a:defRPr>
      </a:lvl3pPr>
      <a:lvl4pPr marL="1027881" algn="l" defTabSz="685255" rtl="0" eaLnBrk="1" latinLnBrk="0" hangingPunct="1">
        <a:defRPr sz="1400" kern="1200">
          <a:solidFill>
            <a:schemeClr val="tx1"/>
          </a:solidFill>
          <a:latin typeface="+mn-lt"/>
          <a:ea typeface="+mn-ea"/>
          <a:cs typeface="+mn-cs"/>
        </a:defRPr>
      </a:lvl4pPr>
      <a:lvl5pPr marL="1370512" algn="l" defTabSz="685255" rtl="0" eaLnBrk="1" latinLnBrk="0" hangingPunct="1">
        <a:defRPr sz="1400" kern="1200">
          <a:solidFill>
            <a:schemeClr val="tx1"/>
          </a:solidFill>
          <a:latin typeface="+mn-lt"/>
          <a:ea typeface="+mn-ea"/>
          <a:cs typeface="+mn-cs"/>
        </a:defRPr>
      </a:lvl5pPr>
      <a:lvl6pPr marL="1713149" algn="l" defTabSz="685255" rtl="0" eaLnBrk="1" latinLnBrk="0" hangingPunct="1">
        <a:defRPr sz="1400" kern="1200">
          <a:solidFill>
            <a:schemeClr val="tx1"/>
          </a:solidFill>
          <a:latin typeface="+mn-lt"/>
          <a:ea typeface="+mn-ea"/>
          <a:cs typeface="+mn-cs"/>
        </a:defRPr>
      </a:lvl6pPr>
      <a:lvl7pPr marL="2055767" algn="l" defTabSz="685255" rtl="0" eaLnBrk="1" latinLnBrk="0" hangingPunct="1">
        <a:defRPr sz="1400" kern="1200">
          <a:solidFill>
            <a:schemeClr val="tx1"/>
          </a:solidFill>
          <a:latin typeface="+mn-lt"/>
          <a:ea typeface="+mn-ea"/>
          <a:cs typeface="+mn-cs"/>
        </a:defRPr>
      </a:lvl7pPr>
      <a:lvl8pPr marL="2398380" algn="l" defTabSz="685255" rtl="0" eaLnBrk="1" latinLnBrk="0" hangingPunct="1">
        <a:defRPr sz="1400" kern="1200">
          <a:solidFill>
            <a:schemeClr val="tx1"/>
          </a:solidFill>
          <a:latin typeface="+mn-lt"/>
          <a:ea typeface="+mn-ea"/>
          <a:cs typeface="+mn-cs"/>
        </a:defRPr>
      </a:lvl8pPr>
      <a:lvl9pPr marL="2740997" algn="l" defTabSz="685255" rtl="0" eaLnBrk="1" latinLnBrk="0" hangingPunct="1">
        <a:defRPr sz="1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4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4" tIns="45682" rIns="91364" bIns="4568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98" y="4742908"/>
            <a:ext cx="218953" cy="154518"/>
          </a:xfrm>
          <a:prstGeom prst="rect">
            <a:avLst/>
          </a:prstGeom>
          <a:noFill/>
          <a:ln w="9525" algn="ctr">
            <a:noFill/>
            <a:miter lim="800000"/>
            <a:headEnd/>
            <a:tailEnd/>
          </a:ln>
          <a:effectLst/>
        </p:spPr>
        <p:txBody>
          <a:bodyPr wrap="none" lIns="61541" tIns="30788" rIns="61541" bIns="30788" anchor="b">
            <a:spAutoFit/>
          </a:bodyPr>
          <a:lstStyle/>
          <a:p>
            <a:pPr algn="r" defTabSz="610284" fontAlgn="auto">
              <a:spcBef>
                <a:spcPts val="0"/>
              </a:spcBef>
              <a:spcAft>
                <a:spcPts val="0"/>
              </a:spcAft>
              <a:defRPr/>
            </a:pPr>
            <a:fld id="{4ABDCABE-3F10-B64C-92F1-862014417034}" type="slidenum">
              <a:rPr lang="en-US" sz="600">
                <a:solidFill>
                  <a:srgbClr val="000000">
                    <a:alpha val="25000"/>
                  </a:srgbClr>
                </a:solidFill>
                <a:latin typeface="Arial"/>
                <a:ea typeface="ＭＳ Ｐゴシック" charset="0"/>
                <a:cs typeface="CiscoSans Thin"/>
              </a:rPr>
              <a:pPr algn="r" defTabSz="610284" fontAlgn="auto">
                <a:spcBef>
                  <a:spcPts val="0"/>
                </a:spcBef>
                <a:spcAft>
                  <a:spcPts val="0"/>
                </a:spcAft>
                <a:defRPr/>
              </a:pPr>
              <a:t>‹#›</a:t>
            </a:fld>
            <a:endParaRPr lang="en-US" sz="600" dirty="0">
              <a:solidFill>
                <a:srgbClr val="000000">
                  <a:alpha val="25000"/>
                </a:srgbClr>
              </a:solidFill>
              <a:latin typeface="Arial"/>
              <a:ea typeface="ＭＳ Ｐゴシック" charset="0"/>
              <a:cs typeface="CiscoSans Thin"/>
            </a:endParaRPr>
          </a:p>
        </p:txBody>
      </p:sp>
      <p:pic>
        <p:nvPicPr>
          <p:cNvPr id="7" name="Picture 2" descr="C:\Users\spius\Pictures\cisco logo blue gradient.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4178"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4"/>
          <p:cNvSpPr>
            <a:spLocks noChangeArrowheads="1"/>
          </p:cNvSpPr>
          <p:nvPr/>
        </p:nvSpPr>
        <p:spPr bwMode="ltGray">
          <a:xfrm>
            <a:off x="5985513" y="4731525"/>
            <a:ext cx="2472136" cy="154518"/>
          </a:xfrm>
          <a:prstGeom prst="rect">
            <a:avLst/>
          </a:prstGeom>
          <a:noFill/>
          <a:ln w="9525">
            <a:noFill/>
            <a:miter lim="800000"/>
            <a:headEnd/>
            <a:tailEnd/>
          </a:ln>
          <a:effectLst/>
        </p:spPr>
        <p:txBody>
          <a:bodyPr wrap="square" lIns="61541" tIns="30788" rIns="61541" bIns="30788" anchor="b">
            <a:spAutoFit/>
          </a:bodyPr>
          <a:lstStyle/>
          <a:p>
            <a:pPr algn="r" defTabSz="610284" fontAlgn="auto">
              <a:spcBef>
                <a:spcPts val="0"/>
              </a:spcBef>
              <a:spcAft>
                <a:spcPts val="0"/>
              </a:spcAft>
            </a:pPr>
            <a:r>
              <a:rPr lang="en-US" sz="600" dirty="0">
                <a:solidFill>
                  <a:srgbClr val="000000">
                    <a:alpha val="25000"/>
                  </a:srgbClr>
                </a:solidFill>
                <a:latin typeface="Arial"/>
                <a:ea typeface="ＭＳ Ｐゴシック" charset="0"/>
                <a:cs typeface="CiscoSans Thin"/>
              </a:rPr>
              <a:t>© 2015  Cisco and/or its affiliates. All rights reserved.   Cisco Public</a:t>
            </a:r>
          </a:p>
        </p:txBody>
      </p:sp>
    </p:spTree>
    <p:extLst>
      <p:ext uri="{BB962C8B-B14F-4D97-AF65-F5344CB8AC3E}">
        <p14:creationId xmlns:p14="http://schemas.microsoft.com/office/powerpoint/2010/main" val="3753659904"/>
      </p:ext>
    </p:extLst>
  </p:cSld>
  <p:clrMap bg1="lt1" tx1="dk1" bg2="lt2" tx2="dk2" accent1="accent1" accent2="accent2" accent3="accent3" accent4="accent4" accent5="accent5" accent6="accent6" hlink="hlink" folHlink="folHlink"/>
  <p:transition spd="slow">
    <p:wipe/>
  </p:transition>
  <p:timing>
    <p:tnLst>
      <p:par>
        <p:cTn id="1" dur="indefinite" restart="never" nodeType="tmRoot"/>
      </p:par>
    </p:tnLst>
  </p:timing>
  <p:txStyles>
    <p:titleStyle>
      <a:lvl1pPr algn="l" defTabSz="683691"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683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3709"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0557"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741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740" indent="-169740" algn="l" defTabSz="683691"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499" indent="-215717" algn="l" defTabSz="683691"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477" indent="-169740" algn="l" defTabSz="683691"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868"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245"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210" indent="-171322" algn="l" defTabSz="68525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111" indent="-171299" algn="l" defTabSz="68525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380" indent="0" algn="l" defTabSz="685255" rtl="0" eaLnBrk="1" latinLnBrk="0" hangingPunct="1">
        <a:spcBef>
          <a:spcPct val="20000"/>
        </a:spcBef>
        <a:buFont typeface="Arial" pitchFamily="34" charset="0"/>
        <a:buNone/>
        <a:defRPr sz="1500" kern="1200">
          <a:solidFill>
            <a:schemeClr val="tx1"/>
          </a:solidFill>
          <a:latin typeface="+mn-lt"/>
          <a:ea typeface="+mn-ea"/>
          <a:cs typeface="+mn-cs"/>
        </a:defRPr>
      </a:lvl8pPr>
      <a:lvl9pPr marL="2912342" indent="-171322" algn="l" defTabSz="6852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55" rtl="0" eaLnBrk="1" latinLnBrk="0" hangingPunct="1">
        <a:defRPr sz="1400" kern="1200">
          <a:solidFill>
            <a:schemeClr val="tx1"/>
          </a:solidFill>
          <a:latin typeface="+mn-lt"/>
          <a:ea typeface="+mn-ea"/>
          <a:cs typeface="+mn-cs"/>
        </a:defRPr>
      </a:lvl1pPr>
      <a:lvl2pPr marL="342614" algn="l" defTabSz="685255" rtl="0" eaLnBrk="1" latinLnBrk="0" hangingPunct="1">
        <a:defRPr sz="1400" kern="1200">
          <a:solidFill>
            <a:schemeClr val="tx1"/>
          </a:solidFill>
          <a:latin typeface="+mn-lt"/>
          <a:ea typeface="+mn-ea"/>
          <a:cs typeface="+mn-cs"/>
        </a:defRPr>
      </a:lvl2pPr>
      <a:lvl3pPr marL="685255" algn="l" defTabSz="685255" rtl="0" eaLnBrk="1" latinLnBrk="0" hangingPunct="1">
        <a:defRPr sz="1400" kern="1200">
          <a:solidFill>
            <a:schemeClr val="tx1"/>
          </a:solidFill>
          <a:latin typeface="+mn-lt"/>
          <a:ea typeface="+mn-ea"/>
          <a:cs typeface="+mn-cs"/>
        </a:defRPr>
      </a:lvl3pPr>
      <a:lvl4pPr marL="1027881" algn="l" defTabSz="685255" rtl="0" eaLnBrk="1" latinLnBrk="0" hangingPunct="1">
        <a:defRPr sz="1400" kern="1200">
          <a:solidFill>
            <a:schemeClr val="tx1"/>
          </a:solidFill>
          <a:latin typeface="+mn-lt"/>
          <a:ea typeface="+mn-ea"/>
          <a:cs typeface="+mn-cs"/>
        </a:defRPr>
      </a:lvl4pPr>
      <a:lvl5pPr marL="1370512" algn="l" defTabSz="685255" rtl="0" eaLnBrk="1" latinLnBrk="0" hangingPunct="1">
        <a:defRPr sz="1400" kern="1200">
          <a:solidFill>
            <a:schemeClr val="tx1"/>
          </a:solidFill>
          <a:latin typeface="+mn-lt"/>
          <a:ea typeface="+mn-ea"/>
          <a:cs typeface="+mn-cs"/>
        </a:defRPr>
      </a:lvl5pPr>
      <a:lvl6pPr marL="1713149" algn="l" defTabSz="685255" rtl="0" eaLnBrk="1" latinLnBrk="0" hangingPunct="1">
        <a:defRPr sz="1400" kern="1200">
          <a:solidFill>
            <a:schemeClr val="tx1"/>
          </a:solidFill>
          <a:latin typeface="+mn-lt"/>
          <a:ea typeface="+mn-ea"/>
          <a:cs typeface="+mn-cs"/>
        </a:defRPr>
      </a:lvl6pPr>
      <a:lvl7pPr marL="2055767" algn="l" defTabSz="685255" rtl="0" eaLnBrk="1" latinLnBrk="0" hangingPunct="1">
        <a:defRPr sz="1400" kern="1200">
          <a:solidFill>
            <a:schemeClr val="tx1"/>
          </a:solidFill>
          <a:latin typeface="+mn-lt"/>
          <a:ea typeface="+mn-ea"/>
          <a:cs typeface="+mn-cs"/>
        </a:defRPr>
      </a:lvl7pPr>
      <a:lvl8pPr marL="2398380" algn="l" defTabSz="685255" rtl="0" eaLnBrk="1" latinLnBrk="0" hangingPunct="1">
        <a:defRPr sz="1400" kern="1200">
          <a:solidFill>
            <a:schemeClr val="tx1"/>
          </a:solidFill>
          <a:latin typeface="+mn-lt"/>
          <a:ea typeface="+mn-ea"/>
          <a:cs typeface="+mn-cs"/>
        </a:defRPr>
      </a:lvl8pPr>
      <a:lvl9pPr marL="2740997" algn="l" defTabSz="685255" rtl="0" eaLnBrk="1" latinLnBrk="0" hangingPunct="1">
        <a:defRPr sz="1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4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4" tIns="45682" rIns="91364" bIns="4568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98" y="4742908"/>
            <a:ext cx="218953" cy="154518"/>
          </a:xfrm>
          <a:prstGeom prst="rect">
            <a:avLst/>
          </a:prstGeom>
          <a:noFill/>
          <a:ln w="9525" algn="ctr">
            <a:noFill/>
            <a:miter lim="800000"/>
            <a:headEnd/>
            <a:tailEnd/>
          </a:ln>
          <a:effectLst/>
        </p:spPr>
        <p:txBody>
          <a:bodyPr wrap="none" lIns="61541" tIns="30788" rIns="61541" bIns="30788" anchor="b">
            <a:spAutoFit/>
          </a:bodyPr>
          <a:lstStyle/>
          <a:p>
            <a:pPr algn="r" defTabSz="610284" fontAlgn="auto">
              <a:spcBef>
                <a:spcPts val="0"/>
              </a:spcBef>
              <a:spcAft>
                <a:spcPts val="0"/>
              </a:spcAft>
              <a:defRPr/>
            </a:pPr>
            <a:fld id="{4ABDCABE-3F10-B64C-92F1-862014417034}" type="slidenum">
              <a:rPr lang="en-US" sz="600">
                <a:solidFill>
                  <a:srgbClr val="000000">
                    <a:alpha val="25000"/>
                  </a:srgbClr>
                </a:solidFill>
                <a:latin typeface="Arial"/>
                <a:ea typeface="ＭＳ Ｐゴシック" charset="0"/>
                <a:cs typeface="CiscoSans Thin"/>
              </a:rPr>
              <a:pPr algn="r" defTabSz="610284" fontAlgn="auto">
                <a:spcBef>
                  <a:spcPts val="0"/>
                </a:spcBef>
                <a:spcAft>
                  <a:spcPts val="0"/>
                </a:spcAft>
                <a:defRPr/>
              </a:pPr>
              <a:t>‹#›</a:t>
            </a:fld>
            <a:endParaRPr lang="en-US" sz="600" dirty="0">
              <a:solidFill>
                <a:srgbClr val="000000">
                  <a:alpha val="25000"/>
                </a:srgbClr>
              </a:solidFill>
              <a:latin typeface="Arial"/>
              <a:ea typeface="ＭＳ Ｐゴシック" charset="0"/>
              <a:cs typeface="CiscoSans Thin"/>
            </a:endParaRPr>
          </a:p>
        </p:txBody>
      </p:sp>
      <p:sp>
        <p:nvSpPr>
          <p:cNvPr id="13" name="Rectangle 4"/>
          <p:cNvSpPr>
            <a:spLocks noChangeArrowheads="1"/>
          </p:cNvSpPr>
          <p:nvPr/>
        </p:nvSpPr>
        <p:spPr bwMode="ltGray">
          <a:xfrm>
            <a:off x="5867509" y="4741655"/>
            <a:ext cx="2658018" cy="154518"/>
          </a:xfrm>
          <a:prstGeom prst="rect">
            <a:avLst/>
          </a:prstGeom>
          <a:noFill/>
          <a:ln w="9525">
            <a:noFill/>
            <a:miter lim="800000"/>
            <a:headEnd/>
            <a:tailEnd/>
          </a:ln>
          <a:effectLst/>
        </p:spPr>
        <p:txBody>
          <a:bodyPr lIns="61541" tIns="30788" rIns="61541" bIns="30788" anchor="b">
            <a:spAutoFit/>
          </a:bodyPr>
          <a:lstStyle/>
          <a:p>
            <a:pPr defTabSz="610284" fontAlgn="auto">
              <a:spcBef>
                <a:spcPts val="0"/>
              </a:spcBef>
              <a:spcAft>
                <a:spcPts val="0"/>
              </a:spcAft>
              <a:defRPr/>
            </a:pPr>
            <a:r>
              <a:rPr lang="en-US" sz="600" dirty="0">
                <a:solidFill>
                  <a:srgbClr val="000000">
                    <a:alpha val="25000"/>
                  </a:srgbClr>
                </a:solidFill>
                <a:latin typeface="Arial"/>
                <a:ea typeface="ＭＳ Ｐゴシック" charset="0"/>
                <a:cs typeface="CiscoSans Thin"/>
              </a:rPr>
              <a:t>© 2015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4178"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33883664"/>
      </p:ext>
    </p:extLst>
  </p:cSld>
  <p:clrMap bg1="lt1" tx1="dk1" bg2="lt2" tx2="dk2" accent1="accent1" accent2="accent2" accent3="accent3" accent4="accent4" accent5="accent5" accent6="accent6" hlink="hlink" folHlink="folHlink"/>
  <p:transition spd="slow">
    <p:fade/>
  </p:transition>
  <p:timing>
    <p:tnLst>
      <p:par>
        <p:cTn id="1" dur="indefinite" restart="never" nodeType="tmRoot"/>
      </p:par>
    </p:tnLst>
  </p:timing>
  <p:txStyles>
    <p:titleStyle>
      <a:lvl1pPr algn="l" defTabSz="683691"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683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3709"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0557"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741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740" indent="-169740" algn="l" defTabSz="683691"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499" indent="-215717" algn="l" defTabSz="683691"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477" indent="-169740" algn="l" defTabSz="683691"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868"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245"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210" indent="-171322" algn="l" defTabSz="68525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111" indent="-171299" algn="l" defTabSz="68525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380" indent="0" algn="l" defTabSz="685255" rtl="0" eaLnBrk="1" latinLnBrk="0" hangingPunct="1">
        <a:spcBef>
          <a:spcPct val="20000"/>
        </a:spcBef>
        <a:buFont typeface="Arial" pitchFamily="34" charset="0"/>
        <a:buNone/>
        <a:defRPr sz="1500" kern="1200">
          <a:solidFill>
            <a:schemeClr val="tx1"/>
          </a:solidFill>
          <a:latin typeface="+mn-lt"/>
          <a:ea typeface="+mn-ea"/>
          <a:cs typeface="+mn-cs"/>
        </a:defRPr>
      </a:lvl8pPr>
      <a:lvl9pPr marL="2912342" indent="-171322" algn="l" defTabSz="6852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55" rtl="0" eaLnBrk="1" latinLnBrk="0" hangingPunct="1">
        <a:defRPr sz="1400" kern="1200">
          <a:solidFill>
            <a:schemeClr val="tx1"/>
          </a:solidFill>
          <a:latin typeface="+mn-lt"/>
          <a:ea typeface="+mn-ea"/>
          <a:cs typeface="+mn-cs"/>
        </a:defRPr>
      </a:lvl1pPr>
      <a:lvl2pPr marL="342614" algn="l" defTabSz="685255" rtl="0" eaLnBrk="1" latinLnBrk="0" hangingPunct="1">
        <a:defRPr sz="1400" kern="1200">
          <a:solidFill>
            <a:schemeClr val="tx1"/>
          </a:solidFill>
          <a:latin typeface="+mn-lt"/>
          <a:ea typeface="+mn-ea"/>
          <a:cs typeface="+mn-cs"/>
        </a:defRPr>
      </a:lvl2pPr>
      <a:lvl3pPr marL="685255" algn="l" defTabSz="685255" rtl="0" eaLnBrk="1" latinLnBrk="0" hangingPunct="1">
        <a:defRPr sz="1400" kern="1200">
          <a:solidFill>
            <a:schemeClr val="tx1"/>
          </a:solidFill>
          <a:latin typeface="+mn-lt"/>
          <a:ea typeface="+mn-ea"/>
          <a:cs typeface="+mn-cs"/>
        </a:defRPr>
      </a:lvl3pPr>
      <a:lvl4pPr marL="1027881" algn="l" defTabSz="685255" rtl="0" eaLnBrk="1" latinLnBrk="0" hangingPunct="1">
        <a:defRPr sz="1400" kern="1200">
          <a:solidFill>
            <a:schemeClr val="tx1"/>
          </a:solidFill>
          <a:latin typeface="+mn-lt"/>
          <a:ea typeface="+mn-ea"/>
          <a:cs typeface="+mn-cs"/>
        </a:defRPr>
      </a:lvl4pPr>
      <a:lvl5pPr marL="1370512" algn="l" defTabSz="685255" rtl="0" eaLnBrk="1" latinLnBrk="0" hangingPunct="1">
        <a:defRPr sz="1400" kern="1200">
          <a:solidFill>
            <a:schemeClr val="tx1"/>
          </a:solidFill>
          <a:latin typeface="+mn-lt"/>
          <a:ea typeface="+mn-ea"/>
          <a:cs typeface="+mn-cs"/>
        </a:defRPr>
      </a:lvl5pPr>
      <a:lvl6pPr marL="1713149" algn="l" defTabSz="685255" rtl="0" eaLnBrk="1" latinLnBrk="0" hangingPunct="1">
        <a:defRPr sz="1400" kern="1200">
          <a:solidFill>
            <a:schemeClr val="tx1"/>
          </a:solidFill>
          <a:latin typeface="+mn-lt"/>
          <a:ea typeface="+mn-ea"/>
          <a:cs typeface="+mn-cs"/>
        </a:defRPr>
      </a:lvl6pPr>
      <a:lvl7pPr marL="2055767" algn="l" defTabSz="685255" rtl="0" eaLnBrk="1" latinLnBrk="0" hangingPunct="1">
        <a:defRPr sz="1400" kern="1200">
          <a:solidFill>
            <a:schemeClr val="tx1"/>
          </a:solidFill>
          <a:latin typeface="+mn-lt"/>
          <a:ea typeface="+mn-ea"/>
          <a:cs typeface="+mn-cs"/>
        </a:defRPr>
      </a:lvl7pPr>
      <a:lvl8pPr marL="2398380" algn="l" defTabSz="685255" rtl="0" eaLnBrk="1" latinLnBrk="0" hangingPunct="1">
        <a:defRPr sz="1400" kern="1200">
          <a:solidFill>
            <a:schemeClr val="tx1"/>
          </a:solidFill>
          <a:latin typeface="+mn-lt"/>
          <a:ea typeface="+mn-ea"/>
          <a:cs typeface="+mn-cs"/>
        </a:defRPr>
      </a:lvl8pPr>
      <a:lvl9pPr marL="2740997" algn="l" defTabSz="685255" rtl="0" eaLnBrk="1" latinLnBrk="0" hangingPunct="1">
        <a:defRPr sz="1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4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4" tIns="45682" rIns="91364" bIns="4568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98" y="4742908"/>
            <a:ext cx="218953" cy="154518"/>
          </a:xfrm>
          <a:prstGeom prst="rect">
            <a:avLst/>
          </a:prstGeom>
          <a:noFill/>
          <a:ln w="9525" algn="ctr">
            <a:noFill/>
            <a:miter lim="800000"/>
            <a:headEnd/>
            <a:tailEnd/>
          </a:ln>
          <a:effectLst/>
        </p:spPr>
        <p:txBody>
          <a:bodyPr wrap="none" lIns="61541" tIns="30788" rIns="61541" bIns="30788" anchor="b">
            <a:spAutoFit/>
          </a:bodyPr>
          <a:lstStyle/>
          <a:p>
            <a:pPr algn="r" defTabSz="610284" fontAlgn="auto">
              <a:spcBef>
                <a:spcPts val="0"/>
              </a:spcBef>
              <a:spcAft>
                <a:spcPts val="0"/>
              </a:spcAft>
              <a:defRPr/>
            </a:pPr>
            <a:fld id="{4ABDCABE-3F10-B64C-92F1-862014417034}" type="slidenum">
              <a:rPr lang="en-US" sz="600">
                <a:solidFill>
                  <a:srgbClr val="000000">
                    <a:alpha val="25000"/>
                  </a:srgbClr>
                </a:solidFill>
                <a:latin typeface="Arial"/>
                <a:ea typeface="ＭＳ Ｐゴシック" charset="0"/>
                <a:cs typeface="CiscoSans Thin"/>
              </a:rPr>
              <a:pPr algn="r" defTabSz="610284" fontAlgn="auto">
                <a:spcBef>
                  <a:spcPts val="0"/>
                </a:spcBef>
                <a:spcAft>
                  <a:spcPts val="0"/>
                </a:spcAft>
                <a:defRPr/>
              </a:pPr>
              <a:t>‹#›</a:t>
            </a:fld>
            <a:endParaRPr lang="en-US" sz="600" dirty="0">
              <a:solidFill>
                <a:srgbClr val="000000">
                  <a:alpha val="25000"/>
                </a:srgbClr>
              </a:solidFill>
              <a:latin typeface="Arial"/>
              <a:ea typeface="ＭＳ Ｐゴシック" charset="0"/>
              <a:cs typeface="CiscoSans Thin"/>
            </a:endParaRPr>
          </a:p>
        </p:txBody>
      </p:sp>
      <p:sp>
        <p:nvSpPr>
          <p:cNvPr id="13" name="Rectangle 4"/>
          <p:cNvSpPr>
            <a:spLocks noChangeArrowheads="1"/>
          </p:cNvSpPr>
          <p:nvPr/>
        </p:nvSpPr>
        <p:spPr bwMode="ltGray">
          <a:xfrm>
            <a:off x="5867509" y="4741655"/>
            <a:ext cx="2658018" cy="154518"/>
          </a:xfrm>
          <a:prstGeom prst="rect">
            <a:avLst/>
          </a:prstGeom>
          <a:noFill/>
          <a:ln w="9525">
            <a:noFill/>
            <a:miter lim="800000"/>
            <a:headEnd/>
            <a:tailEnd/>
          </a:ln>
          <a:effectLst/>
        </p:spPr>
        <p:txBody>
          <a:bodyPr lIns="61541" tIns="30788" rIns="61541" bIns="30788" anchor="b">
            <a:spAutoFit/>
          </a:bodyPr>
          <a:lstStyle/>
          <a:p>
            <a:pPr defTabSz="610284" fontAlgn="auto">
              <a:spcBef>
                <a:spcPts val="0"/>
              </a:spcBef>
              <a:spcAft>
                <a:spcPts val="0"/>
              </a:spcAft>
              <a:defRPr/>
            </a:pPr>
            <a:r>
              <a:rPr lang="en-US" sz="600" dirty="0">
                <a:solidFill>
                  <a:srgbClr val="000000">
                    <a:alpha val="25000"/>
                  </a:srgbClr>
                </a:solidFill>
                <a:latin typeface="Arial"/>
                <a:ea typeface="ＭＳ Ｐゴシック" charset="0"/>
                <a:cs typeface="CiscoSans Thin"/>
              </a:rPr>
              <a:t>© 2014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4178"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7581130"/>
      </p:ext>
    </p:extLst>
  </p:cSld>
  <p:clrMap bg1="lt1" tx1="dk1" bg2="lt2" tx2="dk2" accent1="accent1" accent2="accent2" accent3="accent3" accent4="accent4" accent5="accent5" accent6="accent6" hlink="hlink" folHlink="folHlink"/>
  <p:transition spd="slow">
    <p:wipe/>
  </p:transition>
  <p:timing>
    <p:tnLst>
      <p:par>
        <p:cTn id="1" dur="indefinite" restart="never" nodeType="tmRoot"/>
      </p:par>
    </p:tnLst>
  </p:timing>
  <p:txStyles>
    <p:titleStyle>
      <a:lvl1pPr algn="l" defTabSz="683691"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683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3709"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0557"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741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740" indent="-169740" algn="l" defTabSz="683691"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499" indent="-215717" algn="l" defTabSz="683691"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477" indent="-169740" algn="l" defTabSz="683691"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868"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245"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210" indent="-171322" algn="l" defTabSz="68525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111" indent="-171299" algn="l" defTabSz="68525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380" indent="0" algn="l" defTabSz="685255" rtl="0" eaLnBrk="1" latinLnBrk="0" hangingPunct="1">
        <a:spcBef>
          <a:spcPct val="20000"/>
        </a:spcBef>
        <a:buFont typeface="Arial" pitchFamily="34" charset="0"/>
        <a:buNone/>
        <a:defRPr sz="1500" kern="1200">
          <a:solidFill>
            <a:schemeClr val="tx1"/>
          </a:solidFill>
          <a:latin typeface="+mn-lt"/>
          <a:ea typeface="+mn-ea"/>
          <a:cs typeface="+mn-cs"/>
        </a:defRPr>
      </a:lvl8pPr>
      <a:lvl9pPr marL="2912342" indent="-171322" algn="l" defTabSz="6852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55" rtl="0" eaLnBrk="1" latinLnBrk="0" hangingPunct="1">
        <a:defRPr sz="1400" kern="1200">
          <a:solidFill>
            <a:schemeClr val="tx1"/>
          </a:solidFill>
          <a:latin typeface="+mn-lt"/>
          <a:ea typeface="+mn-ea"/>
          <a:cs typeface="+mn-cs"/>
        </a:defRPr>
      </a:lvl1pPr>
      <a:lvl2pPr marL="342614" algn="l" defTabSz="685255" rtl="0" eaLnBrk="1" latinLnBrk="0" hangingPunct="1">
        <a:defRPr sz="1400" kern="1200">
          <a:solidFill>
            <a:schemeClr val="tx1"/>
          </a:solidFill>
          <a:latin typeface="+mn-lt"/>
          <a:ea typeface="+mn-ea"/>
          <a:cs typeface="+mn-cs"/>
        </a:defRPr>
      </a:lvl2pPr>
      <a:lvl3pPr marL="685255" algn="l" defTabSz="685255" rtl="0" eaLnBrk="1" latinLnBrk="0" hangingPunct="1">
        <a:defRPr sz="1400" kern="1200">
          <a:solidFill>
            <a:schemeClr val="tx1"/>
          </a:solidFill>
          <a:latin typeface="+mn-lt"/>
          <a:ea typeface="+mn-ea"/>
          <a:cs typeface="+mn-cs"/>
        </a:defRPr>
      </a:lvl3pPr>
      <a:lvl4pPr marL="1027881" algn="l" defTabSz="685255" rtl="0" eaLnBrk="1" latinLnBrk="0" hangingPunct="1">
        <a:defRPr sz="1400" kern="1200">
          <a:solidFill>
            <a:schemeClr val="tx1"/>
          </a:solidFill>
          <a:latin typeface="+mn-lt"/>
          <a:ea typeface="+mn-ea"/>
          <a:cs typeface="+mn-cs"/>
        </a:defRPr>
      </a:lvl4pPr>
      <a:lvl5pPr marL="1370512" algn="l" defTabSz="685255" rtl="0" eaLnBrk="1" latinLnBrk="0" hangingPunct="1">
        <a:defRPr sz="1400" kern="1200">
          <a:solidFill>
            <a:schemeClr val="tx1"/>
          </a:solidFill>
          <a:latin typeface="+mn-lt"/>
          <a:ea typeface="+mn-ea"/>
          <a:cs typeface="+mn-cs"/>
        </a:defRPr>
      </a:lvl5pPr>
      <a:lvl6pPr marL="1713149" algn="l" defTabSz="685255" rtl="0" eaLnBrk="1" latinLnBrk="0" hangingPunct="1">
        <a:defRPr sz="1400" kern="1200">
          <a:solidFill>
            <a:schemeClr val="tx1"/>
          </a:solidFill>
          <a:latin typeface="+mn-lt"/>
          <a:ea typeface="+mn-ea"/>
          <a:cs typeface="+mn-cs"/>
        </a:defRPr>
      </a:lvl6pPr>
      <a:lvl7pPr marL="2055767" algn="l" defTabSz="685255" rtl="0" eaLnBrk="1" latinLnBrk="0" hangingPunct="1">
        <a:defRPr sz="1400" kern="1200">
          <a:solidFill>
            <a:schemeClr val="tx1"/>
          </a:solidFill>
          <a:latin typeface="+mn-lt"/>
          <a:ea typeface="+mn-ea"/>
          <a:cs typeface="+mn-cs"/>
        </a:defRPr>
      </a:lvl7pPr>
      <a:lvl8pPr marL="2398380" algn="l" defTabSz="685255" rtl="0" eaLnBrk="1" latinLnBrk="0" hangingPunct="1">
        <a:defRPr sz="1400" kern="1200">
          <a:solidFill>
            <a:schemeClr val="tx1"/>
          </a:solidFill>
          <a:latin typeface="+mn-lt"/>
          <a:ea typeface="+mn-ea"/>
          <a:cs typeface="+mn-cs"/>
        </a:defRPr>
      </a:lvl8pPr>
      <a:lvl9pPr marL="2740997" algn="l" defTabSz="685255" rtl="0" eaLnBrk="1" latinLnBrk="0" hangingPunct="1">
        <a:defRPr sz="1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4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4" tIns="45682" rIns="91364" bIns="4568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98" y="4742908"/>
            <a:ext cx="218953" cy="154518"/>
          </a:xfrm>
          <a:prstGeom prst="rect">
            <a:avLst/>
          </a:prstGeom>
          <a:noFill/>
          <a:ln w="9525" algn="ctr">
            <a:noFill/>
            <a:miter lim="800000"/>
            <a:headEnd/>
            <a:tailEnd/>
          </a:ln>
          <a:effectLst/>
        </p:spPr>
        <p:txBody>
          <a:bodyPr wrap="none" lIns="61541" tIns="30788" rIns="61541" bIns="30788" anchor="b">
            <a:spAutoFit/>
          </a:bodyPr>
          <a:lstStyle/>
          <a:p>
            <a:pPr algn="r" defTabSz="610284" fontAlgn="auto">
              <a:spcBef>
                <a:spcPts val="0"/>
              </a:spcBef>
              <a:spcAft>
                <a:spcPts val="0"/>
              </a:spcAft>
              <a:defRPr/>
            </a:pPr>
            <a:fld id="{4ABDCABE-3F10-B64C-92F1-862014417034}" type="slidenum">
              <a:rPr lang="en-US" sz="600">
                <a:solidFill>
                  <a:srgbClr val="000000">
                    <a:alpha val="25000"/>
                  </a:srgbClr>
                </a:solidFill>
                <a:latin typeface="Arial"/>
                <a:ea typeface="ＭＳ Ｐゴシック" charset="0"/>
                <a:cs typeface="CiscoSans Thin"/>
              </a:rPr>
              <a:pPr algn="r" defTabSz="610284" fontAlgn="auto">
                <a:spcBef>
                  <a:spcPts val="0"/>
                </a:spcBef>
                <a:spcAft>
                  <a:spcPts val="0"/>
                </a:spcAft>
                <a:defRPr/>
              </a:pPr>
              <a:t>‹#›</a:t>
            </a:fld>
            <a:endParaRPr lang="en-US" sz="600" dirty="0">
              <a:solidFill>
                <a:srgbClr val="000000">
                  <a:alpha val="25000"/>
                </a:srgbClr>
              </a:solidFill>
              <a:latin typeface="Arial"/>
              <a:ea typeface="ＭＳ Ｐゴシック" charset="0"/>
              <a:cs typeface="CiscoSans Thin"/>
            </a:endParaRPr>
          </a:p>
        </p:txBody>
      </p:sp>
      <p:sp>
        <p:nvSpPr>
          <p:cNvPr id="13" name="Rectangle 4"/>
          <p:cNvSpPr>
            <a:spLocks noChangeArrowheads="1"/>
          </p:cNvSpPr>
          <p:nvPr/>
        </p:nvSpPr>
        <p:spPr bwMode="ltGray">
          <a:xfrm>
            <a:off x="5867509" y="4741655"/>
            <a:ext cx="2658018" cy="154518"/>
          </a:xfrm>
          <a:prstGeom prst="rect">
            <a:avLst/>
          </a:prstGeom>
          <a:noFill/>
          <a:ln w="9525">
            <a:noFill/>
            <a:miter lim="800000"/>
            <a:headEnd/>
            <a:tailEnd/>
          </a:ln>
          <a:effectLst/>
        </p:spPr>
        <p:txBody>
          <a:bodyPr lIns="61541" tIns="30788" rIns="61541" bIns="30788" anchor="b">
            <a:spAutoFit/>
          </a:bodyPr>
          <a:lstStyle/>
          <a:p>
            <a:pPr defTabSz="610284" fontAlgn="auto">
              <a:spcBef>
                <a:spcPts val="0"/>
              </a:spcBef>
              <a:spcAft>
                <a:spcPts val="0"/>
              </a:spcAft>
              <a:defRPr/>
            </a:pPr>
            <a:r>
              <a:rPr lang="en-US" sz="600" dirty="0">
                <a:solidFill>
                  <a:srgbClr val="000000">
                    <a:alpha val="25000"/>
                  </a:srgbClr>
                </a:solidFill>
                <a:latin typeface="Arial"/>
                <a:ea typeface="ＭＳ Ｐゴシック" charset="0"/>
                <a:cs typeface="CiscoSans Thin"/>
              </a:rPr>
              <a:t>© </a:t>
            </a:r>
            <a:r>
              <a:rPr lang="en-US" sz="600" dirty="0" smtClean="0">
                <a:solidFill>
                  <a:srgbClr val="000000">
                    <a:alpha val="25000"/>
                  </a:srgbClr>
                </a:solidFill>
                <a:latin typeface="Arial"/>
                <a:ea typeface="ＭＳ Ｐゴシック" charset="0"/>
                <a:cs typeface="CiscoSans Thin"/>
              </a:rPr>
              <a:t>2015  </a:t>
            </a:r>
            <a:r>
              <a:rPr lang="en-US" sz="600" dirty="0">
                <a:solidFill>
                  <a:srgbClr val="000000">
                    <a:alpha val="25000"/>
                  </a:srgbClr>
                </a:solidFill>
                <a:latin typeface="Arial"/>
                <a:ea typeface="ＭＳ Ｐゴシック" charset="0"/>
                <a:cs typeface="CiscoSans Thin"/>
              </a:rPr>
              <a:t>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4178"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453996233"/>
      </p:ext>
    </p:extLst>
  </p:cSld>
  <p:clrMap bg1="lt1" tx1="dk1" bg2="lt2" tx2="dk2" accent1="accent1" accent2="accent2" accent3="accent3" accent4="accent4" accent5="accent5" accent6="accent6" hlink="hlink" folHlink="folHlink"/>
  <p:transition spd="slow">
    <p:wipe/>
  </p:transition>
  <p:timing>
    <p:tnLst>
      <p:par>
        <p:cTn id="1" dur="indefinite" restart="never" nodeType="tmRoot"/>
      </p:par>
    </p:tnLst>
  </p:timing>
  <p:txStyles>
    <p:titleStyle>
      <a:lvl1pPr algn="l" defTabSz="683691"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683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3709"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0557"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741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740" indent="-169740" algn="l" defTabSz="683691"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499" indent="-215717" algn="l" defTabSz="683691"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477" indent="-169740" algn="l" defTabSz="683691"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868"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245"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210" indent="-171322" algn="l" defTabSz="68525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111" indent="-171299" algn="l" defTabSz="68525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380" indent="0" algn="l" defTabSz="685255" rtl="0" eaLnBrk="1" latinLnBrk="0" hangingPunct="1">
        <a:spcBef>
          <a:spcPct val="20000"/>
        </a:spcBef>
        <a:buFont typeface="Arial" pitchFamily="34" charset="0"/>
        <a:buNone/>
        <a:defRPr sz="1500" kern="1200">
          <a:solidFill>
            <a:schemeClr val="tx1"/>
          </a:solidFill>
          <a:latin typeface="+mn-lt"/>
          <a:ea typeface="+mn-ea"/>
          <a:cs typeface="+mn-cs"/>
        </a:defRPr>
      </a:lvl8pPr>
      <a:lvl9pPr marL="2912342" indent="-171322" algn="l" defTabSz="6852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55" rtl="0" eaLnBrk="1" latinLnBrk="0" hangingPunct="1">
        <a:defRPr sz="1400" kern="1200">
          <a:solidFill>
            <a:schemeClr val="tx1"/>
          </a:solidFill>
          <a:latin typeface="+mn-lt"/>
          <a:ea typeface="+mn-ea"/>
          <a:cs typeface="+mn-cs"/>
        </a:defRPr>
      </a:lvl1pPr>
      <a:lvl2pPr marL="342614" algn="l" defTabSz="685255" rtl="0" eaLnBrk="1" latinLnBrk="0" hangingPunct="1">
        <a:defRPr sz="1400" kern="1200">
          <a:solidFill>
            <a:schemeClr val="tx1"/>
          </a:solidFill>
          <a:latin typeface="+mn-lt"/>
          <a:ea typeface="+mn-ea"/>
          <a:cs typeface="+mn-cs"/>
        </a:defRPr>
      </a:lvl2pPr>
      <a:lvl3pPr marL="685255" algn="l" defTabSz="685255" rtl="0" eaLnBrk="1" latinLnBrk="0" hangingPunct="1">
        <a:defRPr sz="1400" kern="1200">
          <a:solidFill>
            <a:schemeClr val="tx1"/>
          </a:solidFill>
          <a:latin typeface="+mn-lt"/>
          <a:ea typeface="+mn-ea"/>
          <a:cs typeface="+mn-cs"/>
        </a:defRPr>
      </a:lvl3pPr>
      <a:lvl4pPr marL="1027881" algn="l" defTabSz="685255" rtl="0" eaLnBrk="1" latinLnBrk="0" hangingPunct="1">
        <a:defRPr sz="1400" kern="1200">
          <a:solidFill>
            <a:schemeClr val="tx1"/>
          </a:solidFill>
          <a:latin typeface="+mn-lt"/>
          <a:ea typeface="+mn-ea"/>
          <a:cs typeface="+mn-cs"/>
        </a:defRPr>
      </a:lvl4pPr>
      <a:lvl5pPr marL="1370512" algn="l" defTabSz="685255" rtl="0" eaLnBrk="1" latinLnBrk="0" hangingPunct="1">
        <a:defRPr sz="1400" kern="1200">
          <a:solidFill>
            <a:schemeClr val="tx1"/>
          </a:solidFill>
          <a:latin typeface="+mn-lt"/>
          <a:ea typeface="+mn-ea"/>
          <a:cs typeface="+mn-cs"/>
        </a:defRPr>
      </a:lvl5pPr>
      <a:lvl6pPr marL="1713149" algn="l" defTabSz="685255" rtl="0" eaLnBrk="1" latinLnBrk="0" hangingPunct="1">
        <a:defRPr sz="1400" kern="1200">
          <a:solidFill>
            <a:schemeClr val="tx1"/>
          </a:solidFill>
          <a:latin typeface="+mn-lt"/>
          <a:ea typeface="+mn-ea"/>
          <a:cs typeface="+mn-cs"/>
        </a:defRPr>
      </a:lvl6pPr>
      <a:lvl7pPr marL="2055767" algn="l" defTabSz="685255" rtl="0" eaLnBrk="1" latinLnBrk="0" hangingPunct="1">
        <a:defRPr sz="1400" kern="1200">
          <a:solidFill>
            <a:schemeClr val="tx1"/>
          </a:solidFill>
          <a:latin typeface="+mn-lt"/>
          <a:ea typeface="+mn-ea"/>
          <a:cs typeface="+mn-cs"/>
        </a:defRPr>
      </a:lvl7pPr>
      <a:lvl8pPr marL="2398380" algn="l" defTabSz="685255" rtl="0" eaLnBrk="1" latinLnBrk="0" hangingPunct="1">
        <a:defRPr sz="1400" kern="1200">
          <a:solidFill>
            <a:schemeClr val="tx1"/>
          </a:solidFill>
          <a:latin typeface="+mn-lt"/>
          <a:ea typeface="+mn-ea"/>
          <a:cs typeface="+mn-cs"/>
        </a:defRPr>
      </a:lvl8pPr>
      <a:lvl9pPr marL="2740997" algn="l" defTabSz="685255" rtl="0" eaLnBrk="1" latinLnBrk="0" hangingPunct="1">
        <a:defRPr sz="1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4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4" tIns="45682" rIns="91364" bIns="4568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98" y="4742908"/>
            <a:ext cx="218953" cy="154518"/>
          </a:xfrm>
          <a:prstGeom prst="rect">
            <a:avLst/>
          </a:prstGeom>
          <a:noFill/>
          <a:ln w="9525" algn="ctr">
            <a:noFill/>
            <a:miter lim="800000"/>
            <a:headEnd/>
            <a:tailEnd/>
          </a:ln>
          <a:effectLst/>
        </p:spPr>
        <p:txBody>
          <a:bodyPr wrap="none" lIns="61541" tIns="30788" rIns="61541" bIns="30788" anchor="b">
            <a:spAutoFit/>
          </a:bodyPr>
          <a:lstStyle/>
          <a:p>
            <a:pPr algn="r" defTabSz="610284" fontAlgn="auto">
              <a:spcBef>
                <a:spcPts val="0"/>
              </a:spcBef>
              <a:spcAft>
                <a:spcPts val="0"/>
              </a:spcAft>
              <a:defRPr/>
            </a:pPr>
            <a:fld id="{4ABDCABE-3F10-B64C-92F1-862014417034}" type="slidenum">
              <a:rPr lang="en-US" sz="600">
                <a:solidFill>
                  <a:srgbClr val="000000">
                    <a:alpha val="25000"/>
                  </a:srgbClr>
                </a:solidFill>
                <a:latin typeface="Arial"/>
                <a:ea typeface="ＭＳ Ｐゴシック" charset="0"/>
                <a:cs typeface="CiscoSans Thin"/>
              </a:rPr>
              <a:pPr algn="r" defTabSz="610284" fontAlgn="auto">
                <a:spcBef>
                  <a:spcPts val="0"/>
                </a:spcBef>
                <a:spcAft>
                  <a:spcPts val="0"/>
                </a:spcAft>
                <a:defRPr/>
              </a:pPr>
              <a:t>‹#›</a:t>
            </a:fld>
            <a:endParaRPr lang="en-US" sz="600" dirty="0">
              <a:solidFill>
                <a:srgbClr val="000000">
                  <a:alpha val="25000"/>
                </a:srgbClr>
              </a:solidFill>
              <a:latin typeface="Arial"/>
              <a:ea typeface="ＭＳ Ｐゴシック" charset="0"/>
              <a:cs typeface="CiscoSans Thin"/>
            </a:endParaRPr>
          </a:p>
        </p:txBody>
      </p:sp>
      <p:pic>
        <p:nvPicPr>
          <p:cNvPr id="7" name="Picture 2" descr="C:\Users\spius\Pictures\cisco logo blue gradient.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4178"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4"/>
          <p:cNvSpPr>
            <a:spLocks noChangeArrowheads="1"/>
          </p:cNvSpPr>
          <p:nvPr/>
        </p:nvSpPr>
        <p:spPr bwMode="ltGray">
          <a:xfrm>
            <a:off x="5985513" y="4731525"/>
            <a:ext cx="2472136" cy="154518"/>
          </a:xfrm>
          <a:prstGeom prst="rect">
            <a:avLst/>
          </a:prstGeom>
          <a:noFill/>
          <a:ln w="9525">
            <a:noFill/>
            <a:miter lim="800000"/>
            <a:headEnd/>
            <a:tailEnd/>
          </a:ln>
          <a:effectLst/>
        </p:spPr>
        <p:txBody>
          <a:bodyPr wrap="square" lIns="61541" tIns="30788" rIns="61541" bIns="30788" anchor="b">
            <a:spAutoFit/>
          </a:bodyPr>
          <a:lstStyle/>
          <a:p>
            <a:pPr algn="r" defTabSz="610284" fontAlgn="auto">
              <a:spcBef>
                <a:spcPts val="0"/>
              </a:spcBef>
              <a:spcAft>
                <a:spcPts val="0"/>
              </a:spcAft>
            </a:pPr>
            <a:r>
              <a:rPr lang="en-US" sz="600" dirty="0">
                <a:solidFill>
                  <a:srgbClr val="000000">
                    <a:alpha val="25000"/>
                  </a:srgbClr>
                </a:solidFill>
                <a:latin typeface="Arial"/>
                <a:ea typeface="ＭＳ Ｐゴシック" charset="0"/>
                <a:cs typeface="CiscoSans Thin"/>
              </a:rPr>
              <a:t>© 2015  Cisco and/or its affiliates. All rights reserved.   Cisco Public</a:t>
            </a:r>
          </a:p>
        </p:txBody>
      </p:sp>
    </p:spTree>
    <p:extLst>
      <p:ext uri="{BB962C8B-B14F-4D97-AF65-F5344CB8AC3E}">
        <p14:creationId xmlns:p14="http://schemas.microsoft.com/office/powerpoint/2010/main" val="2464401085"/>
      </p:ext>
    </p:extLst>
  </p:cSld>
  <p:clrMap bg1="lt1" tx1="dk1" bg2="lt2" tx2="dk2" accent1="accent1" accent2="accent2" accent3="accent3" accent4="accent4" accent5="accent5" accent6="accent6" hlink="hlink" folHlink="folHlink"/>
  <p:transition spd="slow">
    <p:wipe/>
  </p:transition>
  <p:timing>
    <p:tnLst>
      <p:par>
        <p:cTn id="1" dur="indefinite" restart="never" nodeType="tmRoot"/>
      </p:par>
    </p:tnLst>
  </p:timing>
  <p:txStyles>
    <p:titleStyle>
      <a:lvl1pPr algn="l" defTabSz="683691"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683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3709"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0557"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741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740" indent="-169740" algn="l" defTabSz="683691"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499" indent="-215717" algn="l" defTabSz="683691"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477" indent="-169740" algn="l" defTabSz="683691"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868"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245"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210" indent="-171322" algn="l" defTabSz="68525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111" indent="-171299" algn="l" defTabSz="68525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380" indent="0" algn="l" defTabSz="685255" rtl="0" eaLnBrk="1" latinLnBrk="0" hangingPunct="1">
        <a:spcBef>
          <a:spcPct val="20000"/>
        </a:spcBef>
        <a:buFont typeface="Arial" pitchFamily="34" charset="0"/>
        <a:buNone/>
        <a:defRPr sz="1500" kern="1200">
          <a:solidFill>
            <a:schemeClr val="tx1"/>
          </a:solidFill>
          <a:latin typeface="+mn-lt"/>
          <a:ea typeface="+mn-ea"/>
          <a:cs typeface="+mn-cs"/>
        </a:defRPr>
      </a:lvl8pPr>
      <a:lvl9pPr marL="2912342" indent="-171322" algn="l" defTabSz="6852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55" rtl="0" eaLnBrk="1" latinLnBrk="0" hangingPunct="1">
        <a:defRPr sz="1400" kern="1200">
          <a:solidFill>
            <a:schemeClr val="tx1"/>
          </a:solidFill>
          <a:latin typeface="+mn-lt"/>
          <a:ea typeface="+mn-ea"/>
          <a:cs typeface="+mn-cs"/>
        </a:defRPr>
      </a:lvl1pPr>
      <a:lvl2pPr marL="342614" algn="l" defTabSz="685255" rtl="0" eaLnBrk="1" latinLnBrk="0" hangingPunct="1">
        <a:defRPr sz="1400" kern="1200">
          <a:solidFill>
            <a:schemeClr val="tx1"/>
          </a:solidFill>
          <a:latin typeface="+mn-lt"/>
          <a:ea typeface="+mn-ea"/>
          <a:cs typeface="+mn-cs"/>
        </a:defRPr>
      </a:lvl2pPr>
      <a:lvl3pPr marL="685255" algn="l" defTabSz="685255" rtl="0" eaLnBrk="1" latinLnBrk="0" hangingPunct="1">
        <a:defRPr sz="1400" kern="1200">
          <a:solidFill>
            <a:schemeClr val="tx1"/>
          </a:solidFill>
          <a:latin typeface="+mn-lt"/>
          <a:ea typeface="+mn-ea"/>
          <a:cs typeface="+mn-cs"/>
        </a:defRPr>
      </a:lvl3pPr>
      <a:lvl4pPr marL="1027881" algn="l" defTabSz="685255" rtl="0" eaLnBrk="1" latinLnBrk="0" hangingPunct="1">
        <a:defRPr sz="1400" kern="1200">
          <a:solidFill>
            <a:schemeClr val="tx1"/>
          </a:solidFill>
          <a:latin typeface="+mn-lt"/>
          <a:ea typeface="+mn-ea"/>
          <a:cs typeface="+mn-cs"/>
        </a:defRPr>
      </a:lvl4pPr>
      <a:lvl5pPr marL="1370512" algn="l" defTabSz="685255" rtl="0" eaLnBrk="1" latinLnBrk="0" hangingPunct="1">
        <a:defRPr sz="1400" kern="1200">
          <a:solidFill>
            <a:schemeClr val="tx1"/>
          </a:solidFill>
          <a:latin typeface="+mn-lt"/>
          <a:ea typeface="+mn-ea"/>
          <a:cs typeface="+mn-cs"/>
        </a:defRPr>
      </a:lvl5pPr>
      <a:lvl6pPr marL="1713149" algn="l" defTabSz="685255" rtl="0" eaLnBrk="1" latinLnBrk="0" hangingPunct="1">
        <a:defRPr sz="1400" kern="1200">
          <a:solidFill>
            <a:schemeClr val="tx1"/>
          </a:solidFill>
          <a:latin typeface="+mn-lt"/>
          <a:ea typeface="+mn-ea"/>
          <a:cs typeface="+mn-cs"/>
        </a:defRPr>
      </a:lvl6pPr>
      <a:lvl7pPr marL="2055767" algn="l" defTabSz="685255" rtl="0" eaLnBrk="1" latinLnBrk="0" hangingPunct="1">
        <a:defRPr sz="1400" kern="1200">
          <a:solidFill>
            <a:schemeClr val="tx1"/>
          </a:solidFill>
          <a:latin typeface="+mn-lt"/>
          <a:ea typeface="+mn-ea"/>
          <a:cs typeface="+mn-cs"/>
        </a:defRPr>
      </a:lvl7pPr>
      <a:lvl8pPr marL="2398380" algn="l" defTabSz="685255" rtl="0" eaLnBrk="1" latinLnBrk="0" hangingPunct="1">
        <a:defRPr sz="1400" kern="1200">
          <a:solidFill>
            <a:schemeClr val="tx1"/>
          </a:solidFill>
          <a:latin typeface="+mn-lt"/>
          <a:ea typeface="+mn-ea"/>
          <a:cs typeface="+mn-cs"/>
        </a:defRPr>
      </a:lvl8pPr>
      <a:lvl9pPr marL="2740997" algn="l" defTabSz="685255" rtl="0" eaLnBrk="1" latinLnBrk="0" hangingPunct="1">
        <a:defRPr sz="1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4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4" tIns="45682" rIns="91364" bIns="4568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98" y="4742908"/>
            <a:ext cx="218953" cy="154518"/>
          </a:xfrm>
          <a:prstGeom prst="rect">
            <a:avLst/>
          </a:prstGeom>
          <a:noFill/>
          <a:ln w="9525" algn="ctr">
            <a:noFill/>
            <a:miter lim="800000"/>
            <a:headEnd/>
            <a:tailEnd/>
          </a:ln>
          <a:effectLst/>
        </p:spPr>
        <p:txBody>
          <a:bodyPr wrap="none" lIns="61541" tIns="30788" rIns="61541" bIns="30788" anchor="b">
            <a:spAutoFit/>
          </a:bodyPr>
          <a:lstStyle/>
          <a:p>
            <a:pPr algn="r" defTabSz="610284" fontAlgn="auto">
              <a:spcBef>
                <a:spcPts val="0"/>
              </a:spcBef>
              <a:spcAft>
                <a:spcPts val="0"/>
              </a:spcAft>
              <a:defRPr/>
            </a:pPr>
            <a:fld id="{4ABDCABE-3F10-B64C-92F1-862014417034}" type="slidenum">
              <a:rPr lang="en-US" sz="600">
                <a:solidFill>
                  <a:srgbClr val="000000">
                    <a:alpha val="25000"/>
                  </a:srgbClr>
                </a:solidFill>
                <a:latin typeface="Arial"/>
                <a:ea typeface="ＭＳ Ｐゴシック" charset="0"/>
                <a:cs typeface="CiscoSans Thin"/>
              </a:rPr>
              <a:pPr algn="r" defTabSz="610284" fontAlgn="auto">
                <a:spcBef>
                  <a:spcPts val="0"/>
                </a:spcBef>
                <a:spcAft>
                  <a:spcPts val="0"/>
                </a:spcAft>
                <a:defRPr/>
              </a:pPr>
              <a:t>‹#›</a:t>
            </a:fld>
            <a:endParaRPr lang="en-US" sz="600" dirty="0">
              <a:solidFill>
                <a:srgbClr val="000000">
                  <a:alpha val="25000"/>
                </a:srgbClr>
              </a:solidFill>
              <a:latin typeface="Arial"/>
              <a:ea typeface="ＭＳ Ｐゴシック" charset="0"/>
              <a:cs typeface="CiscoSans Thin"/>
            </a:endParaRPr>
          </a:p>
        </p:txBody>
      </p:sp>
      <p:pic>
        <p:nvPicPr>
          <p:cNvPr id="7" name="Picture 2" descr="C:\Users\spius\Pictures\cisco logo blue gradient.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4178"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4"/>
          <p:cNvSpPr>
            <a:spLocks noChangeArrowheads="1"/>
          </p:cNvSpPr>
          <p:nvPr/>
        </p:nvSpPr>
        <p:spPr bwMode="ltGray">
          <a:xfrm>
            <a:off x="5985513" y="4731525"/>
            <a:ext cx="2472136" cy="154518"/>
          </a:xfrm>
          <a:prstGeom prst="rect">
            <a:avLst/>
          </a:prstGeom>
          <a:noFill/>
          <a:ln w="9525">
            <a:noFill/>
            <a:miter lim="800000"/>
            <a:headEnd/>
            <a:tailEnd/>
          </a:ln>
          <a:effectLst/>
        </p:spPr>
        <p:txBody>
          <a:bodyPr wrap="square" lIns="61541" tIns="30788" rIns="61541" bIns="30788" anchor="b">
            <a:spAutoFit/>
          </a:bodyPr>
          <a:lstStyle/>
          <a:p>
            <a:pPr algn="r" defTabSz="610284" fontAlgn="auto">
              <a:spcBef>
                <a:spcPts val="0"/>
              </a:spcBef>
              <a:spcAft>
                <a:spcPts val="0"/>
              </a:spcAft>
            </a:pPr>
            <a:r>
              <a:rPr lang="en-US" sz="600" dirty="0">
                <a:solidFill>
                  <a:srgbClr val="000000">
                    <a:alpha val="25000"/>
                  </a:srgbClr>
                </a:solidFill>
                <a:latin typeface="Arial"/>
                <a:ea typeface="ＭＳ Ｐゴシック" charset="0"/>
                <a:cs typeface="CiscoSans Thin"/>
              </a:rPr>
              <a:t>© 2015  Cisco and/or its affiliates. All rights reserved.   Cisco Public</a:t>
            </a:r>
          </a:p>
        </p:txBody>
      </p:sp>
    </p:spTree>
    <p:extLst>
      <p:ext uri="{BB962C8B-B14F-4D97-AF65-F5344CB8AC3E}">
        <p14:creationId xmlns:p14="http://schemas.microsoft.com/office/powerpoint/2010/main" val="1816866278"/>
      </p:ext>
    </p:extLst>
  </p:cSld>
  <p:clrMap bg1="lt1" tx1="dk1" bg2="lt2" tx2="dk2" accent1="accent1" accent2="accent2" accent3="accent3" accent4="accent4" accent5="accent5" accent6="accent6" hlink="hlink" folHlink="folHlink"/>
  <p:transition spd="slow">
    <p:wipe/>
  </p:transition>
  <p:timing>
    <p:tnLst>
      <p:par>
        <p:cTn id="1" dur="indefinite" restart="never" nodeType="tmRoot"/>
      </p:par>
    </p:tnLst>
  </p:timing>
  <p:txStyles>
    <p:titleStyle>
      <a:lvl1pPr algn="l" defTabSz="683691"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683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3709"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0557"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741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740" indent="-169740" algn="l" defTabSz="683691"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499" indent="-215717" algn="l" defTabSz="683691"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477" indent="-169740" algn="l" defTabSz="683691"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868"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245"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210" indent="-171322" algn="l" defTabSz="68525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111" indent="-171299" algn="l" defTabSz="68525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380" indent="0" algn="l" defTabSz="685255" rtl="0" eaLnBrk="1" latinLnBrk="0" hangingPunct="1">
        <a:spcBef>
          <a:spcPct val="20000"/>
        </a:spcBef>
        <a:buFont typeface="Arial" pitchFamily="34" charset="0"/>
        <a:buNone/>
        <a:defRPr sz="1500" kern="1200">
          <a:solidFill>
            <a:schemeClr val="tx1"/>
          </a:solidFill>
          <a:latin typeface="+mn-lt"/>
          <a:ea typeface="+mn-ea"/>
          <a:cs typeface="+mn-cs"/>
        </a:defRPr>
      </a:lvl8pPr>
      <a:lvl9pPr marL="2912342" indent="-171322" algn="l" defTabSz="6852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55" rtl="0" eaLnBrk="1" latinLnBrk="0" hangingPunct="1">
        <a:defRPr sz="1400" kern="1200">
          <a:solidFill>
            <a:schemeClr val="tx1"/>
          </a:solidFill>
          <a:latin typeface="+mn-lt"/>
          <a:ea typeface="+mn-ea"/>
          <a:cs typeface="+mn-cs"/>
        </a:defRPr>
      </a:lvl1pPr>
      <a:lvl2pPr marL="342614" algn="l" defTabSz="685255" rtl="0" eaLnBrk="1" latinLnBrk="0" hangingPunct="1">
        <a:defRPr sz="1400" kern="1200">
          <a:solidFill>
            <a:schemeClr val="tx1"/>
          </a:solidFill>
          <a:latin typeface="+mn-lt"/>
          <a:ea typeface="+mn-ea"/>
          <a:cs typeface="+mn-cs"/>
        </a:defRPr>
      </a:lvl2pPr>
      <a:lvl3pPr marL="685255" algn="l" defTabSz="685255" rtl="0" eaLnBrk="1" latinLnBrk="0" hangingPunct="1">
        <a:defRPr sz="1400" kern="1200">
          <a:solidFill>
            <a:schemeClr val="tx1"/>
          </a:solidFill>
          <a:latin typeface="+mn-lt"/>
          <a:ea typeface="+mn-ea"/>
          <a:cs typeface="+mn-cs"/>
        </a:defRPr>
      </a:lvl3pPr>
      <a:lvl4pPr marL="1027881" algn="l" defTabSz="685255" rtl="0" eaLnBrk="1" latinLnBrk="0" hangingPunct="1">
        <a:defRPr sz="1400" kern="1200">
          <a:solidFill>
            <a:schemeClr val="tx1"/>
          </a:solidFill>
          <a:latin typeface="+mn-lt"/>
          <a:ea typeface="+mn-ea"/>
          <a:cs typeface="+mn-cs"/>
        </a:defRPr>
      </a:lvl4pPr>
      <a:lvl5pPr marL="1370512" algn="l" defTabSz="685255" rtl="0" eaLnBrk="1" latinLnBrk="0" hangingPunct="1">
        <a:defRPr sz="1400" kern="1200">
          <a:solidFill>
            <a:schemeClr val="tx1"/>
          </a:solidFill>
          <a:latin typeface="+mn-lt"/>
          <a:ea typeface="+mn-ea"/>
          <a:cs typeface="+mn-cs"/>
        </a:defRPr>
      </a:lvl5pPr>
      <a:lvl6pPr marL="1713149" algn="l" defTabSz="685255" rtl="0" eaLnBrk="1" latinLnBrk="0" hangingPunct="1">
        <a:defRPr sz="1400" kern="1200">
          <a:solidFill>
            <a:schemeClr val="tx1"/>
          </a:solidFill>
          <a:latin typeface="+mn-lt"/>
          <a:ea typeface="+mn-ea"/>
          <a:cs typeface="+mn-cs"/>
        </a:defRPr>
      </a:lvl6pPr>
      <a:lvl7pPr marL="2055767" algn="l" defTabSz="685255" rtl="0" eaLnBrk="1" latinLnBrk="0" hangingPunct="1">
        <a:defRPr sz="1400" kern="1200">
          <a:solidFill>
            <a:schemeClr val="tx1"/>
          </a:solidFill>
          <a:latin typeface="+mn-lt"/>
          <a:ea typeface="+mn-ea"/>
          <a:cs typeface="+mn-cs"/>
        </a:defRPr>
      </a:lvl7pPr>
      <a:lvl8pPr marL="2398380" algn="l" defTabSz="685255" rtl="0" eaLnBrk="1" latinLnBrk="0" hangingPunct="1">
        <a:defRPr sz="1400" kern="1200">
          <a:solidFill>
            <a:schemeClr val="tx1"/>
          </a:solidFill>
          <a:latin typeface="+mn-lt"/>
          <a:ea typeface="+mn-ea"/>
          <a:cs typeface="+mn-cs"/>
        </a:defRPr>
      </a:lvl8pPr>
      <a:lvl9pPr marL="2740997" algn="l" defTabSz="685255" rtl="0" eaLnBrk="1" latinLnBrk="0" hangingPunct="1">
        <a:defRPr sz="1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4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4" tIns="45682" rIns="91364" bIns="4568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98" y="4742908"/>
            <a:ext cx="218953" cy="154518"/>
          </a:xfrm>
          <a:prstGeom prst="rect">
            <a:avLst/>
          </a:prstGeom>
          <a:noFill/>
          <a:ln w="9525" algn="ctr">
            <a:noFill/>
            <a:miter lim="800000"/>
            <a:headEnd/>
            <a:tailEnd/>
          </a:ln>
          <a:effectLst/>
        </p:spPr>
        <p:txBody>
          <a:bodyPr wrap="none" lIns="61541" tIns="30788" rIns="61541" bIns="30788" anchor="b">
            <a:spAutoFit/>
          </a:bodyPr>
          <a:lstStyle/>
          <a:p>
            <a:pPr algn="r" defTabSz="610284" fontAlgn="auto">
              <a:spcBef>
                <a:spcPts val="0"/>
              </a:spcBef>
              <a:spcAft>
                <a:spcPts val="0"/>
              </a:spcAft>
              <a:defRPr/>
            </a:pPr>
            <a:fld id="{4ABDCABE-3F10-B64C-92F1-862014417034}" type="slidenum">
              <a:rPr lang="en-US" sz="600">
                <a:solidFill>
                  <a:srgbClr val="000000">
                    <a:alpha val="25000"/>
                  </a:srgbClr>
                </a:solidFill>
                <a:latin typeface="Arial"/>
                <a:ea typeface="ＭＳ Ｐゴシック" charset="0"/>
                <a:cs typeface="CiscoSans Thin"/>
              </a:rPr>
              <a:pPr algn="r" defTabSz="610284" fontAlgn="auto">
                <a:spcBef>
                  <a:spcPts val="0"/>
                </a:spcBef>
                <a:spcAft>
                  <a:spcPts val="0"/>
                </a:spcAft>
                <a:defRPr/>
              </a:pPr>
              <a:t>‹#›</a:t>
            </a:fld>
            <a:endParaRPr lang="en-US" sz="600" dirty="0">
              <a:solidFill>
                <a:srgbClr val="000000">
                  <a:alpha val="25000"/>
                </a:srgbClr>
              </a:solidFill>
              <a:latin typeface="Arial"/>
              <a:ea typeface="ＭＳ Ｐゴシック" charset="0"/>
              <a:cs typeface="CiscoSans Thin"/>
            </a:endParaRPr>
          </a:p>
        </p:txBody>
      </p:sp>
      <p:pic>
        <p:nvPicPr>
          <p:cNvPr id="7" name="Picture 2" descr="C:\Users\spius\Pictures\cisco logo blue gradient.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4178"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4"/>
          <p:cNvSpPr>
            <a:spLocks noChangeArrowheads="1"/>
          </p:cNvSpPr>
          <p:nvPr/>
        </p:nvSpPr>
        <p:spPr bwMode="ltGray">
          <a:xfrm>
            <a:off x="5985513" y="4731525"/>
            <a:ext cx="2472136" cy="154518"/>
          </a:xfrm>
          <a:prstGeom prst="rect">
            <a:avLst/>
          </a:prstGeom>
          <a:noFill/>
          <a:ln w="9525">
            <a:noFill/>
            <a:miter lim="800000"/>
            <a:headEnd/>
            <a:tailEnd/>
          </a:ln>
          <a:effectLst/>
        </p:spPr>
        <p:txBody>
          <a:bodyPr wrap="square" lIns="61541" tIns="30788" rIns="61541" bIns="30788" anchor="b">
            <a:spAutoFit/>
          </a:bodyPr>
          <a:lstStyle/>
          <a:p>
            <a:pPr algn="r" defTabSz="610284" fontAlgn="auto">
              <a:spcBef>
                <a:spcPts val="0"/>
              </a:spcBef>
              <a:spcAft>
                <a:spcPts val="0"/>
              </a:spcAft>
            </a:pPr>
            <a:r>
              <a:rPr lang="en-US" sz="600" dirty="0">
                <a:solidFill>
                  <a:srgbClr val="000000">
                    <a:alpha val="25000"/>
                  </a:srgbClr>
                </a:solidFill>
                <a:latin typeface="Arial"/>
                <a:ea typeface="ＭＳ Ｐゴシック" charset="0"/>
                <a:cs typeface="CiscoSans Thin"/>
              </a:rPr>
              <a:t>© 2015  Cisco and/or its affiliates. All rights reserved.   Cisco Public</a:t>
            </a:r>
          </a:p>
        </p:txBody>
      </p:sp>
    </p:spTree>
    <p:extLst>
      <p:ext uri="{BB962C8B-B14F-4D97-AF65-F5344CB8AC3E}">
        <p14:creationId xmlns:p14="http://schemas.microsoft.com/office/powerpoint/2010/main" val="721724164"/>
      </p:ext>
    </p:extLst>
  </p:cSld>
  <p:clrMap bg1="lt1" tx1="dk1" bg2="lt2" tx2="dk2" accent1="accent1" accent2="accent2" accent3="accent3" accent4="accent4" accent5="accent5" accent6="accent6" hlink="hlink" folHlink="folHlink"/>
  <p:transition spd="slow">
    <p:wipe/>
  </p:transition>
  <p:timing>
    <p:tnLst>
      <p:par>
        <p:cTn id="1" dur="indefinite" restart="never" nodeType="tmRoot"/>
      </p:par>
    </p:tnLst>
  </p:timing>
  <p:txStyles>
    <p:titleStyle>
      <a:lvl1pPr algn="l" defTabSz="683691"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683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3709"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0557"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741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740" indent="-169740" algn="l" defTabSz="683691"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499" indent="-215717" algn="l" defTabSz="683691"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477" indent="-169740" algn="l" defTabSz="683691"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868"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245"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210" indent="-171322" algn="l" defTabSz="68525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111" indent="-171299" algn="l" defTabSz="68525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380" indent="0" algn="l" defTabSz="685255" rtl="0" eaLnBrk="1" latinLnBrk="0" hangingPunct="1">
        <a:spcBef>
          <a:spcPct val="20000"/>
        </a:spcBef>
        <a:buFont typeface="Arial" pitchFamily="34" charset="0"/>
        <a:buNone/>
        <a:defRPr sz="1500" kern="1200">
          <a:solidFill>
            <a:schemeClr val="tx1"/>
          </a:solidFill>
          <a:latin typeface="+mn-lt"/>
          <a:ea typeface="+mn-ea"/>
          <a:cs typeface="+mn-cs"/>
        </a:defRPr>
      </a:lvl8pPr>
      <a:lvl9pPr marL="2912342" indent="-171322" algn="l" defTabSz="6852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55" rtl="0" eaLnBrk="1" latinLnBrk="0" hangingPunct="1">
        <a:defRPr sz="1400" kern="1200">
          <a:solidFill>
            <a:schemeClr val="tx1"/>
          </a:solidFill>
          <a:latin typeface="+mn-lt"/>
          <a:ea typeface="+mn-ea"/>
          <a:cs typeface="+mn-cs"/>
        </a:defRPr>
      </a:lvl1pPr>
      <a:lvl2pPr marL="342614" algn="l" defTabSz="685255" rtl="0" eaLnBrk="1" latinLnBrk="0" hangingPunct="1">
        <a:defRPr sz="1400" kern="1200">
          <a:solidFill>
            <a:schemeClr val="tx1"/>
          </a:solidFill>
          <a:latin typeface="+mn-lt"/>
          <a:ea typeface="+mn-ea"/>
          <a:cs typeface="+mn-cs"/>
        </a:defRPr>
      </a:lvl2pPr>
      <a:lvl3pPr marL="685255" algn="l" defTabSz="685255" rtl="0" eaLnBrk="1" latinLnBrk="0" hangingPunct="1">
        <a:defRPr sz="1400" kern="1200">
          <a:solidFill>
            <a:schemeClr val="tx1"/>
          </a:solidFill>
          <a:latin typeface="+mn-lt"/>
          <a:ea typeface="+mn-ea"/>
          <a:cs typeface="+mn-cs"/>
        </a:defRPr>
      </a:lvl3pPr>
      <a:lvl4pPr marL="1027881" algn="l" defTabSz="685255" rtl="0" eaLnBrk="1" latinLnBrk="0" hangingPunct="1">
        <a:defRPr sz="1400" kern="1200">
          <a:solidFill>
            <a:schemeClr val="tx1"/>
          </a:solidFill>
          <a:latin typeface="+mn-lt"/>
          <a:ea typeface="+mn-ea"/>
          <a:cs typeface="+mn-cs"/>
        </a:defRPr>
      </a:lvl4pPr>
      <a:lvl5pPr marL="1370512" algn="l" defTabSz="685255" rtl="0" eaLnBrk="1" latinLnBrk="0" hangingPunct="1">
        <a:defRPr sz="1400" kern="1200">
          <a:solidFill>
            <a:schemeClr val="tx1"/>
          </a:solidFill>
          <a:latin typeface="+mn-lt"/>
          <a:ea typeface="+mn-ea"/>
          <a:cs typeface="+mn-cs"/>
        </a:defRPr>
      </a:lvl5pPr>
      <a:lvl6pPr marL="1713149" algn="l" defTabSz="685255" rtl="0" eaLnBrk="1" latinLnBrk="0" hangingPunct="1">
        <a:defRPr sz="1400" kern="1200">
          <a:solidFill>
            <a:schemeClr val="tx1"/>
          </a:solidFill>
          <a:latin typeface="+mn-lt"/>
          <a:ea typeface="+mn-ea"/>
          <a:cs typeface="+mn-cs"/>
        </a:defRPr>
      </a:lvl6pPr>
      <a:lvl7pPr marL="2055767" algn="l" defTabSz="685255" rtl="0" eaLnBrk="1" latinLnBrk="0" hangingPunct="1">
        <a:defRPr sz="1400" kern="1200">
          <a:solidFill>
            <a:schemeClr val="tx1"/>
          </a:solidFill>
          <a:latin typeface="+mn-lt"/>
          <a:ea typeface="+mn-ea"/>
          <a:cs typeface="+mn-cs"/>
        </a:defRPr>
      </a:lvl7pPr>
      <a:lvl8pPr marL="2398380" algn="l" defTabSz="685255" rtl="0" eaLnBrk="1" latinLnBrk="0" hangingPunct="1">
        <a:defRPr sz="1400" kern="1200">
          <a:solidFill>
            <a:schemeClr val="tx1"/>
          </a:solidFill>
          <a:latin typeface="+mn-lt"/>
          <a:ea typeface="+mn-ea"/>
          <a:cs typeface="+mn-cs"/>
        </a:defRPr>
      </a:lvl8pPr>
      <a:lvl9pPr marL="2740997" algn="l" defTabSz="685255" rtl="0" eaLnBrk="1" latinLnBrk="0" hangingPunct="1">
        <a:defRPr sz="14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4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4" tIns="45682" rIns="91364" bIns="4568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98" y="4742908"/>
            <a:ext cx="218953" cy="154518"/>
          </a:xfrm>
          <a:prstGeom prst="rect">
            <a:avLst/>
          </a:prstGeom>
          <a:noFill/>
          <a:ln w="9525" algn="ctr">
            <a:noFill/>
            <a:miter lim="800000"/>
            <a:headEnd/>
            <a:tailEnd/>
          </a:ln>
          <a:effectLst/>
        </p:spPr>
        <p:txBody>
          <a:bodyPr wrap="none" lIns="61541" tIns="30788" rIns="61541" bIns="30788" anchor="b">
            <a:spAutoFit/>
          </a:bodyPr>
          <a:lstStyle/>
          <a:p>
            <a:pPr algn="r" defTabSz="610284" fontAlgn="auto">
              <a:spcBef>
                <a:spcPts val="0"/>
              </a:spcBef>
              <a:spcAft>
                <a:spcPts val="0"/>
              </a:spcAft>
              <a:defRPr/>
            </a:pPr>
            <a:fld id="{4ABDCABE-3F10-B64C-92F1-862014417034}" type="slidenum">
              <a:rPr lang="en-US" sz="600">
                <a:solidFill>
                  <a:srgbClr val="000000">
                    <a:alpha val="25000"/>
                  </a:srgbClr>
                </a:solidFill>
                <a:latin typeface="Arial"/>
                <a:ea typeface="ＭＳ Ｐゴシック" charset="0"/>
                <a:cs typeface="CiscoSans Thin"/>
              </a:rPr>
              <a:pPr algn="r" defTabSz="610284" fontAlgn="auto">
                <a:spcBef>
                  <a:spcPts val="0"/>
                </a:spcBef>
                <a:spcAft>
                  <a:spcPts val="0"/>
                </a:spcAft>
                <a:defRPr/>
              </a:pPr>
              <a:t>‹#›</a:t>
            </a:fld>
            <a:endParaRPr lang="en-US" sz="600" dirty="0">
              <a:solidFill>
                <a:srgbClr val="000000">
                  <a:alpha val="25000"/>
                </a:srgbClr>
              </a:solidFill>
              <a:latin typeface="Arial"/>
              <a:ea typeface="ＭＳ Ｐゴシック" charset="0"/>
              <a:cs typeface="CiscoSans Thin"/>
            </a:endParaRPr>
          </a:p>
        </p:txBody>
      </p:sp>
      <p:pic>
        <p:nvPicPr>
          <p:cNvPr id="7" name="Picture 2" descr="C:\Users\spius\Pictures\cisco logo blue gradien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4178"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4"/>
          <p:cNvSpPr>
            <a:spLocks noChangeArrowheads="1"/>
          </p:cNvSpPr>
          <p:nvPr/>
        </p:nvSpPr>
        <p:spPr bwMode="ltGray">
          <a:xfrm>
            <a:off x="5985513" y="4731525"/>
            <a:ext cx="2472136" cy="154518"/>
          </a:xfrm>
          <a:prstGeom prst="rect">
            <a:avLst/>
          </a:prstGeom>
          <a:noFill/>
          <a:ln w="9525">
            <a:noFill/>
            <a:miter lim="800000"/>
            <a:headEnd/>
            <a:tailEnd/>
          </a:ln>
          <a:effectLst/>
        </p:spPr>
        <p:txBody>
          <a:bodyPr wrap="square" lIns="61541" tIns="30788" rIns="61541" bIns="30788" anchor="b">
            <a:spAutoFit/>
          </a:bodyPr>
          <a:lstStyle/>
          <a:p>
            <a:pPr algn="r" defTabSz="610284" fontAlgn="auto">
              <a:spcBef>
                <a:spcPts val="0"/>
              </a:spcBef>
              <a:spcAft>
                <a:spcPts val="0"/>
              </a:spcAft>
            </a:pPr>
            <a:r>
              <a:rPr lang="en-US" sz="600" dirty="0">
                <a:solidFill>
                  <a:srgbClr val="000000">
                    <a:alpha val="25000"/>
                  </a:srgbClr>
                </a:solidFill>
                <a:latin typeface="Arial"/>
                <a:ea typeface="ＭＳ Ｐゴシック" charset="0"/>
                <a:cs typeface="CiscoSans Thin"/>
              </a:rPr>
              <a:t>© 2015  Cisco and/or its affiliates. All rights reserved.   Cisco Public</a:t>
            </a:r>
          </a:p>
        </p:txBody>
      </p:sp>
    </p:spTree>
    <p:extLst>
      <p:ext uri="{BB962C8B-B14F-4D97-AF65-F5344CB8AC3E}">
        <p14:creationId xmlns:p14="http://schemas.microsoft.com/office/powerpoint/2010/main" val="1174939061"/>
      </p:ext>
    </p:extLst>
  </p:cSld>
  <p:clrMap bg1="lt1" tx1="dk1" bg2="lt2" tx2="dk2" accent1="accent1" accent2="accent2" accent3="accent3" accent4="accent4" accent5="accent5" accent6="accent6" hlink="hlink" folHlink="folHlink"/>
  <p:sldLayoutIdLst>
    <p:sldLayoutId id="2147484043" r:id="rId1"/>
  </p:sldLayoutIdLst>
  <p:transition spd="slow">
    <p:wipe/>
  </p:transition>
  <p:timing>
    <p:tnLst>
      <p:par>
        <p:cTn id="1" dur="indefinite" restart="never" nodeType="tmRoot"/>
      </p:par>
    </p:tnLst>
  </p:timing>
  <p:txStyles>
    <p:titleStyle>
      <a:lvl1pPr algn="l" defTabSz="683691"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683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3709"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0557"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741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740" indent="-169740" algn="l" defTabSz="683691"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499" indent="-215717" algn="l" defTabSz="683691"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477" indent="-169740" algn="l" defTabSz="683691"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868"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245"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210" indent="-171322" algn="l" defTabSz="68525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111" indent="-171299" algn="l" defTabSz="68525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380" indent="0" algn="l" defTabSz="685255" rtl="0" eaLnBrk="1" latinLnBrk="0" hangingPunct="1">
        <a:spcBef>
          <a:spcPct val="20000"/>
        </a:spcBef>
        <a:buFont typeface="Arial" pitchFamily="34" charset="0"/>
        <a:buNone/>
        <a:defRPr sz="1500" kern="1200">
          <a:solidFill>
            <a:schemeClr val="tx1"/>
          </a:solidFill>
          <a:latin typeface="+mn-lt"/>
          <a:ea typeface="+mn-ea"/>
          <a:cs typeface="+mn-cs"/>
        </a:defRPr>
      </a:lvl8pPr>
      <a:lvl9pPr marL="2912342" indent="-171322" algn="l" defTabSz="6852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55" rtl="0" eaLnBrk="1" latinLnBrk="0" hangingPunct="1">
        <a:defRPr sz="1400" kern="1200">
          <a:solidFill>
            <a:schemeClr val="tx1"/>
          </a:solidFill>
          <a:latin typeface="+mn-lt"/>
          <a:ea typeface="+mn-ea"/>
          <a:cs typeface="+mn-cs"/>
        </a:defRPr>
      </a:lvl1pPr>
      <a:lvl2pPr marL="342614" algn="l" defTabSz="685255" rtl="0" eaLnBrk="1" latinLnBrk="0" hangingPunct="1">
        <a:defRPr sz="1400" kern="1200">
          <a:solidFill>
            <a:schemeClr val="tx1"/>
          </a:solidFill>
          <a:latin typeface="+mn-lt"/>
          <a:ea typeface="+mn-ea"/>
          <a:cs typeface="+mn-cs"/>
        </a:defRPr>
      </a:lvl2pPr>
      <a:lvl3pPr marL="685255" algn="l" defTabSz="685255" rtl="0" eaLnBrk="1" latinLnBrk="0" hangingPunct="1">
        <a:defRPr sz="1400" kern="1200">
          <a:solidFill>
            <a:schemeClr val="tx1"/>
          </a:solidFill>
          <a:latin typeface="+mn-lt"/>
          <a:ea typeface="+mn-ea"/>
          <a:cs typeface="+mn-cs"/>
        </a:defRPr>
      </a:lvl3pPr>
      <a:lvl4pPr marL="1027881" algn="l" defTabSz="685255" rtl="0" eaLnBrk="1" latinLnBrk="0" hangingPunct="1">
        <a:defRPr sz="1400" kern="1200">
          <a:solidFill>
            <a:schemeClr val="tx1"/>
          </a:solidFill>
          <a:latin typeface="+mn-lt"/>
          <a:ea typeface="+mn-ea"/>
          <a:cs typeface="+mn-cs"/>
        </a:defRPr>
      </a:lvl4pPr>
      <a:lvl5pPr marL="1370512" algn="l" defTabSz="685255" rtl="0" eaLnBrk="1" latinLnBrk="0" hangingPunct="1">
        <a:defRPr sz="1400" kern="1200">
          <a:solidFill>
            <a:schemeClr val="tx1"/>
          </a:solidFill>
          <a:latin typeface="+mn-lt"/>
          <a:ea typeface="+mn-ea"/>
          <a:cs typeface="+mn-cs"/>
        </a:defRPr>
      </a:lvl5pPr>
      <a:lvl6pPr marL="1713149" algn="l" defTabSz="685255" rtl="0" eaLnBrk="1" latinLnBrk="0" hangingPunct="1">
        <a:defRPr sz="1400" kern="1200">
          <a:solidFill>
            <a:schemeClr val="tx1"/>
          </a:solidFill>
          <a:latin typeface="+mn-lt"/>
          <a:ea typeface="+mn-ea"/>
          <a:cs typeface="+mn-cs"/>
        </a:defRPr>
      </a:lvl6pPr>
      <a:lvl7pPr marL="2055767" algn="l" defTabSz="685255" rtl="0" eaLnBrk="1" latinLnBrk="0" hangingPunct="1">
        <a:defRPr sz="1400" kern="1200">
          <a:solidFill>
            <a:schemeClr val="tx1"/>
          </a:solidFill>
          <a:latin typeface="+mn-lt"/>
          <a:ea typeface="+mn-ea"/>
          <a:cs typeface="+mn-cs"/>
        </a:defRPr>
      </a:lvl7pPr>
      <a:lvl8pPr marL="2398380" algn="l" defTabSz="685255" rtl="0" eaLnBrk="1" latinLnBrk="0" hangingPunct="1">
        <a:defRPr sz="1400" kern="1200">
          <a:solidFill>
            <a:schemeClr val="tx1"/>
          </a:solidFill>
          <a:latin typeface="+mn-lt"/>
          <a:ea typeface="+mn-ea"/>
          <a:cs typeface="+mn-cs"/>
        </a:defRPr>
      </a:lvl8pPr>
      <a:lvl9pPr marL="2740997" algn="l" defTabSz="685255" rtl="0" eaLnBrk="1" latinLnBrk="0" hangingPunct="1">
        <a:defRPr sz="14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4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4" tIns="45682" rIns="91364" bIns="4568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98" y="4742908"/>
            <a:ext cx="218953" cy="154518"/>
          </a:xfrm>
          <a:prstGeom prst="rect">
            <a:avLst/>
          </a:prstGeom>
          <a:noFill/>
          <a:ln w="9525" algn="ctr">
            <a:noFill/>
            <a:miter lim="800000"/>
            <a:headEnd/>
            <a:tailEnd/>
          </a:ln>
          <a:effectLst/>
        </p:spPr>
        <p:txBody>
          <a:bodyPr wrap="none" lIns="61541" tIns="30788" rIns="61541" bIns="30788" anchor="b">
            <a:spAutoFit/>
          </a:bodyPr>
          <a:lstStyle/>
          <a:p>
            <a:pPr algn="r" defTabSz="610284" fontAlgn="auto">
              <a:spcBef>
                <a:spcPts val="0"/>
              </a:spcBef>
              <a:spcAft>
                <a:spcPts val="0"/>
              </a:spcAft>
              <a:defRPr/>
            </a:pPr>
            <a:fld id="{4ABDCABE-3F10-B64C-92F1-862014417034}" type="slidenum">
              <a:rPr lang="en-US" sz="600">
                <a:solidFill>
                  <a:srgbClr val="000000">
                    <a:alpha val="25000"/>
                  </a:srgbClr>
                </a:solidFill>
                <a:latin typeface="Arial"/>
                <a:ea typeface="ＭＳ Ｐゴシック" charset="0"/>
                <a:cs typeface="CiscoSans Thin"/>
              </a:rPr>
              <a:pPr algn="r" defTabSz="610284" fontAlgn="auto">
                <a:spcBef>
                  <a:spcPts val="0"/>
                </a:spcBef>
                <a:spcAft>
                  <a:spcPts val="0"/>
                </a:spcAft>
                <a:defRPr/>
              </a:pPr>
              <a:t>‹#›</a:t>
            </a:fld>
            <a:endParaRPr lang="en-US" sz="600" dirty="0">
              <a:solidFill>
                <a:srgbClr val="000000">
                  <a:alpha val="25000"/>
                </a:srgbClr>
              </a:solidFill>
              <a:latin typeface="Arial"/>
              <a:ea typeface="ＭＳ Ｐゴシック" charset="0"/>
              <a:cs typeface="CiscoSans Thin"/>
            </a:endParaRPr>
          </a:p>
        </p:txBody>
      </p:sp>
      <p:pic>
        <p:nvPicPr>
          <p:cNvPr id="7" name="Picture 2" descr="C:\Users\spius\Pictures\cisco logo blue gradient.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4178"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4"/>
          <p:cNvSpPr>
            <a:spLocks noChangeArrowheads="1"/>
          </p:cNvSpPr>
          <p:nvPr/>
        </p:nvSpPr>
        <p:spPr bwMode="ltGray">
          <a:xfrm>
            <a:off x="5985513" y="4731525"/>
            <a:ext cx="2472136" cy="154518"/>
          </a:xfrm>
          <a:prstGeom prst="rect">
            <a:avLst/>
          </a:prstGeom>
          <a:noFill/>
          <a:ln w="9525">
            <a:noFill/>
            <a:miter lim="800000"/>
            <a:headEnd/>
            <a:tailEnd/>
          </a:ln>
          <a:effectLst/>
        </p:spPr>
        <p:txBody>
          <a:bodyPr wrap="square" lIns="61541" tIns="30788" rIns="61541" bIns="30788" anchor="b">
            <a:spAutoFit/>
          </a:bodyPr>
          <a:lstStyle/>
          <a:p>
            <a:pPr algn="r" defTabSz="610284" fontAlgn="auto">
              <a:spcBef>
                <a:spcPts val="0"/>
              </a:spcBef>
              <a:spcAft>
                <a:spcPts val="0"/>
              </a:spcAft>
            </a:pPr>
            <a:r>
              <a:rPr lang="en-US" sz="600" dirty="0">
                <a:solidFill>
                  <a:srgbClr val="000000">
                    <a:alpha val="25000"/>
                  </a:srgbClr>
                </a:solidFill>
                <a:latin typeface="Arial"/>
                <a:ea typeface="ＭＳ Ｐゴシック" charset="0"/>
                <a:cs typeface="CiscoSans Thin"/>
              </a:rPr>
              <a:t>© 2015  Cisco and/or its affiliates. All rights reserved.   Cisco Public</a:t>
            </a:r>
          </a:p>
        </p:txBody>
      </p:sp>
    </p:spTree>
    <p:extLst>
      <p:ext uri="{BB962C8B-B14F-4D97-AF65-F5344CB8AC3E}">
        <p14:creationId xmlns:p14="http://schemas.microsoft.com/office/powerpoint/2010/main" val="3454387699"/>
      </p:ext>
    </p:extLst>
  </p:cSld>
  <p:clrMap bg1="lt1" tx1="dk1" bg2="lt2" tx2="dk2" accent1="accent1" accent2="accent2" accent3="accent3" accent4="accent4" accent5="accent5" accent6="accent6" hlink="hlink" folHlink="folHlink"/>
  <p:sldLayoutIdLst>
    <p:sldLayoutId id="2147484061" r:id="rId1"/>
    <p:sldLayoutId id="2147484934" r:id="rId2"/>
    <p:sldLayoutId id="2147484938" r:id="rId3"/>
  </p:sldLayoutIdLst>
  <p:transition spd="slow">
    <p:wipe/>
  </p:transition>
  <p:timing>
    <p:tnLst>
      <p:par>
        <p:cTn id="1" dur="indefinite" restart="never" nodeType="tmRoot"/>
      </p:par>
    </p:tnLst>
  </p:timing>
  <p:txStyles>
    <p:titleStyle>
      <a:lvl1pPr algn="l" defTabSz="683691"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683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3709"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0557"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741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740" indent="-169740" algn="l" defTabSz="683691"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499" indent="-215717" algn="l" defTabSz="683691"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477" indent="-169740" algn="l" defTabSz="683691"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868"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245"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210" indent="-171322" algn="l" defTabSz="68525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111" indent="-171299" algn="l" defTabSz="68525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380" indent="0" algn="l" defTabSz="685255" rtl="0" eaLnBrk="1" latinLnBrk="0" hangingPunct="1">
        <a:spcBef>
          <a:spcPct val="20000"/>
        </a:spcBef>
        <a:buFont typeface="Arial" pitchFamily="34" charset="0"/>
        <a:buNone/>
        <a:defRPr sz="1500" kern="1200">
          <a:solidFill>
            <a:schemeClr val="tx1"/>
          </a:solidFill>
          <a:latin typeface="+mn-lt"/>
          <a:ea typeface="+mn-ea"/>
          <a:cs typeface="+mn-cs"/>
        </a:defRPr>
      </a:lvl8pPr>
      <a:lvl9pPr marL="2912342" indent="-171322" algn="l" defTabSz="6852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55" rtl="0" eaLnBrk="1" latinLnBrk="0" hangingPunct="1">
        <a:defRPr sz="1400" kern="1200">
          <a:solidFill>
            <a:schemeClr val="tx1"/>
          </a:solidFill>
          <a:latin typeface="+mn-lt"/>
          <a:ea typeface="+mn-ea"/>
          <a:cs typeface="+mn-cs"/>
        </a:defRPr>
      </a:lvl1pPr>
      <a:lvl2pPr marL="342614" algn="l" defTabSz="685255" rtl="0" eaLnBrk="1" latinLnBrk="0" hangingPunct="1">
        <a:defRPr sz="1400" kern="1200">
          <a:solidFill>
            <a:schemeClr val="tx1"/>
          </a:solidFill>
          <a:latin typeface="+mn-lt"/>
          <a:ea typeface="+mn-ea"/>
          <a:cs typeface="+mn-cs"/>
        </a:defRPr>
      </a:lvl2pPr>
      <a:lvl3pPr marL="685255" algn="l" defTabSz="685255" rtl="0" eaLnBrk="1" latinLnBrk="0" hangingPunct="1">
        <a:defRPr sz="1400" kern="1200">
          <a:solidFill>
            <a:schemeClr val="tx1"/>
          </a:solidFill>
          <a:latin typeface="+mn-lt"/>
          <a:ea typeface="+mn-ea"/>
          <a:cs typeface="+mn-cs"/>
        </a:defRPr>
      </a:lvl3pPr>
      <a:lvl4pPr marL="1027881" algn="l" defTabSz="685255" rtl="0" eaLnBrk="1" latinLnBrk="0" hangingPunct="1">
        <a:defRPr sz="1400" kern="1200">
          <a:solidFill>
            <a:schemeClr val="tx1"/>
          </a:solidFill>
          <a:latin typeface="+mn-lt"/>
          <a:ea typeface="+mn-ea"/>
          <a:cs typeface="+mn-cs"/>
        </a:defRPr>
      </a:lvl4pPr>
      <a:lvl5pPr marL="1370512" algn="l" defTabSz="685255" rtl="0" eaLnBrk="1" latinLnBrk="0" hangingPunct="1">
        <a:defRPr sz="1400" kern="1200">
          <a:solidFill>
            <a:schemeClr val="tx1"/>
          </a:solidFill>
          <a:latin typeface="+mn-lt"/>
          <a:ea typeface="+mn-ea"/>
          <a:cs typeface="+mn-cs"/>
        </a:defRPr>
      </a:lvl5pPr>
      <a:lvl6pPr marL="1713149" algn="l" defTabSz="685255" rtl="0" eaLnBrk="1" latinLnBrk="0" hangingPunct="1">
        <a:defRPr sz="1400" kern="1200">
          <a:solidFill>
            <a:schemeClr val="tx1"/>
          </a:solidFill>
          <a:latin typeface="+mn-lt"/>
          <a:ea typeface="+mn-ea"/>
          <a:cs typeface="+mn-cs"/>
        </a:defRPr>
      </a:lvl6pPr>
      <a:lvl7pPr marL="2055767" algn="l" defTabSz="685255" rtl="0" eaLnBrk="1" latinLnBrk="0" hangingPunct="1">
        <a:defRPr sz="1400" kern="1200">
          <a:solidFill>
            <a:schemeClr val="tx1"/>
          </a:solidFill>
          <a:latin typeface="+mn-lt"/>
          <a:ea typeface="+mn-ea"/>
          <a:cs typeface="+mn-cs"/>
        </a:defRPr>
      </a:lvl7pPr>
      <a:lvl8pPr marL="2398380" algn="l" defTabSz="685255" rtl="0" eaLnBrk="1" latinLnBrk="0" hangingPunct="1">
        <a:defRPr sz="1400" kern="1200">
          <a:solidFill>
            <a:schemeClr val="tx1"/>
          </a:solidFill>
          <a:latin typeface="+mn-lt"/>
          <a:ea typeface="+mn-ea"/>
          <a:cs typeface="+mn-cs"/>
        </a:defRPr>
      </a:lvl8pPr>
      <a:lvl9pPr marL="2740997" algn="l" defTabSz="685255"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4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4" tIns="45682" rIns="91364" bIns="4568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98" y="4742908"/>
            <a:ext cx="218953" cy="154518"/>
          </a:xfrm>
          <a:prstGeom prst="rect">
            <a:avLst/>
          </a:prstGeom>
          <a:noFill/>
          <a:ln w="9525" algn="ctr">
            <a:noFill/>
            <a:miter lim="800000"/>
            <a:headEnd/>
            <a:tailEnd/>
          </a:ln>
          <a:effectLst/>
        </p:spPr>
        <p:txBody>
          <a:bodyPr wrap="none" lIns="61541" tIns="30788" rIns="61541" bIns="30788" anchor="b">
            <a:spAutoFit/>
          </a:bodyPr>
          <a:lstStyle/>
          <a:p>
            <a:pPr algn="r" defTabSz="610284" fontAlgn="auto">
              <a:spcBef>
                <a:spcPts val="0"/>
              </a:spcBef>
              <a:spcAft>
                <a:spcPts val="0"/>
              </a:spcAft>
              <a:defRPr/>
            </a:pPr>
            <a:fld id="{4ABDCABE-3F10-B64C-92F1-862014417034}" type="slidenum">
              <a:rPr lang="en-US" sz="600">
                <a:solidFill>
                  <a:srgbClr val="000000">
                    <a:alpha val="25000"/>
                  </a:srgbClr>
                </a:solidFill>
                <a:latin typeface="Arial"/>
                <a:ea typeface="ＭＳ Ｐゴシック" charset="0"/>
                <a:cs typeface="CiscoSans Thin"/>
              </a:rPr>
              <a:pPr algn="r" defTabSz="610284" fontAlgn="auto">
                <a:spcBef>
                  <a:spcPts val="0"/>
                </a:spcBef>
                <a:spcAft>
                  <a:spcPts val="0"/>
                </a:spcAft>
                <a:defRPr/>
              </a:pPr>
              <a:t>‹#›</a:t>
            </a:fld>
            <a:endParaRPr lang="en-US" sz="600" dirty="0">
              <a:solidFill>
                <a:srgbClr val="000000">
                  <a:alpha val="25000"/>
                </a:srgbClr>
              </a:solidFill>
              <a:latin typeface="Arial"/>
              <a:ea typeface="ＭＳ Ｐゴシック" charset="0"/>
              <a:cs typeface="CiscoSans Thin"/>
            </a:endParaRPr>
          </a:p>
        </p:txBody>
      </p:sp>
      <p:sp>
        <p:nvSpPr>
          <p:cNvPr id="13" name="Rectangle 4"/>
          <p:cNvSpPr>
            <a:spLocks noChangeArrowheads="1"/>
          </p:cNvSpPr>
          <p:nvPr/>
        </p:nvSpPr>
        <p:spPr bwMode="ltGray">
          <a:xfrm>
            <a:off x="5867509" y="4741655"/>
            <a:ext cx="2658018" cy="154518"/>
          </a:xfrm>
          <a:prstGeom prst="rect">
            <a:avLst/>
          </a:prstGeom>
          <a:noFill/>
          <a:ln w="9525">
            <a:noFill/>
            <a:miter lim="800000"/>
            <a:headEnd/>
            <a:tailEnd/>
          </a:ln>
          <a:effectLst/>
        </p:spPr>
        <p:txBody>
          <a:bodyPr lIns="61541" tIns="30788" rIns="61541" bIns="30788" anchor="b">
            <a:spAutoFit/>
          </a:bodyPr>
          <a:lstStyle/>
          <a:p>
            <a:pPr defTabSz="610284" fontAlgn="auto">
              <a:spcBef>
                <a:spcPts val="0"/>
              </a:spcBef>
              <a:spcAft>
                <a:spcPts val="0"/>
              </a:spcAft>
              <a:defRPr/>
            </a:pPr>
            <a:r>
              <a:rPr lang="en-US" sz="600" dirty="0">
                <a:solidFill>
                  <a:srgbClr val="000000">
                    <a:alpha val="25000"/>
                  </a:srgbClr>
                </a:solidFill>
                <a:latin typeface="Arial"/>
                <a:ea typeface="ＭＳ Ｐゴシック" charset="0"/>
                <a:cs typeface="CiscoSans Thin"/>
              </a:rPr>
              <a:t>© 2015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4178"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45444390"/>
      </p:ext>
    </p:extLst>
  </p:cSld>
  <p:clrMap bg1="lt1" tx1="dk1" bg2="lt2" tx2="dk2" accent1="accent1" accent2="accent2" accent3="accent3" accent4="accent4" accent5="accent5" accent6="accent6" hlink="hlink" folHlink="folHlink"/>
  <p:transition spd="slow">
    <p:fade/>
  </p:transition>
  <p:timing>
    <p:tnLst>
      <p:par>
        <p:cTn id="1" dur="indefinite" restart="never" nodeType="tmRoot"/>
      </p:par>
    </p:tnLst>
  </p:timing>
  <p:txStyles>
    <p:titleStyle>
      <a:lvl1pPr algn="l" defTabSz="683691"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683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3709"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0557"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741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740" indent="-169740" algn="l" defTabSz="683691"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499" indent="-215717" algn="l" defTabSz="683691"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477" indent="-169740" algn="l" defTabSz="683691"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868"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245"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210" indent="-171322" algn="l" defTabSz="68525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111" indent="-171299" algn="l" defTabSz="68525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380" indent="0" algn="l" defTabSz="685255" rtl="0" eaLnBrk="1" latinLnBrk="0" hangingPunct="1">
        <a:spcBef>
          <a:spcPct val="20000"/>
        </a:spcBef>
        <a:buFont typeface="Arial" pitchFamily="34" charset="0"/>
        <a:buNone/>
        <a:defRPr sz="1500" kern="1200">
          <a:solidFill>
            <a:schemeClr val="tx1"/>
          </a:solidFill>
          <a:latin typeface="+mn-lt"/>
          <a:ea typeface="+mn-ea"/>
          <a:cs typeface="+mn-cs"/>
        </a:defRPr>
      </a:lvl8pPr>
      <a:lvl9pPr marL="2912342" indent="-171322" algn="l" defTabSz="6852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55" rtl="0" eaLnBrk="1" latinLnBrk="0" hangingPunct="1">
        <a:defRPr sz="1400" kern="1200">
          <a:solidFill>
            <a:schemeClr val="tx1"/>
          </a:solidFill>
          <a:latin typeface="+mn-lt"/>
          <a:ea typeface="+mn-ea"/>
          <a:cs typeface="+mn-cs"/>
        </a:defRPr>
      </a:lvl1pPr>
      <a:lvl2pPr marL="342614" algn="l" defTabSz="685255" rtl="0" eaLnBrk="1" latinLnBrk="0" hangingPunct="1">
        <a:defRPr sz="1400" kern="1200">
          <a:solidFill>
            <a:schemeClr val="tx1"/>
          </a:solidFill>
          <a:latin typeface="+mn-lt"/>
          <a:ea typeface="+mn-ea"/>
          <a:cs typeface="+mn-cs"/>
        </a:defRPr>
      </a:lvl2pPr>
      <a:lvl3pPr marL="685255" algn="l" defTabSz="685255" rtl="0" eaLnBrk="1" latinLnBrk="0" hangingPunct="1">
        <a:defRPr sz="1400" kern="1200">
          <a:solidFill>
            <a:schemeClr val="tx1"/>
          </a:solidFill>
          <a:latin typeface="+mn-lt"/>
          <a:ea typeface="+mn-ea"/>
          <a:cs typeface="+mn-cs"/>
        </a:defRPr>
      </a:lvl3pPr>
      <a:lvl4pPr marL="1027881" algn="l" defTabSz="685255" rtl="0" eaLnBrk="1" latinLnBrk="0" hangingPunct="1">
        <a:defRPr sz="1400" kern="1200">
          <a:solidFill>
            <a:schemeClr val="tx1"/>
          </a:solidFill>
          <a:latin typeface="+mn-lt"/>
          <a:ea typeface="+mn-ea"/>
          <a:cs typeface="+mn-cs"/>
        </a:defRPr>
      </a:lvl4pPr>
      <a:lvl5pPr marL="1370512" algn="l" defTabSz="685255" rtl="0" eaLnBrk="1" latinLnBrk="0" hangingPunct="1">
        <a:defRPr sz="1400" kern="1200">
          <a:solidFill>
            <a:schemeClr val="tx1"/>
          </a:solidFill>
          <a:latin typeface="+mn-lt"/>
          <a:ea typeface="+mn-ea"/>
          <a:cs typeface="+mn-cs"/>
        </a:defRPr>
      </a:lvl5pPr>
      <a:lvl6pPr marL="1713149" algn="l" defTabSz="685255" rtl="0" eaLnBrk="1" latinLnBrk="0" hangingPunct="1">
        <a:defRPr sz="1400" kern="1200">
          <a:solidFill>
            <a:schemeClr val="tx1"/>
          </a:solidFill>
          <a:latin typeface="+mn-lt"/>
          <a:ea typeface="+mn-ea"/>
          <a:cs typeface="+mn-cs"/>
        </a:defRPr>
      </a:lvl6pPr>
      <a:lvl7pPr marL="2055767" algn="l" defTabSz="685255" rtl="0" eaLnBrk="1" latinLnBrk="0" hangingPunct="1">
        <a:defRPr sz="1400" kern="1200">
          <a:solidFill>
            <a:schemeClr val="tx1"/>
          </a:solidFill>
          <a:latin typeface="+mn-lt"/>
          <a:ea typeface="+mn-ea"/>
          <a:cs typeface="+mn-cs"/>
        </a:defRPr>
      </a:lvl7pPr>
      <a:lvl8pPr marL="2398380" algn="l" defTabSz="685255" rtl="0" eaLnBrk="1" latinLnBrk="0" hangingPunct="1">
        <a:defRPr sz="1400" kern="1200">
          <a:solidFill>
            <a:schemeClr val="tx1"/>
          </a:solidFill>
          <a:latin typeface="+mn-lt"/>
          <a:ea typeface="+mn-ea"/>
          <a:cs typeface="+mn-cs"/>
        </a:defRPr>
      </a:lvl8pPr>
      <a:lvl9pPr marL="2740997" algn="l" defTabSz="685255" rtl="0" eaLnBrk="1" latinLnBrk="0" hangingPunct="1">
        <a:defRPr sz="14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0052" y="235744"/>
            <a:ext cx="8315325" cy="714374"/>
          </a:xfrm>
          <a:prstGeom prst="rect">
            <a:avLst/>
          </a:prstGeom>
        </p:spPr>
        <p:txBody>
          <a:bodyPr vert="horz" lIns="68535" tIns="34286" rIns="68535" bIns="34286"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00050" y="1097281"/>
            <a:ext cx="8321040" cy="3535442"/>
          </a:xfrm>
          <a:prstGeom prst="rect">
            <a:avLst/>
          </a:prstGeom>
        </p:spPr>
        <p:txBody>
          <a:bodyPr vert="horz" lIns="0" tIns="34286" rIns="68535" bIns="3428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p:nvSpPr>
        <p:spPr>
          <a:xfrm>
            <a:off x="157166"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12" name="Footer Placeholder 4"/>
          <p:cNvSpPr txBox="1">
            <a:spLocks/>
          </p:cNvSpPr>
          <p:nvPr/>
        </p:nvSpPr>
        <p:spPr>
          <a:xfrm>
            <a:off x="7217534"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1223883036"/>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07" r:id="rId12"/>
    <p:sldLayoutId id="2147484108" r:id="rId13"/>
    <p:sldLayoutId id="2147484109" r:id="rId14"/>
    <p:sldLayoutId id="2147484110" r:id="rId15"/>
    <p:sldLayoutId id="2147484111" r:id="rId16"/>
    <p:sldLayoutId id="2147484113" r:id="rId17"/>
    <p:sldLayoutId id="2147484114" r:id="rId18"/>
  </p:sldLayoutIdLst>
  <p:transition spd="slow">
    <p:fade/>
  </p:transition>
  <p:timing>
    <p:tnLst>
      <p:par>
        <p:cTn id="1" dur="indefinite" restart="never" nodeType="tmRoot"/>
      </p:par>
    </p:tnLst>
  </p:timing>
  <p:hf hdr="0" dt="0"/>
  <p:txStyles>
    <p:titleStyle>
      <a:lvl1pPr algn="l" defTabSz="685295" rtl="0" eaLnBrk="1" latinLnBrk="0" hangingPunct="1">
        <a:lnSpc>
          <a:spcPct val="85000"/>
        </a:lnSpc>
        <a:spcBef>
          <a:spcPct val="0"/>
        </a:spcBef>
        <a:buNone/>
        <a:defRPr sz="2400" b="0" i="0" u="none" kern="1200">
          <a:solidFill>
            <a:schemeClr val="tx2"/>
          </a:solidFill>
          <a:latin typeface="CiscoSansTT Heavy" panose="020B0903020201020303" pitchFamily="34" charset="0"/>
          <a:ea typeface="+mj-ea"/>
          <a:cs typeface="+mj-cs"/>
        </a:defRPr>
      </a:lvl1pPr>
    </p:titleStyle>
    <p:bodyStyle>
      <a:lvl1pPr marL="256996" indent="-256996" algn="l" defTabSz="685295" rtl="0" eaLnBrk="1" latinLnBrk="0" hangingPunct="1">
        <a:lnSpc>
          <a:spcPct val="90000"/>
        </a:lnSpc>
        <a:spcBef>
          <a:spcPts val="1200"/>
        </a:spcBef>
        <a:buClr>
          <a:schemeClr val="accent3"/>
        </a:buClr>
        <a:buSzPct val="100000"/>
        <a:buFont typeface="Webdings" panose="05030102010509060703" pitchFamily="18" charset="2"/>
        <a:buChar char=""/>
        <a:defRPr sz="1800" kern="1200">
          <a:solidFill>
            <a:schemeClr val="tx2"/>
          </a:solidFill>
          <a:latin typeface="+mj-lt"/>
          <a:ea typeface="+mn-ea"/>
          <a:cs typeface="+mn-cs"/>
        </a:defRPr>
      </a:lvl1pPr>
      <a:lvl2pPr marL="513992" indent="-171331" algn="l" defTabSz="685295" rtl="0" eaLnBrk="1" latinLnBrk="0" hangingPunct="1">
        <a:lnSpc>
          <a:spcPct val="90000"/>
        </a:lnSpc>
        <a:spcBef>
          <a:spcPts val="750"/>
        </a:spcBef>
        <a:buClr>
          <a:schemeClr val="accent3"/>
        </a:buClr>
        <a:buFont typeface="Wingdings" panose="05000000000000000000" pitchFamily="2" charset="2"/>
        <a:buChar char="§"/>
        <a:defRPr sz="1500" kern="1200">
          <a:solidFill>
            <a:schemeClr val="tx2"/>
          </a:solidFill>
          <a:latin typeface="+mj-lt"/>
          <a:ea typeface="+mn-ea"/>
          <a:cs typeface="+mn-cs"/>
        </a:defRPr>
      </a:lvl2pPr>
      <a:lvl3pPr marL="856625" indent="-171331" algn="l" defTabSz="685295"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3pPr>
      <a:lvl4pPr marL="1199260" indent="-171331" algn="l" defTabSz="685295"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4pPr>
      <a:lvl5pPr marL="1541894" indent="-171331" algn="l" defTabSz="685295"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5pPr>
      <a:lvl6pPr marL="1884555" indent="-171331" algn="l" defTabSz="68529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203" indent="-171331" algn="l" defTabSz="68529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851" indent="-171331" algn="l" defTabSz="68529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510" indent="-171331" algn="l" defTabSz="68529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295" rtl="0" eaLnBrk="1" latinLnBrk="0" hangingPunct="1">
        <a:defRPr sz="1400" kern="1200">
          <a:solidFill>
            <a:schemeClr val="tx1"/>
          </a:solidFill>
          <a:latin typeface="+mn-lt"/>
          <a:ea typeface="+mn-ea"/>
          <a:cs typeface="+mn-cs"/>
        </a:defRPr>
      </a:lvl1pPr>
      <a:lvl2pPr marL="342635" algn="l" defTabSz="685295" rtl="0" eaLnBrk="1" latinLnBrk="0" hangingPunct="1">
        <a:defRPr sz="1400" kern="1200">
          <a:solidFill>
            <a:schemeClr val="tx1"/>
          </a:solidFill>
          <a:latin typeface="+mn-lt"/>
          <a:ea typeface="+mn-ea"/>
          <a:cs typeface="+mn-cs"/>
        </a:defRPr>
      </a:lvl2pPr>
      <a:lvl3pPr marL="685295" algn="l" defTabSz="685295" rtl="0" eaLnBrk="1" latinLnBrk="0" hangingPunct="1">
        <a:defRPr sz="1400" kern="1200">
          <a:solidFill>
            <a:schemeClr val="tx1"/>
          </a:solidFill>
          <a:latin typeface="+mn-lt"/>
          <a:ea typeface="+mn-ea"/>
          <a:cs typeface="+mn-cs"/>
        </a:defRPr>
      </a:lvl3pPr>
      <a:lvl4pPr marL="1027943" algn="l" defTabSz="685295" rtl="0" eaLnBrk="1" latinLnBrk="0" hangingPunct="1">
        <a:defRPr sz="1400" kern="1200">
          <a:solidFill>
            <a:schemeClr val="tx1"/>
          </a:solidFill>
          <a:latin typeface="+mn-lt"/>
          <a:ea typeface="+mn-ea"/>
          <a:cs typeface="+mn-cs"/>
        </a:defRPr>
      </a:lvl4pPr>
      <a:lvl5pPr marL="1370591" algn="l" defTabSz="685295" rtl="0" eaLnBrk="1" latinLnBrk="0" hangingPunct="1">
        <a:defRPr sz="1400" kern="1200">
          <a:solidFill>
            <a:schemeClr val="tx1"/>
          </a:solidFill>
          <a:latin typeface="+mn-lt"/>
          <a:ea typeface="+mn-ea"/>
          <a:cs typeface="+mn-cs"/>
        </a:defRPr>
      </a:lvl5pPr>
      <a:lvl6pPr marL="1713251" algn="l" defTabSz="685295" rtl="0" eaLnBrk="1" latinLnBrk="0" hangingPunct="1">
        <a:defRPr sz="1400" kern="1200">
          <a:solidFill>
            <a:schemeClr val="tx1"/>
          </a:solidFill>
          <a:latin typeface="+mn-lt"/>
          <a:ea typeface="+mn-ea"/>
          <a:cs typeface="+mn-cs"/>
        </a:defRPr>
      </a:lvl6pPr>
      <a:lvl7pPr marL="2055886" algn="l" defTabSz="685295" rtl="0" eaLnBrk="1" latinLnBrk="0" hangingPunct="1">
        <a:defRPr sz="1400" kern="1200">
          <a:solidFill>
            <a:schemeClr val="tx1"/>
          </a:solidFill>
          <a:latin typeface="+mn-lt"/>
          <a:ea typeface="+mn-ea"/>
          <a:cs typeface="+mn-cs"/>
        </a:defRPr>
      </a:lvl7pPr>
      <a:lvl8pPr marL="2398520" algn="l" defTabSz="685295" rtl="0" eaLnBrk="1" latinLnBrk="0" hangingPunct="1">
        <a:defRPr sz="1400" kern="1200">
          <a:solidFill>
            <a:schemeClr val="tx1"/>
          </a:solidFill>
          <a:latin typeface="+mn-lt"/>
          <a:ea typeface="+mn-ea"/>
          <a:cs typeface="+mn-cs"/>
        </a:defRPr>
      </a:lvl8pPr>
      <a:lvl9pPr marL="2741156" algn="l" defTabSz="685295"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36">
          <p15:clr>
            <a:srgbClr val="F26B43"/>
          </p15:clr>
        </p15:guide>
        <p15:guide id="3" pos="7320">
          <p15:clr>
            <a:srgbClr val="F26B43"/>
          </p15:clr>
        </p15:guide>
        <p15:guide id="5" orient="horz" pos="456">
          <p15:clr>
            <a:srgbClr val="F26B43"/>
          </p15:clr>
        </p15:guide>
        <p15:guide id="6" orient="horz" pos="192" userDrawn="1">
          <p15:clr>
            <a:srgbClr val="F26B43"/>
          </p15:clr>
        </p15:guide>
        <p15:guide id="7" pos="7446" userDrawn="1">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0052" y="235744"/>
            <a:ext cx="8315325" cy="714374"/>
          </a:xfrm>
          <a:prstGeom prst="rect">
            <a:avLst/>
          </a:prstGeom>
        </p:spPr>
        <p:txBody>
          <a:bodyPr vert="horz" lIns="68535" tIns="34286" rIns="68535" bIns="34286"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00050" y="1097281"/>
            <a:ext cx="8321040" cy="3535442"/>
          </a:xfrm>
          <a:prstGeom prst="rect">
            <a:avLst/>
          </a:prstGeom>
        </p:spPr>
        <p:txBody>
          <a:bodyPr vert="horz" lIns="0" tIns="34286" rIns="68535" bIns="3428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p:nvSpPr>
        <p:spPr>
          <a:xfrm>
            <a:off x="157166"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12" name="Footer Placeholder 4"/>
          <p:cNvSpPr txBox="1">
            <a:spLocks/>
          </p:cNvSpPr>
          <p:nvPr/>
        </p:nvSpPr>
        <p:spPr>
          <a:xfrm>
            <a:off x="7217534" y="5000627"/>
            <a:ext cx="1720215" cy="142875"/>
          </a:xfrm>
          <a:prstGeom prst="rect">
            <a:avLst/>
          </a:prstGeom>
        </p:spPr>
        <p:txBody>
          <a:bodyPr vert="horz" lIns="68535" tIns="34286" rIns="68535" bIns="34286"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3174893256"/>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 id="2147484131" r:id="rId12"/>
    <p:sldLayoutId id="2147484132" r:id="rId13"/>
    <p:sldLayoutId id="2147484133" r:id="rId14"/>
    <p:sldLayoutId id="2147484134" r:id="rId15"/>
    <p:sldLayoutId id="2147484135" r:id="rId16"/>
    <p:sldLayoutId id="2147484137" r:id="rId17"/>
  </p:sldLayoutIdLst>
  <p:transition spd="slow">
    <p:fade/>
  </p:transition>
  <p:timing>
    <p:tnLst>
      <p:par>
        <p:cTn id="1" dur="indefinite" restart="never" nodeType="tmRoot"/>
      </p:par>
    </p:tnLst>
  </p:timing>
  <p:hf hdr="0" dt="0"/>
  <p:txStyles>
    <p:titleStyle>
      <a:lvl1pPr algn="l" defTabSz="685295" rtl="0" eaLnBrk="1" latinLnBrk="0" hangingPunct="1">
        <a:lnSpc>
          <a:spcPct val="85000"/>
        </a:lnSpc>
        <a:spcBef>
          <a:spcPct val="0"/>
        </a:spcBef>
        <a:buNone/>
        <a:defRPr sz="2400" b="0" i="0" u="none" kern="1200">
          <a:solidFill>
            <a:schemeClr val="tx2"/>
          </a:solidFill>
          <a:latin typeface="CiscoSansTT Heavy" panose="020B0903020201020303" pitchFamily="34" charset="0"/>
          <a:ea typeface="+mj-ea"/>
          <a:cs typeface="+mj-cs"/>
        </a:defRPr>
      </a:lvl1pPr>
    </p:titleStyle>
    <p:bodyStyle>
      <a:lvl1pPr marL="256996" indent="-256996" algn="l" defTabSz="685295" rtl="0" eaLnBrk="1" latinLnBrk="0" hangingPunct="1">
        <a:lnSpc>
          <a:spcPct val="90000"/>
        </a:lnSpc>
        <a:spcBef>
          <a:spcPts val="1200"/>
        </a:spcBef>
        <a:buClr>
          <a:schemeClr val="accent3"/>
        </a:buClr>
        <a:buSzPct val="100000"/>
        <a:buFont typeface="Webdings" panose="05030102010509060703" pitchFamily="18" charset="2"/>
        <a:buChar char=""/>
        <a:defRPr sz="1800" kern="1200">
          <a:solidFill>
            <a:schemeClr val="tx2"/>
          </a:solidFill>
          <a:latin typeface="+mj-lt"/>
          <a:ea typeface="+mn-ea"/>
          <a:cs typeface="+mn-cs"/>
        </a:defRPr>
      </a:lvl1pPr>
      <a:lvl2pPr marL="513992" indent="-171331" algn="l" defTabSz="685295" rtl="0" eaLnBrk="1" latinLnBrk="0" hangingPunct="1">
        <a:lnSpc>
          <a:spcPct val="90000"/>
        </a:lnSpc>
        <a:spcBef>
          <a:spcPts val="750"/>
        </a:spcBef>
        <a:buClr>
          <a:schemeClr val="accent3"/>
        </a:buClr>
        <a:buFont typeface="Wingdings" panose="05000000000000000000" pitchFamily="2" charset="2"/>
        <a:buChar char="§"/>
        <a:defRPr sz="1500" kern="1200">
          <a:solidFill>
            <a:schemeClr val="tx2"/>
          </a:solidFill>
          <a:latin typeface="+mj-lt"/>
          <a:ea typeface="+mn-ea"/>
          <a:cs typeface="+mn-cs"/>
        </a:defRPr>
      </a:lvl2pPr>
      <a:lvl3pPr marL="856625" indent="-171331" algn="l" defTabSz="685295"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3pPr>
      <a:lvl4pPr marL="1199260" indent="-171331" algn="l" defTabSz="685295"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4pPr>
      <a:lvl5pPr marL="1541894" indent="-171331" algn="l" defTabSz="685295"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5pPr>
      <a:lvl6pPr marL="1884555" indent="-171331" algn="l" defTabSz="68529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203" indent="-171331" algn="l" defTabSz="68529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851" indent="-171331" algn="l" defTabSz="68529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510" indent="-171331" algn="l" defTabSz="68529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295" rtl="0" eaLnBrk="1" latinLnBrk="0" hangingPunct="1">
        <a:defRPr sz="1400" kern="1200">
          <a:solidFill>
            <a:schemeClr val="tx1"/>
          </a:solidFill>
          <a:latin typeface="+mn-lt"/>
          <a:ea typeface="+mn-ea"/>
          <a:cs typeface="+mn-cs"/>
        </a:defRPr>
      </a:lvl1pPr>
      <a:lvl2pPr marL="342635" algn="l" defTabSz="685295" rtl="0" eaLnBrk="1" latinLnBrk="0" hangingPunct="1">
        <a:defRPr sz="1400" kern="1200">
          <a:solidFill>
            <a:schemeClr val="tx1"/>
          </a:solidFill>
          <a:latin typeface="+mn-lt"/>
          <a:ea typeface="+mn-ea"/>
          <a:cs typeface="+mn-cs"/>
        </a:defRPr>
      </a:lvl2pPr>
      <a:lvl3pPr marL="685295" algn="l" defTabSz="685295" rtl="0" eaLnBrk="1" latinLnBrk="0" hangingPunct="1">
        <a:defRPr sz="1400" kern="1200">
          <a:solidFill>
            <a:schemeClr val="tx1"/>
          </a:solidFill>
          <a:latin typeface="+mn-lt"/>
          <a:ea typeface="+mn-ea"/>
          <a:cs typeface="+mn-cs"/>
        </a:defRPr>
      </a:lvl3pPr>
      <a:lvl4pPr marL="1027943" algn="l" defTabSz="685295" rtl="0" eaLnBrk="1" latinLnBrk="0" hangingPunct="1">
        <a:defRPr sz="1400" kern="1200">
          <a:solidFill>
            <a:schemeClr val="tx1"/>
          </a:solidFill>
          <a:latin typeface="+mn-lt"/>
          <a:ea typeface="+mn-ea"/>
          <a:cs typeface="+mn-cs"/>
        </a:defRPr>
      </a:lvl4pPr>
      <a:lvl5pPr marL="1370591" algn="l" defTabSz="685295" rtl="0" eaLnBrk="1" latinLnBrk="0" hangingPunct="1">
        <a:defRPr sz="1400" kern="1200">
          <a:solidFill>
            <a:schemeClr val="tx1"/>
          </a:solidFill>
          <a:latin typeface="+mn-lt"/>
          <a:ea typeface="+mn-ea"/>
          <a:cs typeface="+mn-cs"/>
        </a:defRPr>
      </a:lvl5pPr>
      <a:lvl6pPr marL="1713251" algn="l" defTabSz="685295" rtl="0" eaLnBrk="1" latinLnBrk="0" hangingPunct="1">
        <a:defRPr sz="1400" kern="1200">
          <a:solidFill>
            <a:schemeClr val="tx1"/>
          </a:solidFill>
          <a:latin typeface="+mn-lt"/>
          <a:ea typeface="+mn-ea"/>
          <a:cs typeface="+mn-cs"/>
        </a:defRPr>
      </a:lvl6pPr>
      <a:lvl7pPr marL="2055886" algn="l" defTabSz="685295" rtl="0" eaLnBrk="1" latinLnBrk="0" hangingPunct="1">
        <a:defRPr sz="1400" kern="1200">
          <a:solidFill>
            <a:schemeClr val="tx1"/>
          </a:solidFill>
          <a:latin typeface="+mn-lt"/>
          <a:ea typeface="+mn-ea"/>
          <a:cs typeface="+mn-cs"/>
        </a:defRPr>
      </a:lvl7pPr>
      <a:lvl8pPr marL="2398520" algn="l" defTabSz="685295" rtl="0" eaLnBrk="1" latinLnBrk="0" hangingPunct="1">
        <a:defRPr sz="1400" kern="1200">
          <a:solidFill>
            <a:schemeClr val="tx1"/>
          </a:solidFill>
          <a:latin typeface="+mn-lt"/>
          <a:ea typeface="+mn-ea"/>
          <a:cs typeface="+mn-cs"/>
        </a:defRPr>
      </a:lvl8pPr>
      <a:lvl9pPr marL="2741156" algn="l" defTabSz="685295"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36">
          <p15:clr>
            <a:srgbClr val="F26B43"/>
          </p15:clr>
        </p15:guide>
        <p15:guide id="3" pos="7320">
          <p15:clr>
            <a:srgbClr val="F26B43"/>
          </p15:clr>
        </p15:guide>
        <p15:guide id="5" orient="horz" pos="456">
          <p15:clr>
            <a:srgbClr val="F26B43"/>
          </p15:clr>
        </p15:guide>
        <p15:guide id="6" orient="horz" pos="192" userDrawn="1">
          <p15:clr>
            <a:srgbClr val="F26B43"/>
          </p15:clr>
        </p15:guide>
        <p15:guide id="7" pos="7446" userDrawn="1">
          <p15:clr>
            <a:srgbClr val="F26B43"/>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131137"/>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0" tIns="45680" rIns="91360" bIns="45680"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3599" y="4980001"/>
            <a:ext cx="220553" cy="154517"/>
          </a:xfrm>
          <a:prstGeom prst="rect">
            <a:avLst/>
          </a:prstGeom>
          <a:noFill/>
          <a:ln w="9525" algn="ctr">
            <a:noFill/>
            <a:miter lim="800000"/>
            <a:headEnd/>
            <a:tailEnd/>
          </a:ln>
          <a:effectLst/>
        </p:spPr>
        <p:txBody>
          <a:bodyPr wrap="none" lIns="61538" tIns="30788" rIns="61538" bIns="30788" anchor="b">
            <a:spAutoFit/>
          </a:bodyPr>
          <a:lstStyle/>
          <a:p>
            <a:pPr algn="r" defTabSz="610269" fontAlgn="auto">
              <a:spcBef>
                <a:spcPts val="0"/>
              </a:spcBef>
              <a:spcAft>
                <a:spcPts val="0"/>
              </a:spcAft>
              <a:defRPr/>
            </a:pPr>
            <a:fld id="{4ABDCABE-3F10-B64C-92F1-862014417034}" type="slidenum">
              <a:rPr lang="en-US" sz="600">
                <a:solidFill>
                  <a:srgbClr val="000000">
                    <a:alpha val="25000"/>
                  </a:srgbClr>
                </a:solidFill>
                <a:latin typeface="Arial"/>
                <a:ea typeface="ＭＳ Ｐゴシック" charset="0"/>
                <a:cs typeface="CiscoSans Thin"/>
              </a:rPr>
              <a:pPr algn="r" defTabSz="610269" fontAlgn="auto">
                <a:spcBef>
                  <a:spcPts val="0"/>
                </a:spcBef>
                <a:spcAft>
                  <a:spcPts val="0"/>
                </a:spcAft>
                <a:defRPr/>
              </a:pPr>
              <a:t>‹#›</a:t>
            </a:fld>
            <a:endParaRPr lang="en-US" sz="600" dirty="0">
              <a:solidFill>
                <a:srgbClr val="000000">
                  <a:alpha val="25000"/>
                </a:srgbClr>
              </a:solidFill>
              <a:latin typeface="Arial"/>
              <a:ea typeface="ＭＳ Ｐゴシック" charset="0"/>
              <a:cs typeface="CiscoSans Thin"/>
            </a:endParaRPr>
          </a:p>
        </p:txBody>
      </p:sp>
      <p:sp>
        <p:nvSpPr>
          <p:cNvPr id="13" name="Rectangle 4"/>
          <p:cNvSpPr>
            <a:spLocks noChangeArrowheads="1"/>
          </p:cNvSpPr>
          <p:nvPr/>
        </p:nvSpPr>
        <p:spPr bwMode="ltGray">
          <a:xfrm>
            <a:off x="5867509" y="4978715"/>
            <a:ext cx="2658018" cy="154518"/>
          </a:xfrm>
          <a:prstGeom prst="rect">
            <a:avLst/>
          </a:prstGeom>
          <a:noFill/>
          <a:ln w="9525">
            <a:noFill/>
            <a:miter lim="800000"/>
            <a:headEnd/>
            <a:tailEnd/>
          </a:ln>
          <a:effectLst/>
        </p:spPr>
        <p:txBody>
          <a:bodyPr lIns="61538" tIns="30788" rIns="61538" bIns="30788" anchor="b">
            <a:spAutoFit/>
          </a:bodyPr>
          <a:lstStyle/>
          <a:p>
            <a:pPr defTabSz="610269" fontAlgn="auto">
              <a:spcBef>
                <a:spcPts val="0"/>
              </a:spcBef>
              <a:spcAft>
                <a:spcPts val="0"/>
              </a:spcAft>
              <a:defRPr/>
            </a:pPr>
            <a:r>
              <a:rPr lang="en-US" sz="600" dirty="0">
                <a:solidFill>
                  <a:srgbClr val="000000">
                    <a:alpha val="25000"/>
                  </a:srgbClr>
                </a:solidFill>
                <a:latin typeface="Arial"/>
                <a:ea typeface="ＭＳ Ｐゴシック" charset="0"/>
                <a:cs typeface="CiscoSans Thin"/>
              </a:rPr>
              <a:t>© </a:t>
            </a:r>
            <a:r>
              <a:rPr lang="en-US" sz="600" dirty="0" smtClean="0">
                <a:solidFill>
                  <a:srgbClr val="000000">
                    <a:alpha val="25000"/>
                  </a:srgbClr>
                </a:solidFill>
                <a:latin typeface="Arial"/>
                <a:ea typeface="ＭＳ Ｐゴシック" charset="0"/>
                <a:cs typeface="CiscoSans Thin"/>
              </a:rPr>
              <a:t>2015  </a:t>
            </a:r>
            <a:r>
              <a:rPr lang="en-US" sz="600" dirty="0">
                <a:solidFill>
                  <a:srgbClr val="000000">
                    <a:alpha val="25000"/>
                  </a:srgbClr>
                </a:solidFill>
                <a:latin typeface="Arial"/>
                <a:ea typeface="ＭＳ Ｐゴシック" charset="0"/>
                <a:cs typeface="CiscoSans Thin"/>
              </a:rPr>
              <a:t>Cisco and/or its affiliates. All rights reserved.   </a:t>
            </a:r>
          </a:p>
        </p:txBody>
      </p:sp>
      <p:pic>
        <p:nvPicPr>
          <p:cNvPr id="7" name="Picture 2" descr="C:\Users\spius\Pictures\cisco logo blue gradient.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74178" y="4862835"/>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56951556"/>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Lst>
  <p:transition spd="slow">
    <p:pull dir="ru"/>
  </p:transition>
  <p:timing>
    <p:tnLst>
      <p:par>
        <p:cTn id="1" dur="indefinite" restart="never" nodeType="tmRoot"/>
      </p:par>
    </p:tnLst>
  </p:timing>
  <p:txStyles>
    <p:titleStyle>
      <a:lvl1pPr algn="l" defTabSz="683674"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3674"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3674"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3674"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3674"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6824" algn="l" defTabSz="683674"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3688" algn="l" defTabSz="683674"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0523" algn="l" defTabSz="683674"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7371" algn="l" defTabSz="683674"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736" indent="-169736" algn="l" defTabSz="683674"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490" indent="-215711" algn="l" defTabSz="683674"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466" indent="-169736" algn="l" defTabSz="683674"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856" indent="-169736" algn="l" defTabSz="683674"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231" indent="-169736" algn="l" defTabSz="683674"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189" indent="-171318" algn="l" defTabSz="685238"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087" indent="-171295" algn="l" defTabSz="685238"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320" indent="0" algn="l" defTabSz="685238" rtl="0" eaLnBrk="1" latinLnBrk="0" hangingPunct="1">
        <a:spcBef>
          <a:spcPct val="20000"/>
        </a:spcBef>
        <a:buFont typeface="Arial" pitchFamily="34" charset="0"/>
        <a:buNone/>
        <a:defRPr sz="1500" kern="1200">
          <a:solidFill>
            <a:schemeClr val="tx1"/>
          </a:solidFill>
          <a:latin typeface="+mn-lt"/>
          <a:ea typeface="+mn-ea"/>
          <a:cs typeface="+mn-cs"/>
        </a:defRPr>
      </a:lvl8pPr>
      <a:lvl9pPr marL="2912270" indent="-171318" algn="l" defTabSz="685238"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38" rtl="0" eaLnBrk="1" latinLnBrk="0" hangingPunct="1">
        <a:defRPr sz="1400" kern="1200">
          <a:solidFill>
            <a:schemeClr val="tx1"/>
          </a:solidFill>
          <a:latin typeface="+mn-lt"/>
          <a:ea typeface="+mn-ea"/>
          <a:cs typeface="+mn-cs"/>
        </a:defRPr>
      </a:lvl1pPr>
      <a:lvl2pPr marL="342605" algn="l" defTabSz="685238" rtl="0" eaLnBrk="1" latinLnBrk="0" hangingPunct="1">
        <a:defRPr sz="1400" kern="1200">
          <a:solidFill>
            <a:schemeClr val="tx1"/>
          </a:solidFill>
          <a:latin typeface="+mn-lt"/>
          <a:ea typeface="+mn-ea"/>
          <a:cs typeface="+mn-cs"/>
        </a:defRPr>
      </a:lvl2pPr>
      <a:lvl3pPr marL="685238" algn="l" defTabSz="685238" rtl="0" eaLnBrk="1" latinLnBrk="0" hangingPunct="1">
        <a:defRPr sz="1400" kern="1200">
          <a:solidFill>
            <a:schemeClr val="tx1"/>
          </a:solidFill>
          <a:latin typeface="+mn-lt"/>
          <a:ea typeface="+mn-ea"/>
          <a:cs typeface="+mn-cs"/>
        </a:defRPr>
      </a:lvl3pPr>
      <a:lvl4pPr marL="1027856" algn="l" defTabSz="685238" rtl="0" eaLnBrk="1" latinLnBrk="0" hangingPunct="1">
        <a:defRPr sz="1400" kern="1200">
          <a:solidFill>
            <a:schemeClr val="tx1"/>
          </a:solidFill>
          <a:latin typeface="+mn-lt"/>
          <a:ea typeface="+mn-ea"/>
          <a:cs typeface="+mn-cs"/>
        </a:defRPr>
      </a:lvl4pPr>
      <a:lvl5pPr marL="1370478" algn="l" defTabSz="685238" rtl="0" eaLnBrk="1" latinLnBrk="0" hangingPunct="1">
        <a:defRPr sz="1400" kern="1200">
          <a:solidFill>
            <a:schemeClr val="tx1"/>
          </a:solidFill>
          <a:latin typeface="+mn-lt"/>
          <a:ea typeface="+mn-ea"/>
          <a:cs typeface="+mn-cs"/>
        </a:defRPr>
      </a:lvl5pPr>
      <a:lvl6pPr marL="1713107" algn="l" defTabSz="685238" rtl="0" eaLnBrk="1" latinLnBrk="0" hangingPunct="1">
        <a:defRPr sz="1400" kern="1200">
          <a:solidFill>
            <a:schemeClr val="tx1"/>
          </a:solidFill>
          <a:latin typeface="+mn-lt"/>
          <a:ea typeface="+mn-ea"/>
          <a:cs typeface="+mn-cs"/>
        </a:defRPr>
      </a:lvl6pPr>
      <a:lvl7pPr marL="2055716" algn="l" defTabSz="685238" rtl="0" eaLnBrk="1" latinLnBrk="0" hangingPunct="1">
        <a:defRPr sz="1400" kern="1200">
          <a:solidFill>
            <a:schemeClr val="tx1"/>
          </a:solidFill>
          <a:latin typeface="+mn-lt"/>
          <a:ea typeface="+mn-ea"/>
          <a:cs typeface="+mn-cs"/>
        </a:defRPr>
      </a:lvl7pPr>
      <a:lvl8pPr marL="2398320" algn="l" defTabSz="685238" rtl="0" eaLnBrk="1" latinLnBrk="0" hangingPunct="1">
        <a:defRPr sz="1400" kern="1200">
          <a:solidFill>
            <a:schemeClr val="tx1"/>
          </a:solidFill>
          <a:latin typeface="+mn-lt"/>
          <a:ea typeface="+mn-ea"/>
          <a:cs typeface="+mn-cs"/>
        </a:defRPr>
      </a:lvl8pPr>
      <a:lvl9pPr marL="2740928" algn="l" defTabSz="685238" rtl="0" eaLnBrk="1" latinLnBrk="0" hangingPunct="1">
        <a:defRPr sz="14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42"/>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25" tIns="34283" rIns="68525" bIns="34283"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3655" y="4742939"/>
            <a:ext cx="220471" cy="154515"/>
          </a:xfrm>
          <a:prstGeom prst="rect">
            <a:avLst/>
          </a:prstGeom>
          <a:noFill/>
          <a:ln w="9525" algn="ctr">
            <a:noFill/>
            <a:miter lim="800000"/>
            <a:headEnd/>
            <a:tailEnd/>
          </a:ln>
          <a:effectLst/>
        </p:spPr>
        <p:txBody>
          <a:bodyPr wrap="none" lIns="61543" tIns="30791" rIns="61543" bIns="30791" anchor="b">
            <a:spAutoFit/>
          </a:bodyPr>
          <a:lstStyle/>
          <a:p>
            <a:pPr algn="r" defTabSz="610299" fontAlgn="auto">
              <a:spcBef>
                <a:spcPts val="0"/>
              </a:spcBef>
              <a:spcAft>
                <a:spcPts val="0"/>
              </a:spcAft>
              <a:defRPr/>
            </a:pPr>
            <a:fld id="{4ABDCABE-3F10-B64C-92F1-862014417034}" type="slidenum">
              <a:rPr lang="en-US" sz="600">
                <a:solidFill>
                  <a:srgbClr val="000000">
                    <a:alpha val="25000"/>
                  </a:srgbClr>
                </a:solidFill>
                <a:latin typeface="Arial"/>
                <a:ea typeface="+mn-ea"/>
                <a:cs typeface="CiscoSans Thin"/>
              </a:rPr>
              <a:pPr algn="r" defTabSz="610299" fontAlgn="auto">
                <a:spcBef>
                  <a:spcPts val="0"/>
                </a:spcBef>
                <a:spcAft>
                  <a:spcPts val="0"/>
                </a:spcAft>
                <a:defRPr/>
              </a:pPr>
              <a:t>‹#›</a:t>
            </a:fld>
            <a:endParaRPr lang="en-US" sz="600" dirty="0">
              <a:solidFill>
                <a:srgbClr val="000000">
                  <a:alpha val="25000"/>
                </a:srgbClr>
              </a:solidFill>
              <a:latin typeface="Arial"/>
              <a:ea typeface="+mn-ea"/>
              <a:cs typeface="CiscoSans Thin"/>
            </a:endParaRPr>
          </a:p>
        </p:txBody>
      </p:sp>
      <p:sp>
        <p:nvSpPr>
          <p:cNvPr id="13" name="Rectangle 4"/>
          <p:cNvSpPr>
            <a:spLocks noChangeArrowheads="1"/>
          </p:cNvSpPr>
          <p:nvPr/>
        </p:nvSpPr>
        <p:spPr bwMode="ltGray">
          <a:xfrm>
            <a:off x="5867509" y="4741682"/>
            <a:ext cx="2658018" cy="154519"/>
          </a:xfrm>
          <a:prstGeom prst="rect">
            <a:avLst/>
          </a:prstGeom>
          <a:noFill/>
          <a:ln w="9525">
            <a:noFill/>
            <a:miter lim="800000"/>
            <a:headEnd/>
            <a:tailEnd/>
          </a:ln>
          <a:effectLst/>
        </p:spPr>
        <p:txBody>
          <a:bodyPr lIns="61543" tIns="30791" rIns="61543" bIns="30791" anchor="b">
            <a:spAutoFit/>
          </a:bodyPr>
          <a:lstStyle/>
          <a:p>
            <a:pPr defTabSz="610299" fontAlgn="auto">
              <a:spcBef>
                <a:spcPts val="0"/>
              </a:spcBef>
              <a:spcAft>
                <a:spcPts val="0"/>
              </a:spcAft>
              <a:defRPr/>
            </a:pPr>
            <a:r>
              <a:rPr lang="en-US" sz="600" dirty="0">
                <a:solidFill>
                  <a:srgbClr val="000000">
                    <a:alpha val="25000"/>
                  </a:srgbClr>
                </a:solidFill>
                <a:latin typeface="Arial"/>
                <a:ea typeface="+mn-ea"/>
                <a:cs typeface="CiscoSans Thin"/>
              </a:rPr>
              <a:t>© 2015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474178"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761365129"/>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 id="2147484158" r:id="rId12"/>
    <p:sldLayoutId id="2147484159" r:id="rId13"/>
    <p:sldLayoutId id="2147484160" r:id="rId14"/>
    <p:sldLayoutId id="2147484161" r:id="rId15"/>
    <p:sldLayoutId id="2147484162" r:id="rId16"/>
    <p:sldLayoutId id="2147484163" r:id="rId17"/>
    <p:sldLayoutId id="2147484164" r:id="rId18"/>
    <p:sldLayoutId id="2147484165" r:id="rId19"/>
    <p:sldLayoutId id="2147484166" r:id="rId20"/>
    <p:sldLayoutId id="2147484167" r:id="rId21"/>
    <p:sldLayoutId id="2147484168" r:id="rId22"/>
    <p:sldLayoutId id="2147484169" r:id="rId23"/>
    <p:sldLayoutId id="2147484170" r:id="rId24"/>
    <p:sldLayoutId id="2147484171" r:id="rId25"/>
    <p:sldLayoutId id="2147484172" r:id="rId26"/>
    <p:sldLayoutId id="2147484173" r:id="rId27"/>
    <p:sldLayoutId id="2147484174" r:id="rId28"/>
    <p:sldLayoutId id="2147484175" r:id="rId29"/>
    <p:sldLayoutId id="2147484176" r:id="rId30"/>
    <p:sldLayoutId id="2147484177" r:id="rId31"/>
    <p:sldLayoutId id="2147484178" r:id="rId32"/>
    <p:sldLayoutId id="2147484179" r:id="rId33"/>
    <p:sldLayoutId id="2147484180" r:id="rId34"/>
    <p:sldLayoutId id="2147484181" r:id="rId35"/>
    <p:sldLayoutId id="2147484182" r:id="rId36"/>
    <p:sldLayoutId id="2147484183" r:id="rId37"/>
    <p:sldLayoutId id="2147484184" r:id="rId38"/>
    <p:sldLayoutId id="2147484186" r:id="rId39"/>
  </p:sldLayoutIdLst>
  <p:transition spd="slow">
    <p:wipe/>
  </p:transition>
  <p:timing>
    <p:tnLst>
      <p:par>
        <p:cTn id="1" dur="indefinite" restart="never" nodeType="tmRoot"/>
      </p:par>
    </p:tnLst>
  </p:timing>
  <p:txStyles>
    <p:titleStyle>
      <a:lvl1pPr algn="l" defTabSz="683709"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3709"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3709"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3709"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3709"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6848" algn="l" defTabSz="683709"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3733" algn="l" defTabSz="683709"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0591" algn="l" defTabSz="683709"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7461" algn="l" defTabSz="683709"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744" indent="-169744" algn="l" defTabSz="683709"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508" indent="-215723" algn="l" defTabSz="683709"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487" indent="-169744" algn="l" defTabSz="683709"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880" indent="-169744" algn="l" defTabSz="683709"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259" indent="-169744" algn="l" defTabSz="683709"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231" indent="-171326" algn="l" defTabSz="685273"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135" indent="-171303" algn="l" defTabSz="685273"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440" indent="0" algn="l" defTabSz="685273" rtl="0" eaLnBrk="1" latinLnBrk="0" hangingPunct="1">
        <a:spcBef>
          <a:spcPct val="20000"/>
        </a:spcBef>
        <a:buFont typeface="Arial" pitchFamily="34" charset="0"/>
        <a:buNone/>
        <a:defRPr sz="1500" kern="1200">
          <a:solidFill>
            <a:schemeClr val="tx1"/>
          </a:solidFill>
          <a:latin typeface="+mn-lt"/>
          <a:ea typeface="+mn-ea"/>
          <a:cs typeface="+mn-cs"/>
        </a:defRPr>
      </a:lvl8pPr>
      <a:lvl9pPr marL="2912414" indent="-171326" algn="l" defTabSz="68527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73" rtl="0" eaLnBrk="1" latinLnBrk="0" hangingPunct="1">
        <a:defRPr sz="1400" kern="1200">
          <a:solidFill>
            <a:schemeClr val="tx1"/>
          </a:solidFill>
          <a:latin typeface="+mn-lt"/>
          <a:ea typeface="+mn-ea"/>
          <a:cs typeface="+mn-cs"/>
        </a:defRPr>
      </a:lvl1pPr>
      <a:lvl2pPr marL="342623" algn="l" defTabSz="685273" rtl="0" eaLnBrk="1" latinLnBrk="0" hangingPunct="1">
        <a:defRPr sz="1400" kern="1200">
          <a:solidFill>
            <a:schemeClr val="tx1"/>
          </a:solidFill>
          <a:latin typeface="+mn-lt"/>
          <a:ea typeface="+mn-ea"/>
          <a:cs typeface="+mn-cs"/>
        </a:defRPr>
      </a:lvl2pPr>
      <a:lvl3pPr marL="685273" algn="l" defTabSz="685273" rtl="0" eaLnBrk="1" latinLnBrk="0" hangingPunct="1">
        <a:defRPr sz="1400" kern="1200">
          <a:solidFill>
            <a:schemeClr val="tx1"/>
          </a:solidFill>
          <a:latin typeface="+mn-lt"/>
          <a:ea typeface="+mn-ea"/>
          <a:cs typeface="+mn-cs"/>
        </a:defRPr>
      </a:lvl3pPr>
      <a:lvl4pPr marL="1027907" algn="l" defTabSz="685273" rtl="0" eaLnBrk="1" latinLnBrk="0" hangingPunct="1">
        <a:defRPr sz="1400" kern="1200">
          <a:solidFill>
            <a:schemeClr val="tx1"/>
          </a:solidFill>
          <a:latin typeface="+mn-lt"/>
          <a:ea typeface="+mn-ea"/>
          <a:cs typeface="+mn-cs"/>
        </a:defRPr>
      </a:lvl4pPr>
      <a:lvl5pPr marL="1370546" algn="l" defTabSz="685273" rtl="0" eaLnBrk="1" latinLnBrk="0" hangingPunct="1">
        <a:defRPr sz="1400" kern="1200">
          <a:solidFill>
            <a:schemeClr val="tx1"/>
          </a:solidFill>
          <a:latin typeface="+mn-lt"/>
          <a:ea typeface="+mn-ea"/>
          <a:cs typeface="+mn-cs"/>
        </a:defRPr>
      </a:lvl5pPr>
      <a:lvl6pPr marL="1713191" algn="l" defTabSz="685273" rtl="0" eaLnBrk="1" latinLnBrk="0" hangingPunct="1">
        <a:defRPr sz="1400" kern="1200">
          <a:solidFill>
            <a:schemeClr val="tx1"/>
          </a:solidFill>
          <a:latin typeface="+mn-lt"/>
          <a:ea typeface="+mn-ea"/>
          <a:cs typeface="+mn-cs"/>
        </a:defRPr>
      </a:lvl6pPr>
      <a:lvl7pPr marL="2055818" algn="l" defTabSz="685273" rtl="0" eaLnBrk="1" latinLnBrk="0" hangingPunct="1">
        <a:defRPr sz="1400" kern="1200">
          <a:solidFill>
            <a:schemeClr val="tx1"/>
          </a:solidFill>
          <a:latin typeface="+mn-lt"/>
          <a:ea typeface="+mn-ea"/>
          <a:cs typeface="+mn-cs"/>
        </a:defRPr>
      </a:lvl7pPr>
      <a:lvl8pPr marL="2398440" algn="l" defTabSz="685273" rtl="0" eaLnBrk="1" latinLnBrk="0" hangingPunct="1">
        <a:defRPr sz="1400" kern="1200">
          <a:solidFill>
            <a:schemeClr val="tx1"/>
          </a:solidFill>
          <a:latin typeface="+mn-lt"/>
          <a:ea typeface="+mn-ea"/>
          <a:cs typeface="+mn-cs"/>
        </a:defRPr>
      </a:lvl8pPr>
      <a:lvl9pPr marL="2741066" algn="l" defTabSz="685273" rtl="0" eaLnBrk="1" latinLnBrk="0" hangingPunct="1">
        <a:defRPr sz="14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260620" y="341158"/>
            <a:ext cx="8659368" cy="731520"/>
          </a:xfrm>
          <a:prstGeom prst="rect">
            <a:avLst/>
          </a:prstGeom>
        </p:spPr>
        <p:txBody>
          <a:bodyPr vert="horz" lIns="68535" tIns="34286" rIns="68535" bIns="34286" rtlCol="0" anchor="t" anchorCtr="0">
            <a:noAutofit/>
          </a:bodyPr>
          <a:lstStyle/>
          <a:p>
            <a:r>
              <a:rPr lang="en-US" smtClean="0"/>
              <a:t>Click to edit Master title style</a:t>
            </a:r>
            <a:endParaRPr lang="en-GB" dirty="0"/>
          </a:p>
        </p:txBody>
      </p:sp>
      <p:sp>
        <p:nvSpPr>
          <p:cNvPr id="4" name="Rectangle 5"/>
          <p:cNvSpPr>
            <a:spLocks noChangeArrowheads="1"/>
          </p:cNvSpPr>
          <p:nvPr/>
        </p:nvSpPr>
        <p:spPr bwMode="ltGray">
          <a:xfrm>
            <a:off x="7828514" y="4811470"/>
            <a:ext cx="747167" cy="154531"/>
          </a:xfrm>
          <a:prstGeom prst="rect">
            <a:avLst/>
          </a:prstGeom>
          <a:noFill/>
          <a:ln w="9525">
            <a:noFill/>
            <a:miter lim="800000"/>
            <a:headEnd/>
            <a:tailEnd/>
          </a:ln>
          <a:effectLst/>
        </p:spPr>
        <p:txBody>
          <a:bodyPr wrap="none" lIns="61553" tIns="30794" rIns="61553" bIns="30794" anchor="b">
            <a:spAutoFit/>
          </a:bodyPr>
          <a:lstStyle/>
          <a:p>
            <a:pPr algn="r" defTabSz="610386" fontAlgn="auto">
              <a:spcBef>
                <a:spcPts val="0"/>
              </a:spcBef>
              <a:spcAft>
                <a:spcPts val="0"/>
              </a:spcAft>
            </a:pPr>
            <a:r>
              <a:rPr lang="en-US" sz="600" dirty="0">
                <a:solidFill>
                  <a:srgbClr val="7F7F7F"/>
                </a:solidFill>
                <a:latin typeface="Arial"/>
                <a:ea typeface="+mn-ea"/>
                <a:cs typeface="CiscoSans Thin"/>
              </a:rPr>
              <a:t>Cisco Confidential</a:t>
            </a:r>
          </a:p>
        </p:txBody>
      </p:sp>
      <p:sp>
        <p:nvSpPr>
          <p:cNvPr id="5" name="Rectangle 7"/>
          <p:cNvSpPr>
            <a:spLocks noChangeArrowheads="1"/>
          </p:cNvSpPr>
          <p:nvPr/>
        </p:nvSpPr>
        <p:spPr bwMode="ltGray">
          <a:xfrm>
            <a:off x="8660880" y="4811478"/>
            <a:ext cx="220492" cy="154522"/>
          </a:xfrm>
          <a:prstGeom prst="rect">
            <a:avLst/>
          </a:prstGeom>
          <a:noFill/>
          <a:ln w="9525" algn="ctr">
            <a:noFill/>
            <a:miter lim="800000"/>
            <a:headEnd/>
            <a:tailEnd/>
          </a:ln>
          <a:effectLst/>
        </p:spPr>
        <p:txBody>
          <a:bodyPr wrap="none" lIns="61553" tIns="30794" rIns="61553" bIns="30794" anchor="b">
            <a:spAutoFit/>
          </a:bodyPr>
          <a:lstStyle/>
          <a:p>
            <a:pPr algn="r" defTabSz="610386" fontAlgn="auto">
              <a:spcBef>
                <a:spcPts val="0"/>
              </a:spcBef>
              <a:spcAft>
                <a:spcPts val="0"/>
              </a:spcAft>
            </a:pPr>
            <a:fld id="{DFCF27A5-1A5B-48D3-A060-2758FFBB1ADD}" type="slidenum">
              <a:rPr lang="en-US" sz="600">
                <a:solidFill>
                  <a:srgbClr val="7F7F7F"/>
                </a:solidFill>
                <a:latin typeface="Arial"/>
                <a:ea typeface="+mn-ea"/>
                <a:cs typeface="CiscoSans Thin"/>
              </a:rPr>
              <a:pPr algn="r" defTabSz="610386" fontAlgn="auto">
                <a:spcBef>
                  <a:spcPts val="0"/>
                </a:spcBef>
                <a:spcAft>
                  <a:spcPts val="0"/>
                </a:spcAft>
              </a:pPr>
              <a:t>‹#›</a:t>
            </a:fld>
            <a:endParaRPr lang="en-US" sz="600" dirty="0">
              <a:solidFill>
                <a:srgbClr val="7F7F7F"/>
              </a:solidFill>
              <a:latin typeface="Arial"/>
              <a:ea typeface="+mn-ea"/>
              <a:cs typeface="CiscoSans Thin"/>
            </a:endParaRPr>
          </a:p>
        </p:txBody>
      </p:sp>
      <p:sp>
        <p:nvSpPr>
          <p:cNvPr id="6" name="Rectangle 4"/>
          <p:cNvSpPr>
            <a:spLocks noChangeArrowheads="1"/>
          </p:cNvSpPr>
          <p:nvPr/>
        </p:nvSpPr>
        <p:spPr bwMode="ltGray">
          <a:xfrm>
            <a:off x="292072" y="4811470"/>
            <a:ext cx="3420515" cy="154531"/>
          </a:xfrm>
          <a:prstGeom prst="rect">
            <a:avLst/>
          </a:prstGeom>
          <a:noFill/>
          <a:ln w="9525">
            <a:noFill/>
            <a:miter lim="800000"/>
            <a:headEnd/>
            <a:tailEnd/>
          </a:ln>
          <a:effectLst/>
        </p:spPr>
        <p:txBody>
          <a:bodyPr wrap="square" lIns="61553" tIns="30794" rIns="61553" bIns="30794" anchor="b" anchorCtr="0">
            <a:spAutoFit/>
          </a:bodyPr>
          <a:lstStyle/>
          <a:p>
            <a:pPr defTabSz="610386" fontAlgn="auto">
              <a:spcBef>
                <a:spcPts val="0"/>
              </a:spcBef>
              <a:spcAft>
                <a:spcPts val="0"/>
              </a:spcAft>
            </a:pPr>
            <a:r>
              <a:rPr lang="en-US" sz="600" dirty="0" smtClean="0">
                <a:solidFill>
                  <a:srgbClr val="7F7F7F"/>
                </a:solidFill>
                <a:latin typeface="Arial"/>
                <a:ea typeface="+mn-ea"/>
                <a:cs typeface="CiscoSans Thin"/>
              </a:rPr>
              <a:t>C97-731713-00 © 2014  Cisco and/or its affiliates. All rights reserved.</a:t>
            </a:r>
            <a:endParaRPr lang="en-US" sz="600" dirty="0">
              <a:solidFill>
                <a:srgbClr val="7F7F7F"/>
              </a:solidFill>
              <a:latin typeface="Arial"/>
              <a:ea typeface="+mn-ea"/>
              <a:cs typeface="CiscoSans Thin"/>
            </a:endParaRPr>
          </a:p>
        </p:txBody>
      </p:sp>
      <p:cxnSp>
        <p:nvCxnSpPr>
          <p:cNvPr id="8" name="Straight Connector 7"/>
          <p:cNvCxnSpPr/>
          <p:nvPr/>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211147"/>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 id="2147484201" r:id="rId13"/>
    <p:sldLayoutId id="2147484202" r:id="rId14"/>
    <p:sldLayoutId id="2147484203" r:id="rId15"/>
    <p:sldLayoutId id="2147484204" r:id="rId16"/>
    <p:sldLayoutId id="2147484205" r:id="rId17"/>
    <p:sldLayoutId id="2147484206" r:id="rId18"/>
    <p:sldLayoutId id="2147484207" r:id="rId19"/>
    <p:sldLayoutId id="2147484208" r:id="rId20"/>
    <p:sldLayoutId id="2147484209" r:id="rId21"/>
    <p:sldLayoutId id="2147484210" r:id="rId22"/>
    <p:sldLayoutId id="2147484211" r:id="rId23"/>
    <p:sldLayoutId id="2147484212" r:id="rId24"/>
    <p:sldLayoutId id="2147484213" r:id="rId25"/>
    <p:sldLayoutId id="2147484214" r:id="rId26"/>
    <p:sldLayoutId id="2147484215" r:id="rId27"/>
    <p:sldLayoutId id="2147484216" r:id="rId28"/>
    <p:sldLayoutId id="2147484217" r:id="rId29"/>
    <p:sldLayoutId id="2147484218" r:id="rId30"/>
    <p:sldLayoutId id="2147484219" r:id="rId31"/>
    <p:sldLayoutId id="2147484220" r:id="rId32"/>
    <p:sldLayoutId id="2147484221" r:id="rId33"/>
    <p:sldLayoutId id="2147484222" r:id="rId34"/>
    <p:sldLayoutId id="2147484223" r:id="rId35"/>
    <p:sldLayoutId id="2147484224" r:id="rId36"/>
    <p:sldLayoutId id="2147484225" r:id="rId37"/>
    <p:sldLayoutId id="2147484226" r:id="rId38"/>
    <p:sldLayoutId id="2147484227" r:id="rId39"/>
    <p:sldLayoutId id="2147484228" r:id="rId40"/>
    <p:sldLayoutId id="2147484229" r:id="rId41"/>
    <p:sldLayoutId id="2147484230" r:id="rId42"/>
    <p:sldLayoutId id="2147484231" r:id="rId43"/>
    <p:sldLayoutId id="2147484232" r:id="rId44"/>
    <p:sldLayoutId id="2147484233" r:id="rId45"/>
    <p:sldLayoutId id="2147484234" r:id="rId46"/>
    <p:sldLayoutId id="2147484235" r:id="rId47"/>
    <p:sldLayoutId id="2147484236" r:id="rId48"/>
    <p:sldLayoutId id="2147484237" r:id="rId49"/>
    <p:sldLayoutId id="2147484238" r:id="rId50"/>
    <p:sldLayoutId id="2147484239" r:id="rId51"/>
    <p:sldLayoutId id="2147484240" r:id="rId52"/>
    <p:sldLayoutId id="2147484241" r:id="rId53"/>
    <p:sldLayoutId id="2147484242" r:id="rId54"/>
    <p:sldLayoutId id="2147484243" r:id="rId55"/>
    <p:sldLayoutId id="2147484244" r:id="rId56"/>
    <p:sldLayoutId id="2147484245" r:id="rId57"/>
    <p:sldLayoutId id="2147484246" r:id="rId58"/>
    <p:sldLayoutId id="2147484247" r:id="rId59"/>
    <p:sldLayoutId id="2147484249" r:id="rId60"/>
    <p:sldLayoutId id="2147484250" r:id="rId61"/>
    <p:sldLayoutId id="2147484251" r:id="rId62"/>
    <p:sldLayoutId id="2147484252" r:id="rId63"/>
    <p:sldLayoutId id="2147484253" r:id="rId64"/>
    <p:sldLayoutId id="2147484254" r:id="rId65"/>
  </p:sldLayoutIdLst>
  <p:transition spd="slow">
    <p:wipe/>
  </p:transition>
  <p:timing>
    <p:tnLst>
      <p:par>
        <p:cTn id="1" dur="indefinite" restart="never" nodeType="tmRoot"/>
      </p:par>
    </p:tnLst>
  </p:timing>
  <p:txStyles>
    <p:titleStyle>
      <a:lvl1pPr algn="l" defTabSz="685369" rtl="0" eaLnBrk="1" latinLnBrk="0" hangingPunct="1">
        <a:lnSpc>
          <a:spcPct val="80000"/>
        </a:lnSpc>
        <a:spcBef>
          <a:spcPct val="0"/>
        </a:spcBef>
        <a:buNone/>
        <a:defRPr lang="en-US" sz="2500" b="0" kern="1200" spc="0" baseline="0" dirty="0">
          <a:solidFill>
            <a:srgbClr val="00A2BF"/>
          </a:solidFill>
          <a:latin typeface="+mj-lt"/>
          <a:ea typeface="+mj-ea"/>
          <a:cs typeface="CiscoSans"/>
        </a:defRPr>
      </a:lvl1pPr>
    </p:titleStyle>
    <p:bodyStyle>
      <a:lvl1pPr marL="171350" indent="-171350" algn="l" defTabSz="685369"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59724" indent="-215819" algn="l" defTabSz="685369"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1678" indent="-171327" algn="l" defTabSz="685369"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3630" indent="-171327" algn="l" defTabSz="685369"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5543" indent="-171327" algn="l" defTabSz="685369"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3354" indent="-171350" algn="l" defTabSz="685369"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267" indent="-171327" algn="l" defTabSz="685369"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780" indent="0" algn="l" defTabSz="685369" rtl="0" eaLnBrk="1" latinLnBrk="0" hangingPunct="1">
        <a:spcBef>
          <a:spcPct val="20000"/>
        </a:spcBef>
        <a:buFont typeface="Arial" pitchFamily="34" charset="0"/>
        <a:buNone/>
        <a:defRPr sz="1500" kern="1200">
          <a:solidFill>
            <a:schemeClr val="tx1"/>
          </a:solidFill>
          <a:latin typeface="+mn-lt"/>
          <a:ea typeface="+mn-ea"/>
          <a:cs typeface="+mn-cs"/>
        </a:defRPr>
      </a:lvl8pPr>
      <a:lvl9pPr marL="2912828" indent="-171350" algn="l" defTabSz="685369"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369" rtl="0" eaLnBrk="1" latinLnBrk="0" hangingPunct="1">
        <a:defRPr sz="1400" kern="1200">
          <a:solidFill>
            <a:schemeClr val="tx1"/>
          </a:solidFill>
          <a:latin typeface="+mn-lt"/>
          <a:ea typeface="+mn-ea"/>
          <a:cs typeface="+mn-cs"/>
        </a:defRPr>
      </a:lvl1pPr>
      <a:lvl2pPr marL="342674" algn="l" defTabSz="685369" rtl="0" eaLnBrk="1" latinLnBrk="0" hangingPunct="1">
        <a:defRPr sz="1400" kern="1200">
          <a:solidFill>
            <a:schemeClr val="tx1"/>
          </a:solidFill>
          <a:latin typeface="+mn-lt"/>
          <a:ea typeface="+mn-ea"/>
          <a:cs typeface="+mn-cs"/>
        </a:defRPr>
      </a:lvl2pPr>
      <a:lvl3pPr marL="685369" algn="l" defTabSz="685369" rtl="0" eaLnBrk="1" latinLnBrk="0" hangingPunct="1">
        <a:defRPr sz="1400" kern="1200">
          <a:solidFill>
            <a:schemeClr val="tx1"/>
          </a:solidFill>
          <a:latin typeface="+mn-lt"/>
          <a:ea typeface="+mn-ea"/>
          <a:cs typeface="+mn-cs"/>
        </a:defRPr>
      </a:lvl3pPr>
      <a:lvl4pPr marL="1028054" algn="l" defTabSz="685369" rtl="0" eaLnBrk="1" latinLnBrk="0" hangingPunct="1">
        <a:defRPr sz="1400" kern="1200">
          <a:solidFill>
            <a:schemeClr val="tx1"/>
          </a:solidFill>
          <a:latin typeface="+mn-lt"/>
          <a:ea typeface="+mn-ea"/>
          <a:cs typeface="+mn-cs"/>
        </a:defRPr>
      </a:lvl4pPr>
      <a:lvl5pPr marL="1370740" algn="l" defTabSz="685369" rtl="0" eaLnBrk="1" latinLnBrk="0" hangingPunct="1">
        <a:defRPr sz="1400" kern="1200">
          <a:solidFill>
            <a:schemeClr val="tx1"/>
          </a:solidFill>
          <a:latin typeface="+mn-lt"/>
          <a:ea typeface="+mn-ea"/>
          <a:cs typeface="+mn-cs"/>
        </a:defRPr>
      </a:lvl5pPr>
      <a:lvl6pPr marL="1713437" algn="l" defTabSz="685369" rtl="0" eaLnBrk="1" latinLnBrk="0" hangingPunct="1">
        <a:defRPr sz="1400" kern="1200">
          <a:solidFill>
            <a:schemeClr val="tx1"/>
          </a:solidFill>
          <a:latin typeface="+mn-lt"/>
          <a:ea typeface="+mn-ea"/>
          <a:cs typeface="+mn-cs"/>
        </a:defRPr>
      </a:lvl6pPr>
      <a:lvl7pPr marL="2056109" algn="l" defTabSz="685369" rtl="0" eaLnBrk="1" latinLnBrk="0" hangingPunct="1">
        <a:defRPr sz="1400" kern="1200">
          <a:solidFill>
            <a:schemeClr val="tx1"/>
          </a:solidFill>
          <a:latin typeface="+mn-lt"/>
          <a:ea typeface="+mn-ea"/>
          <a:cs typeface="+mn-cs"/>
        </a:defRPr>
      </a:lvl7pPr>
      <a:lvl8pPr marL="2398780" algn="l" defTabSz="685369" rtl="0" eaLnBrk="1" latinLnBrk="0" hangingPunct="1">
        <a:defRPr sz="1400" kern="1200">
          <a:solidFill>
            <a:schemeClr val="tx1"/>
          </a:solidFill>
          <a:latin typeface="+mn-lt"/>
          <a:ea typeface="+mn-ea"/>
          <a:cs typeface="+mn-cs"/>
        </a:defRPr>
      </a:lvl8pPr>
      <a:lvl9pPr marL="2741453" algn="l" defTabSz="685369" rtl="0" eaLnBrk="1" latinLnBrk="0" hangingPunct="1">
        <a:defRPr sz="14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260620" y="341159"/>
            <a:ext cx="8659368" cy="731520"/>
          </a:xfrm>
          <a:prstGeom prst="rect">
            <a:avLst/>
          </a:prstGeom>
        </p:spPr>
        <p:txBody>
          <a:bodyPr vert="horz" lIns="121751" tIns="60872" rIns="121751" bIns="60872" rtlCol="0" anchor="t" anchorCtr="0">
            <a:noAutofit/>
          </a:bodyPr>
          <a:lstStyle/>
          <a:p>
            <a:r>
              <a:rPr lang="en-US" smtClean="0"/>
              <a:t>Click to edit Master title style</a:t>
            </a:r>
            <a:endParaRPr lang="en-GB" dirty="0"/>
          </a:p>
        </p:txBody>
      </p:sp>
      <p:sp>
        <p:nvSpPr>
          <p:cNvPr id="4" name="Rectangle 5"/>
          <p:cNvSpPr>
            <a:spLocks noChangeArrowheads="1"/>
          </p:cNvSpPr>
          <p:nvPr/>
        </p:nvSpPr>
        <p:spPr bwMode="ltGray">
          <a:xfrm>
            <a:off x="7556981" y="4690703"/>
            <a:ext cx="1018717" cy="209837"/>
          </a:xfrm>
          <a:prstGeom prst="rect">
            <a:avLst/>
          </a:prstGeom>
          <a:noFill/>
          <a:ln w="9525">
            <a:noFill/>
            <a:miter lim="800000"/>
            <a:headEnd/>
            <a:tailEnd/>
          </a:ln>
          <a:effectLst/>
        </p:spPr>
        <p:txBody>
          <a:bodyPr wrap="none" lIns="82019" tIns="41005" rIns="82019" bIns="41005" anchor="b">
            <a:spAutoFit/>
          </a:bodyPr>
          <a:lstStyle/>
          <a:p>
            <a:pPr algn="r" defTabSz="813334"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5" name="Rectangle 7"/>
          <p:cNvSpPr>
            <a:spLocks noChangeArrowheads="1"/>
          </p:cNvSpPr>
          <p:nvPr/>
        </p:nvSpPr>
        <p:spPr bwMode="ltGray">
          <a:xfrm>
            <a:off x="8586230" y="4687625"/>
            <a:ext cx="295143" cy="209837"/>
          </a:xfrm>
          <a:prstGeom prst="rect">
            <a:avLst/>
          </a:prstGeom>
          <a:noFill/>
          <a:ln w="9525" algn="ctr">
            <a:noFill/>
            <a:miter lim="800000"/>
            <a:headEnd/>
            <a:tailEnd/>
          </a:ln>
          <a:effectLst/>
        </p:spPr>
        <p:txBody>
          <a:bodyPr wrap="none" lIns="82019" tIns="41005" rIns="82019" bIns="41005" anchor="b">
            <a:spAutoFit/>
          </a:bodyPr>
          <a:lstStyle/>
          <a:p>
            <a:pPr algn="r" defTabSz="813334"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3334"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6" name="Rectangle 4"/>
          <p:cNvSpPr>
            <a:spLocks noChangeArrowheads="1"/>
          </p:cNvSpPr>
          <p:nvPr/>
        </p:nvSpPr>
        <p:spPr bwMode="ltGray">
          <a:xfrm>
            <a:off x="292099" y="4692002"/>
            <a:ext cx="3420515" cy="209837"/>
          </a:xfrm>
          <a:prstGeom prst="rect">
            <a:avLst/>
          </a:prstGeom>
          <a:noFill/>
          <a:ln w="9525">
            <a:noFill/>
            <a:miter lim="800000"/>
            <a:headEnd/>
            <a:tailEnd/>
          </a:ln>
          <a:effectLst/>
        </p:spPr>
        <p:txBody>
          <a:bodyPr wrap="square" lIns="82019" tIns="41005" rIns="82019" bIns="41005" anchor="b" anchorCtr="0">
            <a:spAutoFit/>
          </a:bodyPr>
          <a:lstStyle/>
          <a:p>
            <a:pPr defTabSz="813334"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8" name="Straight Connector 7"/>
          <p:cNvCxnSpPr/>
          <p:nvPr/>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8350733"/>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 id="2147484276" r:id="rId12"/>
    <p:sldLayoutId id="2147484277" r:id="rId13"/>
    <p:sldLayoutId id="2147484278" r:id="rId14"/>
    <p:sldLayoutId id="2147484279" r:id="rId15"/>
    <p:sldLayoutId id="2147484280" r:id="rId16"/>
    <p:sldLayoutId id="2147484281" r:id="rId17"/>
    <p:sldLayoutId id="2147484282" r:id="rId18"/>
    <p:sldLayoutId id="2147484283" r:id="rId19"/>
    <p:sldLayoutId id="2147484284" r:id="rId20"/>
    <p:sldLayoutId id="2147484285" r:id="rId21"/>
    <p:sldLayoutId id="2147484286" r:id="rId22"/>
    <p:sldLayoutId id="2147484287" r:id="rId23"/>
    <p:sldLayoutId id="2147484288" r:id="rId24"/>
    <p:sldLayoutId id="2147484289" r:id="rId25"/>
    <p:sldLayoutId id="2147484290" r:id="rId26"/>
    <p:sldLayoutId id="2147484291" r:id="rId27"/>
    <p:sldLayoutId id="2147484292" r:id="rId28"/>
    <p:sldLayoutId id="2147484293" r:id="rId29"/>
    <p:sldLayoutId id="2147484294" r:id="rId30"/>
    <p:sldLayoutId id="2147484295" r:id="rId31"/>
    <p:sldLayoutId id="2147484296" r:id="rId32"/>
    <p:sldLayoutId id="2147484297" r:id="rId33"/>
    <p:sldLayoutId id="2147484298" r:id="rId34"/>
    <p:sldLayoutId id="2147484299" r:id="rId35"/>
    <p:sldLayoutId id="2147484300" r:id="rId36"/>
    <p:sldLayoutId id="2147484301" r:id="rId37"/>
    <p:sldLayoutId id="2147484302" r:id="rId38"/>
    <p:sldLayoutId id="2147484303" r:id="rId39"/>
    <p:sldLayoutId id="2147484304" r:id="rId40"/>
    <p:sldLayoutId id="2147484305" r:id="rId41"/>
    <p:sldLayoutId id="2147484306" r:id="rId42"/>
    <p:sldLayoutId id="2147484307" r:id="rId43"/>
    <p:sldLayoutId id="2147484308" r:id="rId44"/>
    <p:sldLayoutId id="2147484309" r:id="rId45"/>
    <p:sldLayoutId id="2147484310" r:id="rId46"/>
    <p:sldLayoutId id="2147484311" r:id="rId47"/>
    <p:sldLayoutId id="2147484312" r:id="rId48"/>
    <p:sldLayoutId id="2147484313" r:id="rId49"/>
    <p:sldLayoutId id="2147484314" r:id="rId50"/>
    <p:sldLayoutId id="2147484315" r:id="rId51"/>
    <p:sldLayoutId id="2147484316" r:id="rId52"/>
    <p:sldLayoutId id="2147484317" r:id="rId53"/>
    <p:sldLayoutId id="2147484318" r:id="rId54"/>
    <p:sldLayoutId id="2147484319" r:id="rId55"/>
  </p:sldLayoutIdLst>
  <p:transition spd="slow">
    <p:wipe/>
  </p:transition>
  <p:timing>
    <p:tnLst>
      <p:par>
        <p:cTn id="1" dur="indefinite" restart="never" nodeType="tmRoot"/>
      </p:par>
    </p:tnLst>
  </p:timing>
  <p:txStyles>
    <p:titleStyle>
      <a:lvl1pPr algn="l" defTabSz="913256" rtl="0" eaLnBrk="1" latinLnBrk="0" hangingPunct="1">
        <a:lnSpc>
          <a:spcPct val="80000"/>
        </a:lnSpc>
        <a:spcBef>
          <a:spcPct val="0"/>
        </a:spcBef>
        <a:buNone/>
        <a:defRPr lang="en-US" sz="3300" b="0" kern="1200" spc="0" baseline="0" dirty="0">
          <a:solidFill>
            <a:srgbClr val="00A2BF"/>
          </a:solidFill>
          <a:latin typeface="+mj-lt"/>
          <a:ea typeface="+mj-ea"/>
          <a:cs typeface="CiscoSans"/>
        </a:defRPr>
      </a:lvl1pPr>
    </p:titleStyle>
    <p:bodyStyle>
      <a:lvl1pPr marL="228309" indent="-228309" algn="l" defTabSz="913256"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79330" indent="-287604" algn="l" defTabSz="913256" rtl="0" eaLnBrk="1" latinLnBrk="0" hangingPunct="1">
        <a:lnSpc>
          <a:spcPct val="95000"/>
        </a:lnSpc>
        <a:spcBef>
          <a:spcPts val="800"/>
        </a:spcBef>
        <a:buClr>
          <a:schemeClr val="tx2"/>
        </a:buClr>
        <a:buFont typeface="Arial"/>
        <a:buChar char="•"/>
        <a:defRPr lang="en-US" sz="1900" kern="1200" dirty="0" smtClean="0">
          <a:solidFill>
            <a:schemeClr val="tx1"/>
          </a:solidFill>
          <a:latin typeface="+mn-lt"/>
          <a:ea typeface="+mn-ea"/>
          <a:cs typeface="CiscoSans"/>
        </a:defRPr>
      </a:lvl2pPr>
      <a:lvl3pPr marL="575180" indent="-228276" algn="l" defTabSz="913256" rtl="0" eaLnBrk="1" latinLnBrk="0" hangingPunct="1">
        <a:lnSpc>
          <a:spcPct val="95000"/>
        </a:lnSpc>
        <a:spcBef>
          <a:spcPts val="840"/>
        </a:spcBef>
        <a:buFont typeface="Arial"/>
        <a:buChar char="•"/>
        <a:defRPr lang="en-US" sz="1600" kern="1200" dirty="0" smtClean="0">
          <a:solidFill>
            <a:schemeClr val="tx1"/>
          </a:solidFill>
          <a:latin typeface="+mn-lt"/>
          <a:ea typeface="+mn-ea"/>
          <a:cs typeface="CiscoSans"/>
        </a:defRPr>
      </a:lvl3pPr>
      <a:lvl4pPr marL="671070" indent="-228276" algn="l" defTabSz="913256" rtl="0" eaLnBrk="1" latinLnBrk="0" hangingPunct="1">
        <a:lnSpc>
          <a:spcPct val="95000"/>
        </a:lnSpc>
        <a:spcBef>
          <a:spcPts val="840"/>
        </a:spcBef>
        <a:buFont typeface="Arial"/>
        <a:buChar char="•"/>
        <a:defRPr lang="en-US" sz="1500" kern="1200" dirty="0" smtClean="0">
          <a:solidFill>
            <a:schemeClr val="tx1"/>
          </a:solidFill>
          <a:latin typeface="+mn-lt"/>
          <a:ea typeface="+mn-ea"/>
          <a:cs typeface="CiscoSans"/>
        </a:defRPr>
      </a:lvl4pPr>
      <a:lvl5pPr marL="766935" indent="-228276" algn="l" defTabSz="913256" rtl="0" eaLnBrk="1" latinLnBrk="0" hangingPunct="1">
        <a:lnSpc>
          <a:spcPct val="95000"/>
        </a:lnSpc>
        <a:spcBef>
          <a:spcPts val="840"/>
        </a:spcBef>
        <a:buFont typeface="Arial"/>
        <a:buChar char="•"/>
        <a:defRPr lang="en-US" sz="1500" kern="1200" dirty="0">
          <a:solidFill>
            <a:schemeClr val="tx1"/>
          </a:solidFill>
          <a:latin typeface="+mn-lt"/>
          <a:ea typeface="+mn-ea"/>
          <a:cs typeface="CiscoSans"/>
        </a:defRPr>
      </a:lvl5pPr>
      <a:lvl6pPr marL="1150400" indent="-228309" algn="l" defTabSz="91325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6266" indent="-228276" algn="l" defTabSz="913256"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6364" indent="0" algn="l" defTabSz="913256" rtl="0" eaLnBrk="1" latinLnBrk="0" hangingPunct="1">
        <a:spcBef>
          <a:spcPct val="20000"/>
        </a:spcBef>
        <a:buFont typeface="Arial" pitchFamily="34" charset="0"/>
        <a:buNone/>
        <a:defRPr sz="2000" kern="1200">
          <a:solidFill>
            <a:schemeClr val="tx1"/>
          </a:solidFill>
          <a:latin typeface="+mn-lt"/>
          <a:ea typeface="+mn-ea"/>
          <a:cs typeface="+mn-cs"/>
        </a:defRPr>
      </a:lvl8pPr>
      <a:lvl9pPr marL="3881303" indent="-228309" algn="l" defTabSz="91325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56" rtl="0" eaLnBrk="1" latinLnBrk="0" hangingPunct="1">
        <a:defRPr sz="1900" kern="1200">
          <a:solidFill>
            <a:schemeClr val="tx1"/>
          </a:solidFill>
          <a:latin typeface="+mn-lt"/>
          <a:ea typeface="+mn-ea"/>
          <a:cs typeface="+mn-cs"/>
        </a:defRPr>
      </a:lvl1pPr>
      <a:lvl2pPr marL="456605" algn="l" defTabSz="913256" rtl="0" eaLnBrk="1" latinLnBrk="0" hangingPunct="1">
        <a:defRPr sz="1900" kern="1200">
          <a:solidFill>
            <a:schemeClr val="tx1"/>
          </a:solidFill>
          <a:latin typeface="+mn-lt"/>
          <a:ea typeface="+mn-ea"/>
          <a:cs typeface="+mn-cs"/>
        </a:defRPr>
      </a:lvl2pPr>
      <a:lvl3pPr marL="913256" algn="l" defTabSz="913256" rtl="0" eaLnBrk="1" latinLnBrk="0" hangingPunct="1">
        <a:defRPr sz="1900" kern="1200">
          <a:solidFill>
            <a:schemeClr val="tx1"/>
          </a:solidFill>
          <a:latin typeface="+mn-lt"/>
          <a:ea typeface="+mn-ea"/>
          <a:cs typeface="+mn-cs"/>
        </a:defRPr>
      </a:lvl3pPr>
      <a:lvl4pPr marL="1369878" algn="l" defTabSz="913256" rtl="0" eaLnBrk="1" latinLnBrk="0" hangingPunct="1">
        <a:defRPr sz="1900" kern="1200">
          <a:solidFill>
            <a:schemeClr val="tx1"/>
          </a:solidFill>
          <a:latin typeface="+mn-lt"/>
          <a:ea typeface="+mn-ea"/>
          <a:cs typeface="+mn-cs"/>
        </a:defRPr>
      </a:lvl4pPr>
      <a:lvl5pPr marL="1826513" algn="l" defTabSz="913256" rtl="0" eaLnBrk="1" latinLnBrk="0" hangingPunct="1">
        <a:defRPr sz="1900" kern="1200">
          <a:solidFill>
            <a:schemeClr val="tx1"/>
          </a:solidFill>
          <a:latin typeface="+mn-lt"/>
          <a:ea typeface="+mn-ea"/>
          <a:cs typeface="+mn-cs"/>
        </a:defRPr>
      </a:lvl5pPr>
      <a:lvl6pPr marL="2283119" algn="l" defTabSz="913256" rtl="0" eaLnBrk="1" latinLnBrk="0" hangingPunct="1">
        <a:defRPr sz="1900" kern="1200">
          <a:solidFill>
            <a:schemeClr val="tx1"/>
          </a:solidFill>
          <a:latin typeface="+mn-lt"/>
          <a:ea typeface="+mn-ea"/>
          <a:cs typeface="+mn-cs"/>
        </a:defRPr>
      </a:lvl6pPr>
      <a:lvl7pPr marL="2739731" algn="l" defTabSz="913256" rtl="0" eaLnBrk="1" latinLnBrk="0" hangingPunct="1">
        <a:defRPr sz="1900" kern="1200">
          <a:solidFill>
            <a:schemeClr val="tx1"/>
          </a:solidFill>
          <a:latin typeface="+mn-lt"/>
          <a:ea typeface="+mn-ea"/>
          <a:cs typeface="+mn-cs"/>
        </a:defRPr>
      </a:lvl7pPr>
      <a:lvl8pPr marL="3196364" algn="l" defTabSz="913256" rtl="0" eaLnBrk="1" latinLnBrk="0" hangingPunct="1">
        <a:defRPr sz="1900" kern="1200">
          <a:solidFill>
            <a:schemeClr val="tx1"/>
          </a:solidFill>
          <a:latin typeface="+mn-lt"/>
          <a:ea typeface="+mn-ea"/>
          <a:cs typeface="+mn-cs"/>
        </a:defRPr>
      </a:lvl8pPr>
      <a:lvl9pPr marL="3652996" algn="l" defTabSz="913256" rtl="0" eaLnBrk="1" latinLnBrk="0" hangingPunct="1">
        <a:defRPr sz="19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41"/>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6" tIns="45683" rIns="91366" bIns="45683"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8" y="4742907"/>
            <a:ext cx="218414" cy="154518"/>
          </a:xfrm>
          <a:prstGeom prst="rect">
            <a:avLst/>
          </a:prstGeom>
          <a:noFill/>
          <a:ln w="9525" algn="ctr">
            <a:noFill/>
            <a:miter lim="800000"/>
            <a:headEnd/>
            <a:tailEnd/>
          </a:ln>
          <a:effectLst/>
        </p:spPr>
        <p:txBody>
          <a:bodyPr wrap="none" lIns="61543" tIns="30791" rIns="61543" bIns="30791" anchor="b">
            <a:spAutoFit/>
          </a:bodyPr>
          <a:lstStyle/>
          <a:p>
            <a:pPr algn="r" defTabSz="610314" fontAlgn="auto">
              <a:spcBef>
                <a:spcPts val="0"/>
              </a:spcBef>
              <a:spcAft>
                <a:spcPts val="0"/>
              </a:spcAft>
              <a:defRPr/>
            </a:pPr>
            <a:fld id="{4ABDCABE-3F10-B64C-92F1-862014417034}" type="slidenum">
              <a:rPr lang="en-US" sz="600">
                <a:solidFill>
                  <a:srgbClr val="000000">
                    <a:alpha val="25000"/>
                  </a:srgbClr>
                </a:solidFill>
                <a:latin typeface="Arial"/>
                <a:ea typeface="ＭＳ Ｐゴシック" charset="0"/>
                <a:cs typeface="CiscoSans Thin"/>
              </a:rPr>
              <a:pPr algn="r" defTabSz="610314" fontAlgn="auto">
                <a:spcBef>
                  <a:spcPts val="0"/>
                </a:spcBef>
                <a:spcAft>
                  <a:spcPts val="0"/>
                </a:spcAft>
                <a:defRPr/>
              </a:pPr>
              <a:t>‹#›</a:t>
            </a:fld>
            <a:endParaRPr lang="en-US" sz="600" dirty="0">
              <a:solidFill>
                <a:srgbClr val="000000">
                  <a:alpha val="25000"/>
                </a:srgbClr>
              </a:solidFill>
              <a:latin typeface="Arial"/>
              <a:ea typeface="ＭＳ Ｐゴシック" charset="0"/>
              <a:cs typeface="CiscoSans Thin"/>
            </a:endParaRPr>
          </a:p>
        </p:txBody>
      </p:sp>
      <p:sp>
        <p:nvSpPr>
          <p:cNvPr id="13" name="Rectangle 4"/>
          <p:cNvSpPr>
            <a:spLocks noChangeArrowheads="1"/>
          </p:cNvSpPr>
          <p:nvPr/>
        </p:nvSpPr>
        <p:spPr bwMode="ltGray">
          <a:xfrm>
            <a:off x="5867509" y="4741653"/>
            <a:ext cx="2658018" cy="154518"/>
          </a:xfrm>
          <a:prstGeom prst="rect">
            <a:avLst/>
          </a:prstGeom>
          <a:noFill/>
          <a:ln w="9525">
            <a:noFill/>
            <a:miter lim="800000"/>
            <a:headEnd/>
            <a:tailEnd/>
          </a:ln>
          <a:effectLst/>
        </p:spPr>
        <p:txBody>
          <a:bodyPr lIns="61543" tIns="30791" rIns="61543" bIns="30791" anchor="b">
            <a:spAutoFit/>
          </a:bodyPr>
          <a:lstStyle/>
          <a:p>
            <a:pPr defTabSz="610314" fontAlgn="auto">
              <a:spcBef>
                <a:spcPts val="0"/>
              </a:spcBef>
              <a:spcAft>
                <a:spcPts val="0"/>
              </a:spcAft>
              <a:defRPr/>
            </a:pPr>
            <a:r>
              <a:rPr lang="en-US" sz="600" dirty="0">
                <a:solidFill>
                  <a:srgbClr val="000000">
                    <a:alpha val="25000"/>
                  </a:srgbClr>
                </a:solidFill>
                <a:latin typeface="Arial"/>
                <a:ea typeface="ＭＳ Ｐゴシック" charset="0"/>
                <a:cs typeface="CiscoSans Thin"/>
              </a:rPr>
              <a:t>© </a:t>
            </a:r>
            <a:r>
              <a:rPr lang="en-US" sz="600" dirty="0" smtClean="0">
                <a:solidFill>
                  <a:srgbClr val="000000">
                    <a:alpha val="25000"/>
                  </a:srgbClr>
                </a:solidFill>
                <a:latin typeface="Arial"/>
                <a:ea typeface="ＭＳ Ｐゴシック" charset="0"/>
                <a:cs typeface="CiscoSans Thin"/>
              </a:rPr>
              <a:t>2015  </a:t>
            </a:r>
            <a:r>
              <a:rPr lang="en-US" sz="600" dirty="0">
                <a:solidFill>
                  <a:srgbClr val="000000">
                    <a:alpha val="25000"/>
                  </a:srgbClr>
                </a:solidFill>
                <a:latin typeface="Arial"/>
                <a:ea typeface="ＭＳ Ｐゴシック" charset="0"/>
                <a:cs typeface="CiscoSans Thin"/>
              </a:rPr>
              <a:t>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4178"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84659208"/>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Lst>
  <p:transition spd="slow">
    <p:wipe/>
  </p:transition>
  <p:timing>
    <p:tnLst>
      <p:par>
        <p:cTn id="1" dur="indefinite" restart="never" nodeType="tmRoot"/>
      </p:par>
    </p:tnLst>
  </p:timing>
  <p:txStyles>
    <p:titleStyle>
      <a:lvl1pPr algn="l" defTabSz="683725"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3725"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3725"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3725"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3725"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6857" algn="l" defTabSz="683725"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3754" algn="l" defTabSz="683725"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0625" algn="l" defTabSz="683725"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7509" algn="l" defTabSz="683725"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748" indent="-169748" algn="l" defTabSz="683725"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517" indent="-215729" algn="l" defTabSz="683725"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498" indent="-169748" algn="l" defTabSz="683725"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892" indent="-169748" algn="l" defTabSz="683725"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273" indent="-169748" algn="l" defTabSz="683725"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252" indent="-171330" algn="l" defTabSz="685289"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159" indent="-171307" algn="l" defTabSz="685289"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500" indent="0" algn="l" defTabSz="685289" rtl="0" eaLnBrk="1" latinLnBrk="0" hangingPunct="1">
        <a:spcBef>
          <a:spcPct val="20000"/>
        </a:spcBef>
        <a:buFont typeface="Arial" pitchFamily="34" charset="0"/>
        <a:buNone/>
        <a:defRPr sz="1500" kern="1200">
          <a:solidFill>
            <a:schemeClr val="tx1"/>
          </a:solidFill>
          <a:latin typeface="+mn-lt"/>
          <a:ea typeface="+mn-ea"/>
          <a:cs typeface="+mn-cs"/>
        </a:defRPr>
      </a:lvl8pPr>
      <a:lvl9pPr marL="2912486" indent="-171330" algn="l" defTabSz="685289"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89" rtl="0" eaLnBrk="1" latinLnBrk="0" hangingPunct="1">
        <a:defRPr sz="1400" kern="1200">
          <a:solidFill>
            <a:schemeClr val="tx1"/>
          </a:solidFill>
          <a:latin typeface="+mn-lt"/>
          <a:ea typeface="+mn-ea"/>
          <a:cs typeface="+mn-cs"/>
        </a:defRPr>
      </a:lvl1pPr>
      <a:lvl2pPr marL="342629" algn="l" defTabSz="685289" rtl="0" eaLnBrk="1" latinLnBrk="0" hangingPunct="1">
        <a:defRPr sz="1400" kern="1200">
          <a:solidFill>
            <a:schemeClr val="tx1"/>
          </a:solidFill>
          <a:latin typeface="+mn-lt"/>
          <a:ea typeface="+mn-ea"/>
          <a:cs typeface="+mn-cs"/>
        </a:defRPr>
      </a:lvl2pPr>
      <a:lvl3pPr marL="685289" algn="l" defTabSz="685289" rtl="0" eaLnBrk="1" latinLnBrk="0" hangingPunct="1">
        <a:defRPr sz="1400" kern="1200">
          <a:solidFill>
            <a:schemeClr val="tx1"/>
          </a:solidFill>
          <a:latin typeface="+mn-lt"/>
          <a:ea typeface="+mn-ea"/>
          <a:cs typeface="+mn-cs"/>
        </a:defRPr>
      </a:lvl3pPr>
      <a:lvl4pPr marL="1027934" algn="l" defTabSz="685289" rtl="0" eaLnBrk="1" latinLnBrk="0" hangingPunct="1">
        <a:defRPr sz="1400" kern="1200">
          <a:solidFill>
            <a:schemeClr val="tx1"/>
          </a:solidFill>
          <a:latin typeface="+mn-lt"/>
          <a:ea typeface="+mn-ea"/>
          <a:cs typeface="+mn-cs"/>
        </a:defRPr>
      </a:lvl4pPr>
      <a:lvl5pPr marL="1370580" algn="l" defTabSz="685289" rtl="0" eaLnBrk="1" latinLnBrk="0" hangingPunct="1">
        <a:defRPr sz="1400" kern="1200">
          <a:solidFill>
            <a:schemeClr val="tx1"/>
          </a:solidFill>
          <a:latin typeface="+mn-lt"/>
          <a:ea typeface="+mn-ea"/>
          <a:cs typeface="+mn-cs"/>
        </a:defRPr>
      </a:lvl5pPr>
      <a:lvl6pPr marL="1713233" algn="l" defTabSz="685289" rtl="0" eaLnBrk="1" latinLnBrk="0" hangingPunct="1">
        <a:defRPr sz="1400" kern="1200">
          <a:solidFill>
            <a:schemeClr val="tx1"/>
          </a:solidFill>
          <a:latin typeface="+mn-lt"/>
          <a:ea typeface="+mn-ea"/>
          <a:cs typeface="+mn-cs"/>
        </a:defRPr>
      </a:lvl6pPr>
      <a:lvl7pPr marL="2055869" algn="l" defTabSz="685289" rtl="0" eaLnBrk="1" latinLnBrk="0" hangingPunct="1">
        <a:defRPr sz="1400" kern="1200">
          <a:solidFill>
            <a:schemeClr val="tx1"/>
          </a:solidFill>
          <a:latin typeface="+mn-lt"/>
          <a:ea typeface="+mn-ea"/>
          <a:cs typeface="+mn-cs"/>
        </a:defRPr>
      </a:lvl7pPr>
      <a:lvl8pPr marL="2398500" algn="l" defTabSz="685289" rtl="0" eaLnBrk="1" latinLnBrk="0" hangingPunct="1">
        <a:defRPr sz="1400" kern="1200">
          <a:solidFill>
            <a:schemeClr val="tx1"/>
          </a:solidFill>
          <a:latin typeface="+mn-lt"/>
          <a:ea typeface="+mn-ea"/>
          <a:cs typeface="+mn-cs"/>
        </a:defRPr>
      </a:lvl8pPr>
      <a:lvl9pPr marL="2741135" algn="l" defTabSz="685289" rtl="0" eaLnBrk="1" latinLnBrk="0" hangingPunct="1">
        <a:defRPr sz="14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0052" y="235744"/>
            <a:ext cx="8315325" cy="714374"/>
          </a:xfrm>
          <a:prstGeom prst="rect">
            <a:avLst/>
          </a:prstGeom>
        </p:spPr>
        <p:txBody>
          <a:bodyPr vert="horz" lIns="68541" tIns="34289" rIns="68541" bIns="34289"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00050" y="1097281"/>
            <a:ext cx="8321040" cy="3535442"/>
          </a:xfrm>
          <a:prstGeom prst="rect">
            <a:avLst/>
          </a:prstGeom>
        </p:spPr>
        <p:txBody>
          <a:bodyPr vert="horz" lIns="0" tIns="34289" rIns="68541" bIns="3428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p:nvSpPr>
        <p:spPr>
          <a:xfrm>
            <a:off x="157163" y="5000627"/>
            <a:ext cx="1720215" cy="142875"/>
          </a:xfrm>
          <a:prstGeom prst="rect">
            <a:avLst/>
          </a:prstGeom>
        </p:spPr>
        <p:txBody>
          <a:bodyPr vert="horz" lIns="68541" tIns="34289" rIns="68541"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12" name="Footer Placeholder 4"/>
          <p:cNvSpPr txBox="1">
            <a:spLocks/>
          </p:cNvSpPr>
          <p:nvPr/>
        </p:nvSpPr>
        <p:spPr>
          <a:xfrm>
            <a:off x="7217531" y="5000627"/>
            <a:ext cx="1720215" cy="142875"/>
          </a:xfrm>
          <a:prstGeom prst="rect">
            <a:avLst/>
          </a:prstGeom>
        </p:spPr>
        <p:txBody>
          <a:bodyPr vert="horz" lIns="68541" tIns="34289" rIns="68541"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4181419420"/>
      </p:ext>
    </p:extLst>
  </p:cSld>
  <p:clrMap bg1="lt1" tx1="dk1" bg2="lt2" tx2="dk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 id="2147484343" r:id="rId12"/>
    <p:sldLayoutId id="2147484344" r:id="rId13"/>
    <p:sldLayoutId id="2147484345" r:id="rId14"/>
    <p:sldLayoutId id="2147484346" r:id="rId15"/>
    <p:sldLayoutId id="2147484347" r:id="rId16"/>
    <p:sldLayoutId id="2147484349" r:id="rId17"/>
    <p:sldLayoutId id="2147484350" r:id="rId18"/>
  </p:sldLayoutIdLst>
  <p:transition spd="slow">
    <p:fade/>
  </p:transition>
  <p:timing>
    <p:tnLst>
      <p:par>
        <p:cTn id="1" dur="indefinite" restart="never" nodeType="tmRoot"/>
      </p:par>
    </p:tnLst>
  </p:timing>
  <p:hf hdr="0" dt="0"/>
  <p:txStyles>
    <p:titleStyle>
      <a:lvl1pPr algn="l" defTabSz="685358" rtl="0" eaLnBrk="1" latinLnBrk="0" hangingPunct="1">
        <a:lnSpc>
          <a:spcPct val="85000"/>
        </a:lnSpc>
        <a:spcBef>
          <a:spcPct val="0"/>
        </a:spcBef>
        <a:buNone/>
        <a:defRPr sz="2400" b="0" i="0" u="none" kern="1200">
          <a:solidFill>
            <a:schemeClr val="tx2"/>
          </a:solidFill>
          <a:latin typeface="CiscoSansTT Heavy" panose="020B0903020201020303" pitchFamily="34" charset="0"/>
          <a:ea typeface="+mj-ea"/>
          <a:cs typeface="+mj-cs"/>
        </a:defRPr>
      </a:lvl1pPr>
    </p:titleStyle>
    <p:bodyStyle>
      <a:lvl1pPr marL="257018" indent="-257018" algn="l" defTabSz="685358" rtl="0" eaLnBrk="1" latinLnBrk="0" hangingPunct="1">
        <a:lnSpc>
          <a:spcPct val="90000"/>
        </a:lnSpc>
        <a:spcBef>
          <a:spcPts val="1200"/>
        </a:spcBef>
        <a:buClr>
          <a:schemeClr val="accent3"/>
        </a:buClr>
        <a:buSzPct val="100000"/>
        <a:buFont typeface="Webdings" panose="05030102010509060703" pitchFamily="18" charset="2"/>
        <a:buChar char=""/>
        <a:defRPr sz="1800" kern="1200">
          <a:solidFill>
            <a:schemeClr val="tx2"/>
          </a:solidFill>
          <a:latin typeface="+mj-lt"/>
          <a:ea typeface="+mn-ea"/>
          <a:cs typeface="+mn-cs"/>
        </a:defRPr>
      </a:lvl1pPr>
      <a:lvl2pPr marL="514037" indent="-171346" algn="l" defTabSz="685358" rtl="0" eaLnBrk="1" latinLnBrk="0" hangingPunct="1">
        <a:lnSpc>
          <a:spcPct val="90000"/>
        </a:lnSpc>
        <a:spcBef>
          <a:spcPts val="750"/>
        </a:spcBef>
        <a:buClr>
          <a:schemeClr val="accent3"/>
        </a:buClr>
        <a:buFont typeface="Wingdings" panose="05000000000000000000" pitchFamily="2" charset="2"/>
        <a:buChar char="§"/>
        <a:defRPr sz="1500" kern="1200">
          <a:solidFill>
            <a:schemeClr val="tx2"/>
          </a:solidFill>
          <a:latin typeface="+mj-lt"/>
          <a:ea typeface="+mn-ea"/>
          <a:cs typeface="+mn-cs"/>
        </a:defRPr>
      </a:lvl2pPr>
      <a:lvl3pPr marL="856703" indent="-171346" algn="l" defTabSz="685358"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3pPr>
      <a:lvl4pPr marL="1199370" indent="-171346" algn="l" defTabSz="685358"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4pPr>
      <a:lvl5pPr marL="1542038" indent="-171346" algn="l" defTabSz="685358"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5pPr>
      <a:lvl6pPr marL="1884728" indent="-171346" algn="l" defTabSz="68535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407" indent="-171346" algn="l" defTabSz="68535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086" indent="-171346" algn="l" defTabSz="68535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777" indent="-171346" algn="l" defTabSz="68535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58" rtl="0" eaLnBrk="1" latinLnBrk="0" hangingPunct="1">
        <a:defRPr sz="1400" kern="1200">
          <a:solidFill>
            <a:schemeClr val="tx1"/>
          </a:solidFill>
          <a:latin typeface="+mn-lt"/>
          <a:ea typeface="+mn-ea"/>
          <a:cs typeface="+mn-cs"/>
        </a:defRPr>
      </a:lvl1pPr>
      <a:lvl2pPr marL="342668" algn="l" defTabSz="685358" rtl="0" eaLnBrk="1" latinLnBrk="0" hangingPunct="1">
        <a:defRPr sz="1400" kern="1200">
          <a:solidFill>
            <a:schemeClr val="tx1"/>
          </a:solidFill>
          <a:latin typeface="+mn-lt"/>
          <a:ea typeface="+mn-ea"/>
          <a:cs typeface="+mn-cs"/>
        </a:defRPr>
      </a:lvl2pPr>
      <a:lvl3pPr marL="685358" algn="l" defTabSz="685358" rtl="0" eaLnBrk="1" latinLnBrk="0" hangingPunct="1">
        <a:defRPr sz="1400" kern="1200">
          <a:solidFill>
            <a:schemeClr val="tx1"/>
          </a:solidFill>
          <a:latin typeface="+mn-lt"/>
          <a:ea typeface="+mn-ea"/>
          <a:cs typeface="+mn-cs"/>
        </a:defRPr>
      </a:lvl3pPr>
      <a:lvl4pPr marL="1028037" algn="l" defTabSz="685358" rtl="0" eaLnBrk="1" latinLnBrk="0" hangingPunct="1">
        <a:defRPr sz="1400" kern="1200">
          <a:solidFill>
            <a:schemeClr val="tx1"/>
          </a:solidFill>
          <a:latin typeface="+mn-lt"/>
          <a:ea typeface="+mn-ea"/>
          <a:cs typeface="+mn-cs"/>
        </a:defRPr>
      </a:lvl4pPr>
      <a:lvl5pPr marL="1370716" algn="l" defTabSz="685358" rtl="0" eaLnBrk="1" latinLnBrk="0" hangingPunct="1">
        <a:defRPr sz="1400" kern="1200">
          <a:solidFill>
            <a:schemeClr val="tx1"/>
          </a:solidFill>
          <a:latin typeface="+mn-lt"/>
          <a:ea typeface="+mn-ea"/>
          <a:cs typeface="+mn-cs"/>
        </a:defRPr>
      </a:lvl5pPr>
      <a:lvl6pPr marL="1713407" algn="l" defTabSz="685358" rtl="0" eaLnBrk="1" latinLnBrk="0" hangingPunct="1">
        <a:defRPr sz="1400" kern="1200">
          <a:solidFill>
            <a:schemeClr val="tx1"/>
          </a:solidFill>
          <a:latin typeface="+mn-lt"/>
          <a:ea typeface="+mn-ea"/>
          <a:cs typeface="+mn-cs"/>
        </a:defRPr>
      </a:lvl6pPr>
      <a:lvl7pPr marL="2056073" algn="l" defTabSz="685358" rtl="0" eaLnBrk="1" latinLnBrk="0" hangingPunct="1">
        <a:defRPr sz="1400" kern="1200">
          <a:solidFill>
            <a:schemeClr val="tx1"/>
          </a:solidFill>
          <a:latin typeface="+mn-lt"/>
          <a:ea typeface="+mn-ea"/>
          <a:cs typeface="+mn-cs"/>
        </a:defRPr>
      </a:lvl7pPr>
      <a:lvl8pPr marL="2398740" algn="l" defTabSz="685358" rtl="0" eaLnBrk="1" latinLnBrk="0" hangingPunct="1">
        <a:defRPr sz="1400" kern="1200">
          <a:solidFill>
            <a:schemeClr val="tx1"/>
          </a:solidFill>
          <a:latin typeface="+mn-lt"/>
          <a:ea typeface="+mn-ea"/>
          <a:cs typeface="+mn-cs"/>
        </a:defRPr>
      </a:lvl8pPr>
      <a:lvl9pPr marL="2741408" algn="l" defTabSz="685358"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36">
          <p15:clr>
            <a:srgbClr val="F26B43"/>
          </p15:clr>
        </p15:guide>
        <p15:guide id="3" pos="7320">
          <p15:clr>
            <a:srgbClr val="F26B43"/>
          </p15:clr>
        </p15:guide>
        <p15:guide id="5" orient="horz" pos="456">
          <p15:clr>
            <a:srgbClr val="F26B43"/>
          </p15:clr>
        </p15:guide>
        <p15:guide id="6" orient="horz" pos="192" userDrawn="1">
          <p15:clr>
            <a:srgbClr val="F26B43"/>
          </p15:clr>
        </p15:guide>
        <p15:guide id="7" pos="7446" userDrawn="1">
          <p15:clr>
            <a:srgbClr val="F26B43"/>
          </p15:clr>
        </p15:guide>
      </p15:sldGuideLst>
    </p:ext>
  </p:extLst>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0052" y="235744"/>
            <a:ext cx="8315325" cy="714374"/>
          </a:xfrm>
          <a:prstGeom prst="rect">
            <a:avLst/>
          </a:prstGeom>
        </p:spPr>
        <p:txBody>
          <a:bodyPr vert="horz" lIns="68544" tIns="34289" rIns="68544" bIns="34289"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00050" y="1097281"/>
            <a:ext cx="8321040" cy="3535442"/>
          </a:xfrm>
          <a:prstGeom prst="rect">
            <a:avLst/>
          </a:prstGeom>
        </p:spPr>
        <p:txBody>
          <a:bodyPr vert="horz" lIns="0" tIns="34289" rIns="68544" bIns="3428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p:nvSpPr>
        <p:spPr>
          <a:xfrm>
            <a:off x="157163" y="5000627"/>
            <a:ext cx="1720215" cy="142875"/>
          </a:xfrm>
          <a:prstGeom prst="rect">
            <a:avLst/>
          </a:prstGeom>
        </p:spPr>
        <p:txBody>
          <a:bodyPr vert="horz" lIns="68544" tIns="34289" rIns="68544"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12" name="Footer Placeholder 4"/>
          <p:cNvSpPr txBox="1">
            <a:spLocks/>
          </p:cNvSpPr>
          <p:nvPr/>
        </p:nvSpPr>
        <p:spPr>
          <a:xfrm>
            <a:off x="7217531" y="5000627"/>
            <a:ext cx="1720215" cy="142875"/>
          </a:xfrm>
          <a:prstGeom prst="rect">
            <a:avLst/>
          </a:prstGeom>
        </p:spPr>
        <p:txBody>
          <a:bodyPr vert="horz" lIns="68544" tIns="34289" rIns="68544"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2424208045"/>
      </p:ext>
    </p:extLst>
  </p:cSld>
  <p:clrMap bg1="lt1" tx1="dk1" bg2="lt2" tx2="dk2" accent1="accent1" accent2="accent2" accent3="accent3" accent4="accent4" accent5="accent5" accent6="accent6" hlink="hlink" folHlink="folHlink"/>
  <p:sldLayoutIdLst>
    <p:sldLayoutId id="2147484356" r:id="rId1"/>
    <p:sldLayoutId id="2147484357" r:id="rId2"/>
    <p:sldLayoutId id="2147484358" r:id="rId3"/>
    <p:sldLayoutId id="2147484359" r:id="rId4"/>
    <p:sldLayoutId id="2147484360" r:id="rId5"/>
    <p:sldLayoutId id="2147484361" r:id="rId6"/>
    <p:sldLayoutId id="2147484362" r:id="rId7"/>
    <p:sldLayoutId id="2147484363" r:id="rId8"/>
    <p:sldLayoutId id="2147484364" r:id="rId9"/>
    <p:sldLayoutId id="2147484365" r:id="rId10"/>
    <p:sldLayoutId id="2147484366" r:id="rId11"/>
    <p:sldLayoutId id="2147484367" r:id="rId12"/>
    <p:sldLayoutId id="2147484368" r:id="rId13"/>
    <p:sldLayoutId id="2147484369" r:id="rId14"/>
    <p:sldLayoutId id="2147484370" r:id="rId15"/>
    <p:sldLayoutId id="2147484371" r:id="rId16"/>
    <p:sldLayoutId id="2147484373" r:id="rId17"/>
  </p:sldLayoutIdLst>
  <p:transition spd="slow">
    <p:fade/>
  </p:transition>
  <p:timing>
    <p:tnLst>
      <p:par>
        <p:cTn id="1" dur="indefinite" restart="never" nodeType="tmRoot"/>
      </p:par>
    </p:tnLst>
  </p:timing>
  <p:hf hdr="0" dt="0"/>
  <p:txStyles>
    <p:titleStyle>
      <a:lvl1pPr algn="l" defTabSz="685392" rtl="0" eaLnBrk="1" latinLnBrk="0" hangingPunct="1">
        <a:lnSpc>
          <a:spcPct val="85000"/>
        </a:lnSpc>
        <a:spcBef>
          <a:spcPct val="0"/>
        </a:spcBef>
        <a:buNone/>
        <a:defRPr sz="2400" b="0" i="0" u="none" kern="1200">
          <a:solidFill>
            <a:schemeClr val="tx2"/>
          </a:solidFill>
          <a:latin typeface="CiscoSansTT Heavy" panose="020B0903020201020303" pitchFamily="34" charset="0"/>
          <a:ea typeface="+mj-ea"/>
          <a:cs typeface="+mj-cs"/>
        </a:defRPr>
      </a:lvl1pPr>
    </p:titleStyle>
    <p:bodyStyle>
      <a:lvl1pPr marL="257030" indent="-257030" algn="l" defTabSz="685392" rtl="0" eaLnBrk="1" latinLnBrk="0" hangingPunct="1">
        <a:lnSpc>
          <a:spcPct val="90000"/>
        </a:lnSpc>
        <a:spcBef>
          <a:spcPts val="1200"/>
        </a:spcBef>
        <a:buClr>
          <a:schemeClr val="accent3"/>
        </a:buClr>
        <a:buSzPct val="100000"/>
        <a:buFont typeface="Webdings" panose="05030102010509060703" pitchFamily="18" charset="2"/>
        <a:buChar char=""/>
        <a:defRPr sz="1800" kern="1200">
          <a:solidFill>
            <a:schemeClr val="tx2"/>
          </a:solidFill>
          <a:latin typeface="+mj-lt"/>
          <a:ea typeface="+mn-ea"/>
          <a:cs typeface="+mn-cs"/>
        </a:defRPr>
      </a:lvl1pPr>
      <a:lvl2pPr marL="514061" indent="-171354" algn="l" defTabSz="685392" rtl="0" eaLnBrk="1" latinLnBrk="0" hangingPunct="1">
        <a:lnSpc>
          <a:spcPct val="90000"/>
        </a:lnSpc>
        <a:spcBef>
          <a:spcPts val="750"/>
        </a:spcBef>
        <a:buClr>
          <a:schemeClr val="accent3"/>
        </a:buClr>
        <a:buFont typeface="Wingdings" panose="05000000000000000000" pitchFamily="2" charset="2"/>
        <a:buChar char="§"/>
        <a:defRPr sz="1500" kern="1200">
          <a:solidFill>
            <a:schemeClr val="tx2"/>
          </a:solidFill>
          <a:latin typeface="+mj-lt"/>
          <a:ea typeface="+mn-ea"/>
          <a:cs typeface="+mn-cs"/>
        </a:defRPr>
      </a:lvl2pPr>
      <a:lvl3pPr marL="856745" indent="-171354" algn="l" defTabSz="685392"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3pPr>
      <a:lvl4pPr marL="1199430" indent="-171354" algn="l" defTabSz="685392"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4pPr>
      <a:lvl5pPr marL="1542116" indent="-171354" algn="l" defTabSz="685392"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36">
          <p15:clr>
            <a:srgbClr val="F26B43"/>
          </p15:clr>
        </p15:guide>
        <p15:guide id="3" pos="7320">
          <p15:clr>
            <a:srgbClr val="F26B43"/>
          </p15:clr>
        </p15:guide>
        <p15:guide id="5" orient="horz" pos="456">
          <p15:clr>
            <a:srgbClr val="F26B43"/>
          </p15:clr>
        </p15:guide>
        <p15:guide id="6" orient="horz" pos="192" userDrawn="1">
          <p15:clr>
            <a:srgbClr val="F26B43"/>
          </p15:clr>
        </p15:guide>
        <p15:guide id="7" pos="7446" userDrawn="1">
          <p15:clr>
            <a:srgbClr val="F26B43"/>
          </p15:clr>
        </p15:guide>
      </p15:sldGuideLst>
    </p:ext>
  </p:extLst>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131131"/>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4" tIns="45687" rIns="91374" bIns="45687"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3593" y="4979995"/>
            <a:ext cx="220553" cy="154517"/>
          </a:xfrm>
          <a:prstGeom prst="rect">
            <a:avLst/>
          </a:prstGeom>
          <a:noFill/>
          <a:ln w="9525" algn="ctr">
            <a:noFill/>
            <a:miter lim="800000"/>
            <a:headEnd/>
            <a:tailEnd/>
          </a:ln>
          <a:effectLst/>
        </p:spPr>
        <p:txBody>
          <a:bodyPr wrap="none" lIns="61549" tIns="30791" rIns="61549" bIns="30791" anchor="b">
            <a:spAutoFit/>
          </a:bodyPr>
          <a:lstStyle/>
          <a:p>
            <a:pPr algn="r" defTabSz="610369" fontAlgn="auto">
              <a:spcBef>
                <a:spcPts val="0"/>
              </a:spcBef>
              <a:spcAft>
                <a:spcPts val="0"/>
              </a:spcAft>
              <a:defRPr/>
            </a:pPr>
            <a:fld id="{4ABDCABE-3F10-B64C-92F1-862014417034}" type="slidenum">
              <a:rPr lang="en-US" sz="600">
                <a:solidFill>
                  <a:srgbClr val="000000">
                    <a:alpha val="25000"/>
                  </a:srgbClr>
                </a:solidFill>
                <a:latin typeface="Arial"/>
                <a:ea typeface="ＭＳ Ｐゴシック" charset="0"/>
                <a:cs typeface="CiscoSans Thin"/>
              </a:rPr>
              <a:pPr algn="r" defTabSz="610369" fontAlgn="auto">
                <a:spcBef>
                  <a:spcPts val="0"/>
                </a:spcBef>
                <a:spcAft>
                  <a:spcPts val="0"/>
                </a:spcAft>
                <a:defRPr/>
              </a:pPr>
              <a:t>‹#›</a:t>
            </a:fld>
            <a:endParaRPr lang="en-US" sz="600" dirty="0">
              <a:solidFill>
                <a:srgbClr val="000000">
                  <a:alpha val="25000"/>
                </a:srgbClr>
              </a:solidFill>
              <a:latin typeface="Arial"/>
              <a:ea typeface="ＭＳ Ｐゴシック" charset="0"/>
              <a:cs typeface="CiscoSans Thin"/>
            </a:endParaRPr>
          </a:p>
        </p:txBody>
      </p:sp>
      <p:sp>
        <p:nvSpPr>
          <p:cNvPr id="13" name="Rectangle 4"/>
          <p:cNvSpPr>
            <a:spLocks noChangeArrowheads="1"/>
          </p:cNvSpPr>
          <p:nvPr/>
        </p:nvSpPr>
        <p:spPr bwMode="ltGray">
          <a:xfrm>
            <a:off x="5867508" y="4978715"/>
            <a:ext cx="2658018" cy="154518"/>
          </a:xfrm>
          <a:prstGeom prst="rect">
            <a:avLst/>
          </a:prstGeom>
          <a:noFill/>
          <a:ln w="9525">
            <a:noFill/>
            <a:miter lim="800000"/>
            <a:headEnd/>
            <a:tailEnd/>
          </a:ln>
          <a:effectLst/>
        </p:spPr>
        <p:txBody>
          <a:bodyPr lIns="61549" tIns="30791" rIns="61549" bIns="30791" anchor="b">
            <a:spAutoFit/>
          </a:bodyPr>
          <a:lstStyle/>
          <a:p>
            <a:pPr defTabSz="610369" fontAlgn="auto">
              <a:spcBef>
                <a:spcPts val="0"/>
              </a:spcBef>
              <a:spcAft>
                <a:spcPts val="0"/>
              </a:spcAft>
              <a:defRPr/>
            </a:pPr>
            <a:r>
              <a:rPr lang="en-US" sz="600" dirty="0">
                <a:solidFill>
                  <a:srgbClr val="000000">
                    <a:alpha val="25000"/>
                  </a:srgbClr>
                </a:solidFill>
                <a:latin typeface="Arial"/>
                <a:ea typeface="ＭＳ Ｐゴシック" charset="0"/>
                <a:cs typeface="CiscoSans Thin"/>
              </a:rPr>
              <a:t>© </a:t>
            </a:r>
            <a:r>
              <a:rPr lang="en-US" sz="600" dirty="0" smtClean="0">
                <a:solidFill>
                  <a:srgbClr val="000000">
                    <a:alpha val="25000"/>
                  </a:srgbClr>
                </a:solidFill>
                <a:latin typeface="Arial"/>
                <a:ea typeface="ＭＳ Ｐゴシック" charset="0"/>
                <a:cs typeface="CiscoSans Thin"/>
              </a:rPr>
              <a:t>2015  </a:t>
            </a:r>
            <a:r>
              <a:rPr lang="en-US" sz="600" dirty="0">
                <a:solidFill>
                  <a:srgbClr val="000000">
                    <a:alpha val="25000"/>
                  </a:srgbClr>
                </a:solidFill>
                <a:latin typeface="Arial"/>
                <a:ea typeface="ＭＳ Ｐゴシック" charset="0"/>
                <a:cs typeface="CiscoSans Thin"/>
              </a:rPr>
              <a:t>Cisco and/or its affiliates. All rights reserved.   </a:t>
            </a:r>
          </a:p>
        </p:txBody>
      </p:sp>
      <p:pic>
        <p:nvPicPr>
          <p:cNvPr id="7" name="Picture 2" descr="C:\Users\spius\Pictures\cisco logo blue gradient.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74175" y="4862835"/>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83453725"/>
      </p:ext>
    </p:extLst>
  </p:cSld>
  <p:clrMap bg1="lt1" tx1="dk1" bg2="lt2" tx2="dk2" accent1="accent1" accent2="accent2" accent3="accent3" accent4="accent4" accent5="accent5" accent6="accent6" hlink="hlink" folHlink="folHlink"/>
  <p:sldLayoutIdLst>
    <p:sldLayoutId id="2147484375" r:id="rId1"/>
    <p:sldLayoutId id="2147484376" r:id="rId2"/>
    <p:sldLayoutId id="2147484377" r:id="rId3"/>
    <p:sldLayoutId id="2147484378" r:id="rId4"/>
    <p:sldLayoutId id="2147484379" r:id="rId5"/>
    <p:sldLayoutId id="2147484380" r:id="rId6"/>
    <p:sldLayoutId id="2147484381" r:id="rId7"/>
  </p:sldLayoutIdLst>
  <p:transition spd="slow">
    <p:pull dir="ru"/>
  </p:transition>
  <p:timing>
    <p:tnLst>
      <p:par>
        <p:cTn id="1" dur="indefinite" restart="never" nodeType="tmRoot"/>
      </p:par>
    </p:tnLst>
  </p:timing>
  <p:txStyles>
    <p:titleStyle>
      <a:lvl1pPr algn="l" defTabSz="683788"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3788"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3788"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3788"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3788"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6902" algn="l" defTabSz="683788"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3838" algn="l" defTabSz="683788"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0750" algn="l" defTabSz="683788"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7674" algn="l" defTabSz="683788"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763" indent="-169763" algn="l" defTabSz="683788"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550" indent="-215750" algn="l" defTabSz="683788"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537" indent="-169763" algn="l" defTabSz="683788"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937" indent="-169763" algn="l" defTabSz="683788"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325" indent="-169763" algn="l" defTabSz="683788"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330" indent="-171345" algn="l" defTabSz="685352"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246" indent="-171322" algn="l" defTabSz="685352"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720" indent="0" algn="l" defTabSz="685352" rtl="0" eaLnBrk="1" latinLnBrk="0" hangingPunct="1">
        <a:spcBef>
          <a:spcPct val="20000"/>
        </a:spcBef>
        <a:buFont typeface="Arial" pitchFamily="34" charset="0"/>
        <a:buNone/>
        <a:defRPr sz="1500" kern="1200">
          <a:solidFill>
            <a:schemeClr val="tx1"/>
          </a:solidFill>
          <a:latin typeface="+mn-lt"/>
          <a:ea typeface="+mn-ea"/>
          <a:cs typeface="+mn-cs"/>
        </a:defRPr>
      </a:lvl8pPr>
      <a:lvl9pPr marL="2912753" indent="-171345" algn="l" defTabSz="68535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352" rtl="0" eaLnBrk="1" latinLnBrk="0" hangingPunct="1">
        <a:defRPr sz="1400" kern="1200">
          <a:solidFill>
            <a:schemeClr val="tx1"/>
          </a:solidFill>
          <a:latin typeface="+mn-lt"/>
          <a:ea typeface="+mn-ea"/>
          <a:cs typeface="+mn-cs"/>
        </a:defRPr>
      </a:lvl1pPr>
      <a:lvl2pPr marL="342662" algn="l" defTabSz="685352" rtl="0" eaLnBrk="1" latinLnBrk="0" hangingPunct="1">
        <a:defRPr sz="1400" kern="1200">
          <a:solidFill>
            <a:schemeClr val="tx1"/>
          </a:solidFill>
          <a:latin typeface="+mn-lt"/>
          <a:ea typeface="+mn-ea"/>
          <a:cs typeface="+mn-cs"/>
        </a:defRPr>
      </a:lvl2pPr>
      <a:lvl3pPr marL="685352" algn="l" defTabSz="685352" rtl="0" eaLnBrk="1" latinLnBrk="0" hangingPunct="1">
        <a:defRPr sz="1400" kern="1200">
          <a:solidFill>
            <a:schemeClr val="tx1"/>
          </a:solidFill>
          <a:latin typeface="+mn-lt"/>
          <a:ea typeface="+mn-ea"/>
          <a:cs typeface="+mn-cs"/>
        </a:defRPr>
      </a:lvl3pPr>
      <a:lvl4pPr marL="1028027" algn="l" defTabSz="685352" rtl="0" eaLnBrk="1" latinLnBrk="0" hangingPunct="1">
        <a:defRPr sz="1400" kern="1200">
          <a:solidFill>
            <a:schemeClr val="tx1"/>
          </a:solidFill>
          <a:latin typeface="+mn-lt"/>
          <a:ea typeface="+mn-ea"/>
          <a:cs typeface="+mn-cs"/>
        </a:defRPr>
      </a:lvl4pPr>
      <a:lvl5pPr marL="1370705" algn="l" defTabSz="685352" rtl="0" eaLnBrk="1" latinLnBrk="0" hangingPunct="1">
        <a:defRPr sz="1400" kern="1200">
          <a:solidFill>
            <a:schemeClr val="tx1"/>
          </a:solidFill>
          <a:latin typeface="+mn-lt"/>
          <a:ea typeface="+mn-ea"/>
          <a:cs typeface="+mn-cs"/>
        </a:defRPr>
      </a:lvl5pPr>
      <a:lvl6pPr marL="1713389" algn="l" defTabSz="685352" rtl="0" eaLnBrk="1" latinLnBrk="0" hangingPunct="1">
        <a:defRPr sz="1400" kern="1200">
          <a:solidFill>
            <a:schemeClr val="tx1"/>
          </a:solidFill>
          <a:latin typeface="+mn-lt"/>
          <a:ea typeface="+mn-ea"/>
          <a:cs typeface="+mn-cs"/>
        </a:defRPr>
      </a:lvl6pPr>
      <a:lvl7pPr marL="2056057" algn="l" defTabSz="685352" rtl="0" eaLnBrk="1" latinLnBrk="0" hangingPunct="1">
        <a:defRPr sz="1400" kern="1200">
          <a:solidFill>
            <a:schemeClr val="tx1"/>
          </a:solidFill>
          <a:latin typeface="+mn-lt"/>
          <a:ea typeface="+mn-ea"/>
          <a:cs typeface="+mn-cs"/>
        </a:defRPr>
      </a:lvl7pPr>
      <a:lvl8pPr marL="2398720" algn="l" defTabSz="685352" rtl="0" eaLnBrk="1" latinLnBrk="0" hangingPunct="1">
        <a:defRPr sz="1400" kern="1200">
          <a:solidFill>
            <a:schemeClr val="tx1"/>
          </a:solidFill>
          <a:latin typeface="+mn-lt"/>
          <a:ea typeface="+mn-ea"/>
          <a:cs typeface="+mn-cs"/>
        </a:defRPr>
      </a:lvl8pPr>
      <a:lvl9pPr marL="2741387" algn="l" defTabSz="685352"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4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4" tIns="45682" rIns="91364" bIns="4568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98" y="4742908"/>
            <a:ext cx="218953" cy="154518"/>
          </a:xfrm>
          <a:prstGeom prst="rect">
            <a:avLst/>
          </a:prstGeom>
          <a:noFill/>
          <a:ln w="9525" algn="ctr">
            <a:noFill/>
            <a:miter lim="800000"/>
            <a:headEnd/>
            <a:tailEnd/>
          </a:ln>
          <a:effectLst/>
        </p:spPr>
        <p:txBody>
          <a:bodyPr wrap="none" lIns="61541" tIns="30788" rIns="61541" bIns="30788" anchor="b">
            <a:spAutoFit/>
          </a:bodyPr>
          <a:lstStyle/>
          <a:p>
            <a:pPr algn="r" defTabSz="610284" fontAlgn="auto">
              <a:spcBef>
                <a:spcPts val="0"/>
              </a:spcBef>
              <a:spcAft>
                <a:spcPts val="0"/>
              </a:spcAft>
              <a:defRPr/>
            </a:pPr>
            <a:fld id="{4ABDCABE-3F10-B64C-92F1-862014417034}" type="slidenum">
              <a:rPr lang="en-US" sz="600">
                <a:solidFill>
                  <a:srgbClr val="000000">
                    <a:alpha val="25000"/>
                  </a:srgbClr>
                </a:solidFill>
                <a:latin typeface="Arial"/>
                <a:ea typeface="ＭＳ Ｐゴシック" charset="0"/>
                <a:cs typeface="CiscoSans Thin"/>
              </a:rPr>
              <a:pPr algn="r" defTabSz="610284" fontAlgn="auto">
                <a:spcBef>
                  <a:spcPts val="0"/>
                </a:spcBef>
                <a:spcAft>
                  <a:spcPts val="0"/>
                </a:spcAft>
                <a:defRPr/>
              </a:pPr>
              <a:t>‹#›</a:t>
            </a:fld>
            <a:endParaRPr lang="en-US" sz="600" dirty="0">
              <a:solidFill>
                <a:srgbClr val="000000">
                  <a:alpha val="25000"/>
                </a:srgbClr>
              </a:solidFill>
              <a:latin typeface="Arial"/>
              <a:ea typeface="ＭＳ Ｐゴシック" charset="0"/>
              <a:cs typeface="CiscoSans Thin"/>
            </a:endParaRPr>
          </a:p>
        </p:txBody>
      </p:sp>
      <p:pic>
        <p:nvPicPr>
          <p:cNvPr id="7" name="Picture 2" descr="C:\Users\spius\Pictures\cisco logo blue gradient.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4178"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4"/>
          <p:cNvSpPr>
            <a:spLocks noChangeArrowheads="1"/>
          </p:cNvSpPr>
          <p:nvPr/>
        </p:nvSpPr>
        <p:spPr bwMode="ltGray">
          <a:xfrm>
            <a:off x="5985513" y="4731525"/>
            <a:ext cx="2472136" cy="154518"/>
          </a:xfrm>
          <a:prstGeom prst="rect">
            <a:avLst/>
          </a:prstGeom>
          <a:noFill/>
          <a:ln w="9525">
            <a:noFill/>
            <a:miter lim="800000"/>
            <a:headEnd/>
            <a:tailEnd/>
          </a:ln>
          <a:effectLst/>
        </p:spPr>
        <p:txBody>
          <a:bodyPr wrap="square" lIns="61541" tIns="30788" rIns="61541" bIns="30788" anchor="b">
            <a:spAutoFit/>
          </a:bodyPr>
          <a:lstStyle/>
          <a:p>
            <a:pPr algn="r" defTabSz="610284" fontAlgn="auto">
              <a:spcBef>
                <a:spcPts val="0"/>
              </a:spcBef>
              <a:spcAft>
                <a:spcPts val="0"/>
              </a:spcAft>
            </a:pPr>
            <a:r>
              <a:rPr lang="en-US" sz="600" dirty="0">
                <a:solidFill>
                  <a:srgbClr val="000000">
                    <a:alpha val="25000"/>
                  </a:srgbClr>
                </a:solidFill>
                <a:latin typeface="Arial"/>
                <a:ea typeface="ＭＳ Ｐゴシック" charset="0"/>
                <a:cs typeface="CiscoSans Thin"/>
              </a:rPr>
              <a:t>© 2015  Cisco and/or its affiliates. All rights reserved.   Cisco Public</a:t>
            </a:r>
          </a:p>
        </p:txBody>
      </p:sp>
    </p:spTree>
    <p:extLst>
      <p:ext uri="{BB962C8B-B14F-4D97-AF65-F5344CB8AC3E}">
        <p14:creationId xmlns:p14="http://schemas.microsoft.com/office/powerpoint/2010/main" val="348188392"/>
      </p:ext>
    </p:extLst>
  </p:cSld>
  <p:clrMap bg1="lt1" tx1="dk1" bg2="lt2" tx2="dk2" accent1="accent1" accent2="accent2" accent3="accent3" accent4="accent4" accent5="accent5" accent6="accent6" hlink="hlink" folHlink="folHlink"/>
  <p:transition spd="slow">
    <p:wipe/>
  </p:transition>
  <p:timing>
    <p:tnLst>
      <p:par>
        <p:cTn id="1" dur="indefinite" restart="never" nodeType="tmRoot"/>
      </p:par>
    </p:tnLst>
  </p:timing>
  <p:txStyles>
    <p:titleStyle>
      <a:lvl1pPr algn="l" defTabSz="683691"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683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3709"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0557"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741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740" indent="-169740" algn="l" defTabSz="683691"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499" indent="-215717" algn="l" defTabSz="683691"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477" indent="-169740" algn="l" defTabSz="683691"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868"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245"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210" indent="-171322" algn="l" defTabSz="68525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111" indent="-171299" algn="l" defTabSz="68525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380" indent="0" algn="l" defTabSz="685255" rtl="0" eaLnBrk="1" latinLnBrk="0" hangingPunct="1">
        <a:spcBef>
          <a:spcPct val="20000"/>
        </a:spcBef>
        <a:buFont typeface="Arial" pitchFamily="34" charset="0"/>
        <a:buNone/>
        <a:defRPr sz="1500" kern="1200">
          <a:solidFill>
            <a:schemeClr val="tx1"/>
          </a:solidFill>
          <a:latin typeface="+mn-lt"/>
          <a:ea typeface="+mn-ea"/>
          <a:cs typeface="+mn-cs"/>
        </a:defRPr>
      </a:lvl8pPr>
      <a:lvl9pPr marL="2912342" indent="-171322" algn="l" defTabSz="6852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55" rtl="0" eaLnBrk="1" latinLnBrk="0" hangingPunct="1">
        <a:defRPr sz="1400" kern="1200">
          <a:solidFill>
            <a:schemeClr val="tx1"/>
          </a:solidFill>
          <a:latin typeface="+mn-lt"/>
          <a:ea typeface="+mn-ea"/>
          <a:cs typeface="+mn-cs"/>
        </a:defRPr>
      </a:lvl1pPr>
      <a:lvl2pPr marL="342614" algn="l" defTabSz="685255" rtl="0" eaLnBrk="1" latinLnBrk="0" hangingPunct="1">
        <a:defRPr sz="1400" kern="1200">
          <a:solidFill>
            <a:schemeClr val="tx1"/>
          </a:solidFill>
          <a:latin typeface="+mn-lt"/>
          <a:ea typeface="+mn-ea"/>
          <a:cs typeface="+mn-cs"/>
        </a:defRPr>
      </a:lvl2pPr>
      <a:lvl3pPr marL="685255" algn="l" defTabSz="685255" rtl="0" eaLnBrk="1" latinLnBrk="0" hangingPunct="1">
        <a:defRPr sz="1400" kern="1200">
          <a:solidFill>
            <a:schemeClr val="tx1"/>
          </a:solidFill>
          <a:latin typeface="+mn-lt"/>
          <a:ea typeface="+mn-ea"/>
          <a:cs typeface="+mn-cs"/>
        </a:defRPr>
      </a:lvl3pPr>
      <a:lvl4pPr marL="1027881" algn="l" defTabSz="685255" rtl="0" eaLnBrk="1" latinLnBrk="0" hangingPunct="1">
        <a:defRPr sz="1400" kern="1200">
          <a:solidFill>
            <a:schemeClr val="tx1"/>
          </a:solidFill>
          <a:latin typeface="+mn-lt"/>
          <a:ea typeface="+mn-ea"/>
          <a:cs typeface="+mn-cs"/>
        </a:defRPr>
      </a:lvl4pPr>
      <a:lvl5pPr marL="1370512" algn="l" defTabSz="685255" rtl="0" eaLnBrk="1" latinLnBrk="0" hangingPunct="1">
        <a:defRPr sz="1400" kern="1200">
          <a:solidFill>
            <a:schemeClr val="tx1"/>
          </a:solidFill>
          <a:latin typeface="+mn-lt"/>
          <a:ea typeface="+mn-ea"/>
          <a:cs typeface="+mn-cs"/>
        </a:defRPr>
      </a:lvl5pPr>
      <a:lvl6pPr marL="1713149" algn="l" defTabSz="685255" rtl="0" eaLnBrk="1" latinLnBrk="0" hangingPunct="1">
        <a:defRPr sz="1400" kern="1200">
          <a:solidFill>
            <a:schemeClr val="tx1"/>
          </a:solidFill>
          <a:latin typeface="+mn-lt"/>
          <a:ea typeface="+mn-ea"/>
          <a:cs typeface="+mn-cs"/>
        </a:defRPr>
      </a:lvl6pPr>
      <a:lvl7pPr marL="2055767" algn="l" defTabSz="685255" rtl="0" eaLnBrk="1" latinLnBrk="0" hangingPunct="1">
        <a:defRPr sz="1400" kern="1200">
          <a:solidFill>
            <a:schemeClr val="tx1"/>
          </a:solidFill>
          <a:latin typeface="+mn-lt"/>
          <a:ea typeface="+mn-ea"/>
          <a:cs typeface="+mn-cs"/>
        </a:defRPr>
      </a:lvl7pPr>
      <a:lvl8pPr marL="2398380" algn="l" defTabSz="685255" rtl="0" eaLnBrk="1" latinLnBrk="0" hangingPunct="1">
        <a:defRPr sz="1400" kern="1200">
          <a:solidFill>
            <a:schemeClr val="tx1"/>
          </a:solidFill>
          <a:latin typeface="+mn-lt"/>
          <a:ea typeface="+mn-ea"/>
          <a:cs typeface="+mn-cs"/>
        </a:defRPr>
      </a:lvl8pPr>
      <a:lvl9pPr marL="2740997" algn="l" defTabSz="685255" rtl="0" eaLnBrk="1" latinLnBrk="0" hangingPunct="1">
        <a:defRPr sz="14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35"/>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0" tIns="45690" rIns="91380" bIns="45690"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8" y="4742907"/>
            <a:ext cx="218414" cy="154518"/>
          </a:xfrm>
          <a:prstGeom prst="rect">
            <a:avLst/>
          </a:prstGeom>
          <a:noFill/>
          <a:ln w="9525" algn="ctr">
            <a:noFill/>
            <a:miter lim="800000"/>
            <a:headEnd/>
            <a:tailEnd/>
          </a:ln>
          <a:effectLst/>
        </p:spPr>
        <p:txBody>
          <a:bodyPr wrap="none" lIns="61553" tIns="30791" rIns="61553" bIns="30791" anchor="b">
            <a:spAutoFit/>
          </a:bodyPr>
          <a:lstStyle/>
          <a:p>
            <a:pPr algn="r" defTabSz="610414" fontAlgn="auto">
              <a:spcBef>
                <a:spcPts val="0"/>
              </a:spcBef>
              <a:spcAft>
                <a:spcPts val="0"/>
              </a:spcAft>
              <a:defRPr/>
            </a:pPr>
            <a:fld id="{4ABDCABE-3F10-B64C-92F1-862014417034}" type="slidenum">
              <a:rPr lang="en-US" sz="600">
                <a:solidFill>
                  <a:srgbClr val="000000">
                    <a:alpha val="25000"/>
                  </a:srgbClr>
                </a:solidFill>
                <a:latin typeface="Arial"/>
                <a:ea typeface="ＭＳ Ｐゴシック" charset="0"/>
                <a:cs typeface="CiscoSans Thin"/>
              </a:rPr>
              <a:pPr algn="r" defTabSz="610414" fontAlgn="auto">
                <a:spcBef>
                  <a:spcPts val="0"/>
                </a:spcBef>
                <a:spcAft>
                  <a:spcPts val="0"/>
                </a:spcAft>
                <a:defRPr/>
              </a:pPr>
              <a:t>‹#›</a:t>
            </a:fld>
            <a:endParaRPr lang="en-US" sz="600" dirty="0">
              <a:solidFill>
                <a:srgbClr val="000000">
                  <a:alpha val="25000"/>
                </a:srgbClr>
              </a:solidFill>
              <a:latin typeface="Arial"/>
              <a:ea typeface="ＭＳ Ｐゴシック" charset="0"/>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53" tIns="30791" rIns="61553" bIns="30791" anchor="b">
            <a:spAutoFit/>
          </a:bodyPr>
          <a:lstStyle/>
          <a:p>
            <a:pPr defTabSz="610414" fontAlgn="auto">
              <a:spcBef>
                <a:spcPts val="0"/>
              </a:spcBef>
              <a:spcAft>
                <a:spcPts val="0"/>
              </a:spcAft>
              <a:defRPr/>
            </a:pPr>
            <a:r>
              <a:rPr lang="en-US" sz="600" dirty="0">
                <a:solidFill>
                  <a:srgbClr val="000000">
                    <a:alpha val="25000"/>
                  </a:srgbClr>
                </a:solidFill>
                <a:latin typeface="Arial"/>
                <a:ea typeface="ＭＳ Ｐゴシック" charset="0"/>
                <a:cs typeface="CiscoSans Thin"/>
              </a:rPr>
              <a:t>© 2014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53305541"/>
      </p:ext>
    </p:extLst>
  </p:cSld>
  <p:clrMap bg1="lt1" tx1="dk1" bg2="lt2" tx2="dk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 id="2147484396" r:id="rId12"/>
    <p:sldLayoutId id="2147484397" r:id="rId13"/>
    <p:sldLayoutId id="2147484398" r:id="rId14"/>
    <p:sldLayoutId id="2147484399" r:id="rId15"/>
    <p:sldLayoutId id="2147484400" r:id="rId16"/>
    <p:sldLayoutId id="2147484401" r:id="rId17"/>
    <p:sldLayoutId id="2147484402" r:id="rId18"/>
    <p:sldLayoutId id="2147484403" r:id="rId19"/>
    <p:sldLayoutId id="2147484404" r:id="rId20"/>
    <p:sldLayoutId id="2147484405" r:id="rId21"/>
    <p:sldLayoutId id="2147484406" r:id="rId22"/>
    <p:sldLayoutId id="2147484407" r:id="rId23"/>
    <p:sldLayoutId id="2147484408" r:id="rId24"/>
    <p:sldLayoutId id="2147484409" r:id="rId25"/>
    <p:sldLayoutId id="2147484410" r:id="rId26"/>
    <p:sldLayoutId id="2147484411" r:id="rId27"/>
    <p:sldLayoutId id="2147484412" r:id="rId28"/>
    <p:sldLayoutId id="2147484413" r:id="rId29"/>
    <p:sldLayoutId id="2147484414" r:id="rId30"/>
    <p:sldLayoutId id="2147484415" r:id="rId31"/>
    <p:sldLayoutId id="2147484416" r:id="rId32"/>
    <p:sldLayoutId id="2147484417" r:id="rId33"/>
    <p:sldLayoutId id="2147484418" r:id="rId34"/>
    <p:sldLayoutId id="2147484419" r:id="rId35"/>
  </p:sldLayoutIdLst>
  <p:transition spd="slow">
    <p:wipe/>
  </p:transition>
  <p:timing>
    <p:tnLst>
      <p:par>
        <p:cTn id="1" dur="indefinite" restart="never" nodeType="tmRoot"/>
      </p:par>
    </p:tnLst>
  </p:timing>
  <p:txStyles>
    <p:titleStyle>
      <a:lvl1pPr algn="l" defTabSz="683839"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3839"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3839"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3839"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3839"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6938" algn="l" defTabSz="683839"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3905" algn="l" defTabSz="683839"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0852" algn="l" defTabSz="683839"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7809" algn="l" defTabSz="683839"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775" indent="-169775" algn="l" defTabSz="683839"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577" indent="-215768" algn="l" defTabSz="683839"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568" indent="-169775" algn="l" defTabSz="683839"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973" indent="-169775" algn="l" defTabSz="683839"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367" indent="-169775" algn="l" defTabSz="683839"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393" indent="-171357" algn="l" defTabSz="685403"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318" indent="-171334" algn="l" defTabSz="685403"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900" indent="0" algn="l" defTabSz="685403" rtl="0" eaLnBrk="1" latinLnBrk="0" hangingPunct="1">
        <a:spcBef>
          <a:spcPct val="20000"/>
        </a:spcBef>
        <a:buFont typeface="Arial" pitchFamily="34" charset="0"/>
        <a:buNone/>
        <a:defRPr sz="1500" kern="1200">
          <a:solidFill>
            <a:schemeClr val="tx1"/>
          </a:solidFill>
          <a:latin typeface="+mn-lt"/>
          <a:ea typeface="+mn-ea"/>
          <a:cs typeface="+mn-cs"/>
        </a:defRPr>
      </a:lvl8pPr>
      <a:lvl9pPr marL="2912969" indent="-171357" algn="l" defTabSz="68540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403" rtl="0" eaLnBrk="1" latinLnBrk="0" hangingPunct="1">
        <a:defRPr sz="1400" kern="1200">
          <a:solidFill>
            <a:schemeClr val="tx1"/>
          </a:solidFill>
          <a:latin typeface="+mn-lt"/>
          <a:ea typeface="+mn-ea"/>
          <a:cs typeface="+mn-cs"/>
        </a:defRPr>
      </a:lvl1pPr>
      <a:lvl2pPr marL="342689" algn="l" defTabSz="685403" rtl="0" eaLnBrk="1" latinLnBrk="0" hangingPunct="1">
        <a:defRPr sz="1400" kern="1200">
          <a:solidFill>
            <a:schemeClr val="tx1"/>
          </a:solidFill>
          <a:latin typeface="+mn-lt"/>
          <a:ea typeface="+mn-ea"/>
          <a:cs typeface="+mn-cs"/>
        </a:defRPr>
      </a:lvl2pPr>
      <a:lvl3pPr marL="685403" algn="l" defTabSz="685403" rtl="0" eaLnBrk="1" latinLnBrk="0" hangingPunct="1">
        <a:defRPr sz="1400" kern="1200">
          <a:solidFill>
            <a:schemeClr val="tx1"/>
          </a:solidFill>
          <a:latin typeface="+mn-lt"/>
          <a:ea typeface="+mn-ea"/>
          <a:cs typeface="+mn-cs"/>
        </a:defRPr>
      </a:lvl3pPr>
      <a:lvl4pPr marL="1028103" algn="l" defTabSz="685403" rtl="0" eaLnBrk="1" latinLnBrk="0" hangingPunct="1">
        <a:defRPr sz="1400" kern="1200">
          <a:solidFill>
            <a:schemeClr val="tx1"/>
          </a:solidFill>
          <a:latin typeface="+mn-lt"/>
          <a:ea typeface="+mn-ea"/>
          <a:cs typeface="+mn-cs"/>
        </a:defRPr>
      </a:lvl4pPr>
      <a:lvl5pPr marL="1370807" algn="l" defTabSz="685403" rtl="0" eaLnBrk="1" latinLnBrk="0" hangingPunct="1">
        <a:defRPr sz="1400" kern="1200">
          <a:solidFill>
            <a:schemeClr val="tx1"/>
          </a:solidFill>
          <a:latin typeface="+mn-lt"/>
          <a:ea typeface="+mn-ea"/>
          <a:cs typeface="+mn-cs"/>
        </a:defRPr>
      </a:lvl5pPr>
      <a:lvl6pPr marL="1713515" algn="l" defTabSz="685403" rtl="0" eaLnBrk="1" latinLnBrk="0" hangingPunct="1">
        <a:defRPr sz="1400" kern="1200">
          <a:solidFill>
            <a:schemeClr val="tx1"/>
          </a:solidFill>
          <a:latin typeface="+mn-lt"/>
          <a:ea typeface="+mn-ea"/>
          <a:cs typeface="+mn-cs"/>
        </a:defRPr>
      </a:lvl6pPr>
      <a:lvl7pPr marL="2056210" algn="l" defTabSz="685403" rtl="0" eaLnBrk="1" latinLnBrk="0" hangingPunct="1">
        <a:defRPr sz="1400" kern="1200">
          <a:solidFill>
            <a:schemeClr val="tx1"/>
          </a:solidFill>
          <a:latin typeface="+mn-lt"/>
          <a:ea typeface="+mn-ea"/>
          <a:cs typeface="+mn-cs"/>
        </a:defRPr>
      </a:lvl7pPr>
      <a:lvl8pPr marL="2398900" algn="l" defTabSz="685403" rtl="0" eaLnBrk="1" latinLnBrk="0" hangingPunct="1">
        <a:defRPr sz="1400" kern="1200">
          <a:solidFill>
            <a:schemeClr val="tx1"/>
          </a:solidFill>
          <a:latin typeface="+mn-lt"/>
          <a:ea typeface="+mn-ea"/>
          <a:cs typeface="+mn-cs"/>
        </a:defRPr>
      </a:lvl8pPr>
      <a:lvl9pPr marL="2741594" algn="l" defTabSz="685403" rtl="0" eaLnBrk="1" latinLnBrk="0" hangingPunct="1">
        <a:defRPr sz="14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0052" y="235744"/>
            <a:ext cx="8315325" cy="714374"/>
          </a:xfrm>
          <a:prstGeom prst="rect">
            <a:avLst/>
          </a:prstGeom>
        </p:spPr>
        <p:txBody>
          <a:bodyPr vert="horz" lIns="68550" tIns="34289" rIns="68550" bIns="34289"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00050" y="1097281"/>
            <a:ext cx="8321040" cy="3535442"/>
          </a:xfrm>
          <a:prstGeom prst="rect">
            <a:avLst/>
          </a:prstGeom>
        </p:spPr>
        <p:txBody>
          <a:bodyPr vert="horz" lIns="0" tIns="34289" rIns="68550" bIns="3428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p:nvSpPr>
        <p:spPr>
          <a:xfrm>
            <a:off x="157163" y="5000627"/>
            <a:ext cx="1720215" cy="142875"/>
          </a:xfrm>
          <a:prstGeom prst="rect">
            <a:avLst/>
          </a:prstGeom>
        </p:spPr>
        <p:txBody>
          <a:bodyPr vert="horz" lIns="68550" tIns="34289" rIns="6855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12" name="Footer Placeholder 4"/>
          <p:cNvSpPr txBox="1">
            <a:spLocks/>
          </p:cNvSpPr>
          <p:nvPr/>
        </p:nvSpPr>
        <p:spPr>
          <a:xfrm>
            <a:off x="7217531" y="5000627"/>
            <a:ext cx="1720215" cy="142875"/>
          </a:xfrm>
          <a:prstGeom prst="rect">
            <a:avLst/>
          </a:prstGeom>
        </p:spPr>
        <p:txBody>
          <a:bodyPr vert="horz" lIns="68550" tIns="34289" rIns="6855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2709878030"/>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 id="2147484434" r:id="rId12"/>
    <p:sldLayoutId id="2147484435" r:id="rId13"/>
    <p:sldLayoutId id="2147484436" r:id="rId14"/>
    <p:sldLayoutId id="2147484437" r:id="rId15"/>
    <p:sldLayoutId id="2147484438" r:id="rId16"/>
    <p:sldLayoutId id="2147484439" r:id="rId17"/>
    <p:sldLayoutId id="2147484440" r:id="rId18"/>
  </p:sldLayoutIdLst>
  <p:transition spd="slow">
    <p:fade/>
  </p:transition>
  <p:timing>
    <p:tnLst>
      <p:par>
        <p:cTn id="1" dur="indefinite" restart="never" nodeType="tmRoot"/>
      </p:par>
    </p:tnLst>
  </p:timing>
  <p:hf hdr="0" dt="0"/>
  <p:txStyles>
    <p:titleStyle>
      <a:lvl1pPr algn="l" defTabSz="685460" rtl="0" eaLnBrk="1" latinLnBrk="0" hangingPunct="1">
        <a:lnSpc>
          <a:spcPct val="85000"/>
        </a:lnSpc>
        <a:spcBef>
          <a:spcPct val="0"/>
        </a:spcBef>
        <a:buNone/>
        <a:defRPr sz="2400" b="0" i="0" u="none" kern="1200">
          <a:solidFill>
            <a:schemeClr val="tx2"/>
          </a:solidFill>
          <a:latin typeface="CiscoSansTT Heavy" panose="020B0903020201020303" pitchFamily="34" charset="0"/>
          <a:ea typeface="+mj-ea"/>
          <a:cs typeface="+mj-cs"/>
        </a:defRPr>
      </a:lvl1pPr>
    </p:titleStyle>
    <p:bodyStyle>
      <a:lvl1pPr marL="257054" indent="-257054" algn="l" defTabSz="685460" rtl="0" eaLnBrk="1" latinLnBrk="0" hangingPunct="1">
        <a:lnSpc>
          <a:spcPct val="90000"/>
        </a:lnSpc>
        <a:spcBef>
          <a:spcPts val="1200"/>
        </a:spcBef>
        <a:buClr>
          <a:schemeClr val="accent3"/>
        </a:buClr>
        <a:buSzPct val="100000"/>
        <a:buFont typeface="Webdings" panose="05030102010509060703" pitchFamily="18" charset="2"/>
        <a:buChar char=""/>
        <a:defRPr sz="1800" kern="1200">
          <a:solidFill>
            <a:schemeClr val="tx2"/>
          </a:solidFill>
          <a:latin typeface="+mj-lt"/>
          <a:ea typeface="+mn-ea"/>
          <a:cs typeface="+mn-cs"/>
        </a:defRPr>
      </a:lvl1pPr>
      <a:lvl2pPr marL="514109" indent="-171370" algn="l" defTabSz="685460" rtl="0" eaLnBrk="1" latinLnBrk="0" hangingPunct="1">
        <a:lnSpc>
          <a:spcPct val="90000"/>
        </a:lnSpc>
        <a:spcBef>
          <a:spcPts val="750"/>
        </a:spcBef>
        <a:buClr>
          <a:schemeClr val="accent3"/>
        </a:buClr>
        <a:buFont typeface="Wingdings" panose="05000000000000000000" pitchFamily="2" charset="2"/>
        <a:buChar char="§"/>
        <a:defRPr sz="1500" kern="1200">
          <a:solidFill>
            <a:schemeClr val="tx2"/>
          </a:solidFill>
          <a:latin typeface="+mj-lt"/>
          <a:ea typeface="+mn-ea"/>
          <a:cs typeface="+mn-cs"/>
        </a:defRPr>
      </a:lvl2pPr>
      <a:lvl3pPr marL="856829" indent="-171370" algn="l" defTabSz="685460"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3pPr>
      <a:lvl4pPr marL="1199550" indent="-171370" algn="l" defTabSz="685460"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4pPr>
      <a:lvl5pPr marL="1542272" indent="-171370" algn="l" defTabSz="685460"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5pPr>
      <a:lvl6pPr marL="1885010" indent="-171370" algn="l" defTabSz="68546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740" indent="-171370" algn="l" defTabSz="68546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470" indent="-171370" algn="l" defTabSz="68546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209" indent="-171370" algn="l" defTabSz="68546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460" rtl="0" eaLnBrk="1" latinLnBrk="0" hangingPunct="1">
        <a:defRPr sz="1400" kern="1200">
          <a:solidFill>
            <a:schemeClr val="tx1"/>
          </a:solidFill>
          <a:latin typeface="+mn-lt"/>
          <a:ea typeface="+mn-ea"/>
          <a:cs typeface="+mn-cs"/>
        </a:defRPr>
      </a:lvl1pPr>
      <a:lvl2pPr marL="342722" algn="l" defTabSz="685460" rtl="0" eaLnBrk="1" latinLnBrk="0" hangingPunct="1">
        <a:defRPr sz="1400" kern="1200">
          <a:solidFill>
            <a:schemeClr val="tx1"/>
          </a:solidFill>
          <a:latin typeface="+mn-lt"/>
          <a:ea typeface="+mn-ea"/>
          <a:cs typeface="+mn-cs"/>
        </a:defRPr>
      </a:lvl2pPr>
      <a:lvl3pPr marL="685460" algn="l" defTabSz="685460" rtl="0" eaLnBrk="1" latinLnBrk="0" hangingPunct="1">
        <a:defRPr sz="1400" kern="1200">
          <a:solidFill>
            <a:schemeClr val="tx1"/>
          </a:solidFill>
          <a:latin typeface="+mn-lt"/>
          <a:ea typeface="+mn-ea"/>
          <a:cs typeface="+mn-cs"/>
        </a:defRPr>
      </a:lvl3pPr>
      <a:lvl4pPr marL="1028190" algn="l" defTabSz="685460" rtl="0" eaLnBrk="1" latinLnBrk="0" hangingPunct="1">
        <a:defRPr sz="1400" kern="1200">
          <a:solidFill>
            <a:schemeClr val="tx1"/>
          </a:solidFill>
          <a:latin typeface="+mn-lt"/>
          <a:ea typeface="+mn-ea"/>
          <a:cs typeface="+mn-cs"/>
        </a:defRPr>
      </a:lvl4pPr>
      <a:lvl5pPr marL="1370920" algn="l" defTabSz="685460" rtl="0" eaLnBrk="1" latinLnBrk="0" hangingPunct="1">
        <a:defRPr sz="1400" kern="1200">
          <a:solidFill>
            <a:schemeClr val="tx1"/>
          </a:solidFill>
          <a:latin typeface="+mn-lt"/>
          <a:ea typeface="+mn-ea"/>
          <a:cs typeface="+mn-cs"/>
        </a:defRPr>
      </a:lvl5pPr>
      <a:lvl6pPr marL="1713659" algn="l" defTabSz="685460" rtl="0" eaLnBrk="1" latinLnBrk="0" hangingPunct="1">
        <a:defRPr sz="1400" kern="1200">
          <a:solidFill>
            <a:schemeClr val="tx1"/>
          </a:solidFill>
          <a:latin typeface="+mn-lt"/>
          <a:ea typeface="+mn-ea"/>
          <a:cs typeface="+mn-cs"/>
        </a:defRPr>
      </a:lvl6pPr>
      <a:lvl7pPr marL="2056379" algn="l" defTabSz="685460" rtl="0" eaLnBrk="1" latinLnBrk="0" hangingPunct="1">
        <a:defRPr sz="1400" kern="1200">
          <a:solidFill>
            <a:schemeClr val="tx1"/>
          </a:solidFill>
          <a:latin typeface="+mn-lt"/>
          <a:ea typeface="+mn-ea"/>
          <a:cs typeface="+mn-cs"/>
        </a:defRPr>
      </a:lvl7pPr>
      <a:lvl8pPr marL="2399100" algn="l" defTabSz="685460" rtl="0" eaLnBrk="1" latinLnBrk="0" hangingPunct="1">
        <a:defRPr sz="1400" kern="1200">
          <a:solidFill>
            <a:schemeClr val="tx1"/>
          </a:solidFill>
          <a:latin typeface="+mn-lt"/>
          <a:ea typeface="+mn-ea"/>
          <a:cs typeface="+mn-cs"/>
        </a:defRPr>
      </a:lvl8pPr>
      <a:lvl9pPr marL="2741822" algn="l" defTabSz="685460"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36">
          <p15:clr>
            <a:srgbClr val="F26B43"/>
          </p15:clr>
        </p15:guide>
        <p15:guide id="3" pos="7320">
          <p15:clr>
            <a:srgbClr val="F26B43"/>
          </p15:clr>
        </p15:guide>
        <p15:guide id="5" orient="horz" pos="456">
          <p15:clr>
            <a:srgbClr val="F26B43"/>
          </p15:clr>
        </p15:guide>
        <p15:guide id="6" orient="horz" pos="192" userDrawn="1">
          <p15:clr>
            <a:srgbClr val="F26B43"/>
          </p15:clr>
        </p15:guide>
        <p15:guide id="7" pos="7446" userDrawn="1">
          <p15:clr>
            <a:srgbClr val="F26B43"/>
          </p15:clr>
        </p15:guide>
      </p15:sldGuideLst>
    </p:ext>
  </p:extLst>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0052" y="235744"/>
            <a:ext cx="8315325" cy="714374"/>
          </a:xfrm>
          <a:prstGeom prst="rect">
            <a:avLst/>
          </a:prstGeom>
        </p:spPr>
        <p:txBody>
          <a:bodyPr vert="horz" lIns="68555" tIns="34289" rIns="68555" bIns="34289"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00050" y="1097281"/>
            <a:ext cx="8321040" cy="3535442"/>
          </a:xfrm>
          <a:prstGeom prst="rect">
            <a:avLst/>
          </a:prstGeom>
        </p:spPr>
        <p:txBody>
          <a:bodyPr vert="horz" lIns="0" tIns="34289" rIns="68555" bIns="3428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p:nvSpPr>
        <p:spPr>
          <a:xfrm>
            <a:off x="157163" y="5000627"/>
            <a:ext cx="1720215" cy="142875"/>
          </a:xfrm>
          <a:prstGeom prst="rect">
            <a:avLst/>
          </a:prstGeom>
        </p:spPr>
        <p:txBody>
          <a:bodyPr vert="horz" lIns="68555" tIns="34289" rIns="6855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12" name="Footer Placeholder 4"/>
          <p:cNvSpPr txBox="1">
            <a:spLocks/>
          </p:cNvSpPr>
          <p:nvPr/>
        </p:nvSpPr>
        <p:spPr>
          <a:xfrm>
            <a:off x="7217531" y="5000627"/>
            <a:ext cx="1720215" cy="142875"/>
          </a:xfrm>
          <a:prstGeom prst="rect">
            <a:avLst/>
          </a:prstGeom>
        </p:spPr>
        <p:txBody>
          <a:bodyPr vert="horz" lIns="68555" tIns="34289" rIns="6855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535977706"/>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 id="2147484456" r:id="rId12"/>
    <p:sldLayoutId id="2147484457" r:id="rId13"/>
    <p:sldLayoutId id="2147484458" r:id="rId14"/>
    <p:sldLayoutId id="2147484459" r:id="rId15"/>
    <p:sldLayoutId id="2147484460" r:id="rId16"/>
    <p:sldLayoutId id="2147484462" r:id="rId17"/>
  </p:sldLayoutIdLst>
  <p:transition spd="slow">
    <p:fade/>
  </p:transition>
  <p:timing>
    <p:tnLst>
      <p:par>
        <p:cTn id="1" dur="indefinite" restart="never" nodeType="tmRoot"/>
      </p:par>
    </p:tnLst>
  </p:timing>
  <p:hf hdr="0" dt="0"/>
  <p:txStyles>
    <p:titleStyle>
      <a:lvl1pPr algn="l" defTabSz="685511" rtl="0" eaLnBrk="1" latinLnBrk="0" hangingPunct="1">
        <a:lnSpc>
          <a:spcPct val="85000"/>
        </a:lnSpc>
        <a:spcBef>
          <a:spcPct val="0"/>
        </a:spcBef>
        <a:buNone/>
        <a:defRPr sz="2400" b="0" i="0" u="none" kern="1200">
          <a:solidFill>
            <a:schemeClr val="tx2"/>
          </a:solidFill>
          <a:latin typeface="CiscoSansTT Heavy" panose="020B0903020201020303" pitchFamily="34" charset="0"/>
          <a:ea typeface="+mj-ea"/>
          <a:cs typeface="+mj-cs"/>
        </a:defRPr>
      </a:lvl1pPr>
    </p:titleStyle>
    <p:bodyStyle>
      <a:lvl1pPr marL="257072" indent="-257072" algn="l" defTabSz="685511" rtl="0" eaLnBrk="1" latinLnBrk="0" hangingPunct="1">
        <a:lnSpc>
          <a:spcPct val="90000"/>
        </a:lnSpc>
        <a:spcBef>
          <a:spcPts val="1200"/>
        </a:spcBef>
        <a:buClr>
          <a:schemeClr val="accent3"/>
        </a:buClr>
        <a:buSzPct val="100000"/>
        <a:buFont typeface="Webdings" panose="05030102010509060703" pitchFamily="18" charset="2"/>
        <a:buChar char=""/>
        <a:defRPr sz="1800" kern="1200">
          <a:solidFill>
            <a:schemeClr val="tx2"/>
          </a:solidFill>
          <a:latin typeface="+mj-lt"/>
          <a:ea typeface="+mn-ea"/>
          <a:cs typeface="+mn-cs"/>
        </a:defRPr>
      </a:lvl1pPr>
      <a:lvl2pPr marL="514145" indent="-171382" algn="l" defTabSz="685511" rtl="0" eaLnBrk="1" latinLnBrk="0" hangingPunct="1">
        <a:lnSpc>
          <a:spcPct val="90000"/>
        </a:lnSpc>
        <a:spcBef>
          <a:spcPts val="750"/>
        </a:spcBef>
        <a:buClr>
          <a:schemeClr val="accent3"/>
        </a:buClr>
        <a:buFont typeface="Wingdings" panose="05000000000000000000" pitchFamily="2" charset="2"/>
        <a:buChar char="§"/>
        <a:defRPr sz="1500" kern="1200">
          <a:solidFill>
            <a:schemeClr val="tx2"/>
          </a:solidFill>
          <a:latin typeface="+mj-lt"/>
          <a:ea typeface="+mn-ea"/>
          <a:cs typeface="+mn-cs"/>
        </a:defRPr>
      </a:lvl2pPr>
      <a:lvl3pPr marL="856892" indent="-171382" algn="l" defTabSz="685511"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3pPr>
      <a:lvl4pPr marL="1199640" indent="-171382" algn="l" defTabSz="685511"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4pPr>
      <a:lvl5pPr marL="1542389" indent="-171382" algn="l" defTabSz="685511"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5pPr>
      <a:lvl6pPr marL="1885151" indent="-171382" algn="l" defTabSz="68551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07" indent="-171382" algn="l" defTabSz="68551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662" indent="-171382" algn="l" defTabSz="68551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25" indent="-171382" algn="l" defTabSz="68551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11" rtl="0" eaLnBrk="1" latinLnBrk="0" hangingPunct="1">
        <a:defRPr sz="1400" kern="1200">
          <a:solidFill>
            <a:schemeClr val="tx1"/>
          </a:solidFill>
          <a:latin typeface="+mn-lt"/>
          <a:ea typeface="+mn-ea"/>
          <a:cs typeface="+mn-cs"/>
        </a:defRPr>
      </a:lvl1pPr>
      <a:lvl2pPr marL="342749" algn="l" defTabSz="685511" rtl="0" eaLnBrk="1" latinLnBrk="0" hangingPunct="1">
        <a:defRPr sz="1400" kern="1200">
          <a:solidFill>
            <a:schemeClr val="tx1"/>
          </a:solidFill>
          <a:latin typeface="+mn-lt"/>
          <a:ea typeface="+mn-ea"/>
          <a:cs typeface="+mn-cs"/>
        </a:defRPr>
      </a:lvl2pPr>
      <a:lvl3pPr marL="685511" algn="l" defTabSz="685511" rtl="0" eaLnBrk="1" latinLnBrk="0" hangingPunct="1">
        <a:defRPr sz="1400" kern="1200">
          <a:solidFill>
            <a:schemeClr val="tx1"/>
          </a:solidFill>
          <a:latin typeface="+mn-lt"/>
          <a:ea typeface="+mn-ea"/>
          <a:cs typeface="+mn-cs"/>
        </a:defRPr>
      </a:lvl3pPr>
      <a:lvl4pPr marL="1028267" algn="l" defTabSz="685511" rtl="0" eaLnBrk="1" latinLnBrk="0" hangingPunct="1">
        <a:defRPr sz="1400" kern="1200">
          <a:solidFill>
            <a:schemeClr val="tx1"/>
          </a:solidFill>
          <a:latin typeface="+mn-lt"/>
          <a:ea typeface="+mn-ea"/>
          <a:cs typeface="+mn-cs"/>
        </a:defRPr>
      </a:lvl4pPr>
      <a:lvl5pPr marL="1371022" algn="l" defTabSz="685511" rtl="0" eaLnBrk="1" latinLnBrk="0" hangingPunct="1">
        <a:defRPr sz="1400" kern="1200">
          <a:solidFill>
            <a:schemeClr val="tx1"/>
          </a:solidFill>
          <a:latin typeface="+mn-lt"/>
          <a:ea typeface="+mn-ea"/>
          <a:cs typeface="+mn-cs"/>
        </a:defRPr>
      </a:lvl5pPr>
      <a:lvl6pPr marL="1713785" algn="l" defTabSz="685511" rtl="0" eaLnBrk="1" latinLnBrk="0" hangingPunct="1">
        <a:defRPr sz="1400" kern="1200">
          <a:solidFill>
            <a:schemeClr val="tx1"/>
          </a:solidFill>
          <a:latin typeface="+mn-lt"/>
          <a:ea typeface="+mn-ea"/>
          <a:cs typeface="+mn-cs"/>
        </a:defRPr>
      </a:lvl6pPr>
      <a:lvl7pPr marL="2056532" algn="l" defTabSz="685511" rtl="0" eaLnBrk="1" latinLnBrk="0" hangingPunct="1">
        <a:defRPr sz="1400" kern="1200">
          <a:solidFill>
            <a:schemeClr val="tx1"/>
          </a:solidFill>
          <a:latin typeface="+mn-lt"/>
          <a:ea typeface="+mn-ea"/>
          <a:cs typeface="+mn-cs"/>
        </a:defRPr>
      </a:lvl7pPr>
      <a:lvl8pPr marL="2399280" algn="l" defTabSz="685511" rtl="0" eaLnBrk="1" latinLnBrk="0" hangingPunct="1">
        <a:defRPr sz="1400" kern="1200">
          <a:solidFill>
            <a:schemeClr val="tx1"/>
          </a:solidFill>
          <a:latin typeface="+mn-lt"/>
          <a:ea typeface="+mn-ea"/>
          <a:cs typeface="+mn-cs"/>
        </a:defRPr>
      </a:lvl8pPr>
      <a:lvl9pPr marL="2742029" algn="l" defTabSz="685511"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36">
          <p15:clr>
            <a:srgbClr val="F26B43"/>
          </p15:clr>
        </p15:guide>
        <p15:guide id="3" pos="7320">
          <p15:clr>
            <a:srgbClr val="F26B43"/>
          </p15:clr>
        </p15:guide>
        <p15:guide id="5" orient="horz" pos="456">
          <p15:clr>
            <a:srgbClr val="F26B43"/>
          </p15:clr>
        </p15:guide>
        <p15:guide id="6" orient="horz" pos="192" userDrawn="1">
          <p15:clr>
            <a:srgbClr val="F26B43"/>
          </p15:clr>
        </p15:guide>
        <p15:guide id="7" pos="7446" userDrawn="1">
          <p15:clr>
            <a:srgbClr val="F26B43"/>
          </p15:clr>
        </p15:guide>
      </p15:sldGuideLst>
    </p:ext>
  </p:extLst>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260620" y="341158"/>
            <a:ext cx="8659368" cy="731520"/>
          </a:xfrm>
          <a:prstGeom prst="rect">
            <a:avLst/>
          </a:prstGeom>
        </p:spPr>
        <p:txBody>
          <a:bodyPr vert="horz" lIns="91376" tIns="45688" rIns="91376" bIns="45688" rtlCol="0" anchor="t" anchorCtr="0">
            <a:noAutofit/>
          </a:bodyPr>
          <a:lstStyle/>
          <a:p>
            <a:r>
              <a:rPr lang="en-US" smtClean="0"/>
              <a:t>Click to edit Master title style</a:t>
            </a:r>
            <a:endParaRPr lang="en-GB" dirty="0"/>
          </a:p>
        </p:txBody>
      </p:sp>
      <p:sp>
        <p:nvSpPr>
          <p:cNvPr id="4" name="Rectangle 5"/>
          <p:cNvSpPr>
            <a:spLocks noChangeArrowheads="1"/>
          </p:cNvSpPr>
          <p:nvPr/>
        </p:nvSpPr>
        <p:spPr bwMode="ltGray">
          <a:xfrm>
            <a:off x="7813275" y="4745973"/>
            <a:ext cx="762395" cy="154530"/>
          </a:xfrm>
          <a:prstGeom prst="rect">
            <a:avLst/>
          </a:prstGeom>
          <a:noFill/>
          <a:ln w="9525">
            <a:noFill/>
            <a:miter lim="800000"/>
            <a:headEnd/>
            <a:tailEnd/>
          </a:ln>
          <a:effectLst/>
        </p:spPr>
        <p:txBody>
          <a:bodyPr wrap="none" lIns="61552" tIns="30788" rIns="61552" bIns="30788" anchor="b">
            <a:spAutoFit/>
          </a:bodyPr>
          <a:lstStyle/>
          <a:p>
            <a:pPr algn="r" defTabSz="610393" fontAlgn="auto">
              <a:spcBef>
                <a:spcPts val="0"/>
              </a:spcBef>
              <a:spcAft>
                <a:spcPts val="0"/>
              </a:spcAft>
            </a:pPr>
            <a:r>
              <a:rPr lang="en-US" sz="600" dirty="0">
                <a:solidFill>
                  <a:srgbClr val="231F20"/>
                </a:solidFill>
                <a:latin typeface="CiscoSansTT Light"/>
                <a:ea typeface="+mn-ea"/>
                <a:cs typeface="CiscoSans Thin"/>
              </a:rPr>
              <a:t>Cisco Confidential</a:t>
            </a:r>
          </a:p>
        </p:txBody>
      </p:sp>
      <p:sp>
        <p:nvSpPr>
          <p:cNvPr id="5" name="Rectangle 7"/>
          <p:cNvSpPr>
            <a:spLocks noChangeArrowheads="1"/>
          </p:cNvSpPr>
          <p:nvPr/>
        </p:nvSpPr>
        <p:spPr bwMode="ltGray">
          <a:xfrm>
            <a:off x="8660831" y="4742932"/>
            <a:ext cx="220539" cy="154511"/>
          </a:xfrm>
          <a:prstGeom prst="rect">
            <a:avLst/>
          </a:prstGeom>
          <a:noFill/>
          <a:ln w="9525" algn="ctr">
            <a:noFill/>
            <a:miter lim="800000"/>
            <a:headEnd/>
            <a:tailEnd/>
          </a:ln>
          <a:effectLst/>
        </p:spPr>
        <p:txBody>
          <a:bodyPr wrap="none" lIns="61552" tIns="30788" rIns="61552" bIns="30788" anchor="b">
            <a:spAutoFit/>
          </a:bodyPr>
          <a:lstStyle/>
          <a:p>
            <a:pPr algn="r" defTabSz="610393" fontAlgn="auto">
              <a:spcBef>
                <a:spcPts val="0"/>
              </a:spcBef>
              <a:spcAft>
                <a:spcPts val="0"/>
              </a:spcAft>
            </a:pPr>
            <a:fld id="{DFCF27A5-1A5B-48D3-A060-2758FFBB1ADD}" type="slidenum">
              <a:rPr lang="en-US" sz="600">
                <a:solidFill>
                  <a:srgbClr val="231F20"/>
                </a:solidFill>
                <a:latin typeface="CiscoSansTT Light"/>
                <a:ea typeface="+mn-ea"/>
                <a:cs typeface="CiscoSans Thin"/>
              </a:rPr>
              <a:pPr algn="r" defTabSz="610393" fontAlgn="auto">
                <a:spcBef>
                  <a:spcPts val="0"/>
                </a:spcBef>
                <a:spcAft>
                  <a:spcPts val="0"/>
                </a:spcAft>
              </a:pPr>
              <a:t>‹#›</a:t>
            </a:fld>
            <a:endParaRPr lang="en-US" sz="600" dirty="0">
              <a:solidFill>
                <a:srgbClr val="231F20"/>
              </a:solidFill>
              <a:latin typeface="CiscoSansTT Light"/>
              <a:ea typeface="+mn-ea"/>
              <a:cs typeface="CiscoSans Thin"/>
            </a:endParaRPr>
          </a:p>
        </p:txBody>
      </p:sp>
      <p:sp>
        <p:nvSpPr>
          <p:cNvPr id="6" name="Rectangle 4"/>
          <p:cNvSpPr>
            <a:spLocks noChangeArrowheads="1"/>
          </p:cNvSpPr>
          <p:nvPr/>
        </p:nvSpPr>
        <p:spPr bwMode="ltGray">
          <a:xfrm>
            <a:off x="292065" y="4747273"/>
            <a:ext cx="3420515" cy="154530"/>
          </a:xfrm>
          <a:prstGeom prst="rect">
            <a:avLst/>
          </a:prstGeom>
          <a:noFill/>
          <a:ln w="9525">
            <a:noFill/>
            <a:miter lim="800000"/>
            <a:headEnd/>
            <a:tailEnd/>
          </a:ln>
          <a:effectLst/>
        </p:spPr>
        <p:txBody>
          <a:bodyPr wrap="square" lIns="61552" tIns="30788" rIns="61552" bIns="30788" anchor="b" anchorCtr="0">
            <a:spAutoFit/>
          </a:bodyPr>
          <a:lstStyle/>
          <a:p>
            <a:pPr defTabSz="610393" fontAlgn="auto">
              <a:spcBef>
                <a:spcPts val="0"/>
              </a:spcBef>
              <a:spcAft>
                <a:spcPts val="0"/>
              </a:spcAft>
            </a:pPr>
            <a:r>
              <a:rPr lang="en-US" sz="600" dirty="0" smtClean="0">
                <a:solidFill>
                  <a:srgbClr val="231F20"/>
                </a:solidFill>
                <a:latin typeface="CiscoSansTT Light"/>
                <a:ea typeface="+mn-ea"/>
                <a:cs typeface="CiscoSans Thin"/>
              </a:rPr>
              <a:t>© 2013-2014  Cisco and/or its affiliates. All rights reserved.</a:t>
            </a:r>
            <a:endParaRPr lang="en-US" sz="600" dirty="0">
              <a:solidFill>
                <a:srgbClr val="231F20"/>
              </a:solidFill>
              <a:latin typeface="CiscoSansTT Light"/>
              <a:ea typeface="+mn-ea"/>
              <a:cs typeface="CiscoSans Thin"/>
            </a:endParaRPr>
          </a:p>
        </p:txBody>
      </p:sp>
      <p:cxnSp>
        <p:nvCxnSpPr>
          <p:cNvPr id="8" name="Straight Connector 7"/>
          <p:cNvCxnSpPr/>
          <p:nvPr/>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9461425"/>
      </p:ext>
    </p:extLst>
  </p:cSld>
  <p:clrMap bg1="lt1" tx1="dk1" bg2="lt2" tx2="dk2" accent1="accent1" accent2="accent2" accent3="accent3" accent4="accent4" accent5="accent5" accent6="accent6" hlink="hlink" folHlink="folHlink"/>
  <p:sldLayoutIdLst>
    <p:sldLayoutId id="2147484464"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 id="2147484475" r:id="rId12"/>
    <p:sldLayoutId id="2147484476" r:id="rId13"/>
    <p:sldLayoutId id="2147484477" r:id="rId14"/>
    <p:sldLayoutId id="2147484478" r:id="rId15"/>
    <p:sldLayoutId id="2147484479" r:id="rId16"/>
    <p:sldLayoutId id="2147484480" r:id="rId17"/>
    <p:sldLayoutId id="2147484481" r:id="rId18"/>
    <p:sldLayoutId id="2147484482" r:id="rId19"/>
    <p:sldLayoutId id="2147484483" r:id="rId20"/>
    <p:sldLayoutId id="2147484484" r:id="rId21"/>
    <p:sldLayoutId id="2147484485" r:id="rId22"/>
    <p:sldLayoutId id="2147484486" r:id="rId23"/>
    <p:sldLayoutId id="2147484487" r:id="rId24"/>
    <p:sldLayoutId id="2147484488" r:id="rId25"/>
    <p:sldLayoutId id="2147484489" r:id="rId26"/>
    <p:sldLayoutId id="2147484490" r:id="rId27"/>
    <p:sldLayoutId id="2147484491" r:id="rId28"/>
    <p:sldLayoutId id="2147484492" r:id="rId29"/>
    <p:sldLayoutId id="2147484493" r:id="rId30"/>
    <p:sldLayoutId id="2147484494" r:id="rId31"/>
    <p:sldLayoutId id="2147484495" r:id="rId32"/>
    <p:sldLayoutId id="2147484496" r:id="rId33"/>
    <p:sldLayoutId id="2147484497" r:id="rId34"/>
    <p:sldLayoutId id="2147484498" r:id="rId35"/>
    <p:sldLayoutId id="2147484499" r:id="rId36"/>
    <p:sldLayoutId id="2147484500" r:id="rId37"/>
    <p:sldLayoutId id="2147484501" r:id="rId38"/>
    <p:sldLayoutId id="2147484502" r:id="rId39"/>
    <p:sldLayoutId id="2147484503" r:id="rId40"/>
    <p:sldLayoutId id="2147484504" r:id="rId41"/>
    <p:sldLayoutId id="2147484505" r:id="rId42"/>
    <p:sldLayoutId id="2147484506" r:id="rId43"/>
    <p:sldLayoutId id="2147484507" r:id="rId44"/>
    <p:sldLayoutId id="2147484508" r:id="rId45"/>
    <p:sldLayoutId id="2147484509" r:id="rId46"/>
    <p:sldLayoutId id="2147484510" r:id="rId47"/>
    <p:sldLayoutId id="2147484511" r:id="rId48"/>
    <p:sldLayoutId id="2147484512" r:id="rId49"/>
    <p:sldLayoutId id="2147484513" r:id="rId50"/>
    <p:sldLayoutId id="2147484514" r:id="rId51"/>
    <p:sldLayoutId id="2147484515" r:id="rId52"/>
    <p:sldLayoutId id="2147484516" r:id="rId53"/>
    <p:sldLayoutId id="2147484517" r:id="rId54"/>
    <p:sldLayoutId id="2147484518" r:id="rId55"/>
    <p:sldLayoutId id="2147484519" r:id="rId56"/>
    <p:sldLayoutId id="2147484520" r:id="rId57"/>
    <p:sldLayoutId id="2147484521" r:id="rId58"/>
    <p:sldLayoutId id="2147484522" r:id="rId59"/>
  </p:sldLayoutIdLst>
  <p:transition spd="slow">
    <p:wipe/>
  </p:transition>
  <p:timing>
    <p:tnLst>
      <p:par>
        <p:cTn id="1" dur="indefinite" restart="never" nodeType="tmRoot"/>
      </p:par>
    </p:tnLst>
  </p:timing>
  <p:txStyles>
    <p:titleStyle>
      <a:lvl1pPr algn="l" defTabSz="685379" rtl="0" eaLnBrk="1" latinLnBrk="0" hangingPunct="1">
        <a:lnSpc>
          <a:spcPct val="80000"/>
        </a:lnSpc>
        <a:spcBef>
          <a:spcPct val="0"/>
        </a:spcBef>
        <a:buNone/>
        <a:defRPr lang="en-US" sz="2500" b="0" kern="1200" spc="0" baseline="0" dirty="0">
          <a:solidFill>
            <a:srgbClr val="00A2BF"/>
          </a:solidFill>
          <a:latin typeface="+mj-lt"/>
          <a:ea typeface="+mj-ea"/>
          <a:cs typeface="CiscoSans"/>
        </a:defRPr>
      </a:lvl1pPr>
    </p:titleStyle>
    <p:bodyStyle>
      <a:lvl1pPr marL="171350" indent="-171350" algn="l" defTabSz="685379"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59730" indent="-215828" algn="l" defTabSz="685379"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1681" indent="-171327" algn="l" defTabSz="685379"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3633" indent="-171327" algn="l" defTabSz="685379"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5558" indent="-171327" algn="l" defTabSz="685379"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3363" indent="-171350" algn="l" defTabSz="685379"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288" indent="-171327" algn="l" defTabSz="685379"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820" indent="0" algn="l" defTabSz="685379" rtl="0" eaLnBrk="1" latinLnBrk="0" hangingPunct="1">
        <a:spcBef>
          <a:spcPct val="20000"/>
        </a:spcBef>
        <a:buFont typeface="Arial" pitchFamily="34" charset="0"/>
        <a:buNone/>
        <a:defRPr sz="1500" kern="1200">
          <a:solidFill>
            <a:schemeClr val="tx1"/>
          </a:solidFill>
          <a:latin typeface="+mn-lt"/>
          <a:ea typeface="+mn-ea"/>
          <a:cs typeface="+mn-cs"/>
        </a:defRPr>
      </a:lvl8pPr>
      <a:lvl9pPr marL="2912867" indent="-171350" algn="l" defTabSz="685379"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379" rtl="0" eaLnBrk="1" latinLnBrk="0" hangingPunct="1">
        <a:defRPr sz="1400" kern="1200">
          <a:solidFill>
            <a:schemeClr val="tx1"/>
          </a:solidFill>
          <a:latin typeface="+mn-lt"/>
          <a:ea typeface="+mn-ea"/>
          <a:cs typeface="+mn-cs"/>
        </a:defRPr>
      </a:lvl1pPr>
      <a:lvl2pPr marL="342680" algn="l" defTabSz="685379" rtl="0" eaLnBrk="1" latinLnBrk="0" hangingPunct="1">
        <a:defRPr sz="1400" kern="1200">
          <a:solidFill>
            <a:schemeClr val="tx1"/>
          </a:solidFill>
          <a:latin typeface="+mn-lt"/>
          <a:ea typeface="+mn-ea"/>
          <a:cs typeface="+mn-cs"/>
        </a:defRPr>
      </a:lvl2pPr>
      <a:lvl3pPr marL="685379" algn="l" defTabSz="685379" rtl="0" eaLnBrk="1" latinLnBrk="0" hangingPunct="1">
        <a:defRPr sz="1400" kern="1200">
          <a:solidFill>
            <a:schemeClr val="tx1"/>
          </a:solidFill>
          <a:latin typeface="+mn-lt"/>
          <a:ea typeface="+mn-ea"/>
          <a:cs typeface="+mn-cs"/>
        </a:defRPr>
      </a:lvl3pPr>
      <a:lvl4pPr marL="1028069" algn="l" defTabSz="685379" rtl="0" eaLnBrk="1" latinLnBrk="0" hangingPunct="1">
        <a:defRPr sz="1400" kern="1200">
          <a:solidFill>
            <a:schemeClr val="tx1"/>
          </a:solidFill>
          <a:latin typeface="+mn-lt"/>
          <a:ea typeface="+mn-ea"/>
          <a:cs typeface="+mn-cs"/>
        </a:defRPr>
      </a:lvl4pPr>
      <a:lvl5pPr marL="1370760" algn="l" defTabSz="685379" rtl="0" eaLnBrk="1" latinLnBrk="0" hangingPunct="1">
        <a:defRPr sz="1400" kern="1200">
          <a:solidFill>
            <a:schemeClr val="tx1"/>
          </a:solidFill>
          <a:latin typeface="+mn-lt"/>
          <a:ea typeface="+mn-ea"/>
          <a:cs typeface="+mn-cs"/>
        </a:defRPr>
      </a:lvl5pPr>
      <a:lvl6pPr marL="1713455" algn="l" defTabSz="685379" rtl="0" eaLnBrk="1" latinLnBrk="0" hangingPunct="1">
        <a:defRPr sz="1400" kern="1200">
          <a:solidFill>
            <a:schemeClr val="tx1"/>
          </a:solidFill>
          <a:latin typeface="+mn-lt"/>
          <a:ea typeface="+mn-ea"/>
          <a:cs typeface="+mn-cs"/>
        </a:defRPr>
      </a:lvl6pPr>
      <a:lvl7pPr marL="2056139" algn="l" defTabSz="685379" rtl="0" eaLnBrk="1" latinLnBrk="0" hangingPunct="1">
        <a:defRPr sz="1400" kern="1200">
          <a:solidFill>
            <a:schemeClr val="tx1"/>
          </a:solidFill>
          <a:latin typeface="+mn-lt"/>
          <a:ea typeface="+mn-ea"/>
          <a:cs typeface="+mn-cs"/>
        </a:defRPr>
      </a:lvl7pPr>
      <a:lvl8pPr marL="2398820" algn="l" defTabSz="685379" rtl="0" eaLnBrk="1" latinLnBrk="0" hangingPunct="1">
        <a:defRPr sz="1400" kern="1200">
          <a:solidFill>
            <a:schemeClr val="tx1"/>
          </a:solidFill>
          <a:latin typeface="+mn-lt"/>
          <a:ea typeface="+mn-ea"/>
          <a:cs typeface="+mn-cs"/>
        </a:defRPr>
      </a:lvl8pPr>
      <a:lvl9pPr marL="2741504" algn="l" defTabSz="685379" rtl="0" eaLnBrk="1" latinLnBrk="0" hangingPunct="1">
        <a:defRPr sz="14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0052" y="235744"/>
            <a:ext cx="8315325" cy="714374"/>
          </a:xfrm>
          <a:prstGeom prst="rect">
            <a:avLst/>
          </a:prstGeom>
        </p:spPr>
        <p:txBody>
          <a:bodyPr vert="horz" lIns="68565" tIns="34289" rIns="68565" bIns="34289"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00050" y="1097281"/>
            <a:ext cx="8321040" cy="3535442"/>
          </a:xfrm>
          <a:prstGeom prst="rect">
            <a:avLst/>
          </a:prstGeom>
        </p:spPr>
        <p:txBody>
          <a:bodyPr vert="horz" lIns="0" tIns="34289" rIns="68565" bIns="3428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p:nvSpPr>
        <p:spPr>
          <a:xfrm>
            <a:off x="157163"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12" name="Footer Placeholder 4"/>
          <p:cNvSpPr txBox="1">
            <a:spLocks/>
          </p:cNvSpPr>
          <p:nvPr/>
        </p:nvSpPr>
        <p:spPr>
          <a:xfrm>
            <a:off x="7217531"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1292690409"/>
      </p:ext>
    </p:extLst>
  </p:cSld>
  <p:clrMap bg1="lt1" tx1="dk1" bg2="lt2" tx2="dk2" accent1="accent1" accent2="accent2" accent3="accent3" accent4="accent4" accent5="accent5" accent6="accent6" hlink="hlink" folHlink="folHlink"/>
  <p:sldLayoutIdLst>
    <p:sldLayoutId id="2147484524" r:id="rId1"/>
    <p:sldLayoutId id="2147484525" r:id="rId2"/>
    <p:sldLayoutId id="2147484526" r:id="rId3"/>
    <p:sldLayoutId id="2147484527" r:id="rId4"/>
    <p:sldLayoutId id="2147484528" r:id="rId5"/>
    <p:sldLayoutId id="2147484529" r:id="rId6"/>
    <p:sldLayoutId id="2147484530" r:id="rId7"/>
    <p:sldLayoutId id="2147484531" r:id="rId8"/>
    <p:sldLayoutId id="2147484532" r:id="rId9"/>
    <p:sldLayoutId id="2147484533" r:id="rId10"/>
    <p:sldLayoutId id="2147484534" r:id="rId11"/>
    <p:sldLayoutId id="2147484535" r:id="rId12"/>
    <p:sldLayoutId id="2147484536" r:id="rId13"/>
    <p:sldLayoutId id="2147484537" r:id="rId14"/>
    <p:sldLayoutId id="2147484538" r:id="rId15"/>
    <p:sldLayoutId id="2147484539" r:id="rId16"/>
    <p:sldLayoutId id="2147484540" r:id="rId17"/>
    <p:sldLayoutId id="2147484541" r:id="rId18"/>
    <p:sldLayoutId id="2147484544" r:id="rId19"/>
  </p:sldLayoutIdLst>
  <p:transition spd="slow">
    <p:fade/>
  </p:transition>
  <p:timing>
    <p:tnLst>
      <p:par>
        <p:cTn id="1" dur="indefinite" restart="never" nodeType="tmRoot"/>
      </p:par>
    </p:tnLst>
  </p:timing>
  <p:hf hdr="0" dt="0"/>
  <p:txStyles>
    <p:titleStyle>
      <a:lvl1pPr algn="l" defTabSz="685630" rtl="0" eaLnBrk="1" latinLnBrk="0" hangingPunct="1">
        <a:lnSpc>
          <a:spcPct val="85000"/>
        </a:lnSpc>
        <a:spcBef>
          <a:spcPct val="0"/>
        </a:spcBef>
        <a:buNone/>
        <a:defRPr sz="2400" b="0" i="0" u="none" kern="1200">
          <a:solidFill>
            <a:schemeClr val="tx2"/>
          </a:solidFill>
          <a:latin typeface="CiscoSansTT Heavy" panose="020B0903020201020303" pitchFamily="34" charset="0"/>
          <a:ea typeface="+mj-ea"/>
          <a:cs typeface="+mj-cs"/>
        </a:defRPr>
      </a:lvl1pPr>
    </p:titleStyle>
    <p:bodyStyle>
      <a:lvl1pPr marL="257114" indent="-257114" algn="l" defTabSz="685630" rtl="0" eaLnBrk="1" latinLnBrk="0" hangingPunct="1">
        <a:lnSpc>
          <a:spcPct val="90000"/>
        </a:lnSpc>
        <a:spcBef>
          <a:spcPts val="1200"/>
        </a:spcBef>
        <a:buClr>
          <a:schemeClr val="accent3"/>
        </a:buClr>
        <a:buSzPct val="100000"/>
        <a:buFont typeface="Webdings" panose="05030102010509060703" pitchFamily="18" charset="2"/>
        <a:buChar char=""/>
        <a:defRPr sz="1800" kern="1200">
          <a:solidFill>
            <a:schemeClr val="tx2"/>
          </a:solidFill>
          <a:latin typeface="+mj-lt"/>
          <a:ea typeface="+mn-ea"/>
          <a:cs typeface="+mn-cs"/>
        </a:defRPr>
      </a:lvl1pPr>
      <a:lvl2pPr marL="514229" indent="-171410" algn="l" defTabSz="685630" rtl="0" eaLnBrk="1" latinLnBrk="0" hangingPunct="1">
        <a:lnSpc>
          <a:spcPct val="90000"/>
        </a:lnSpc>
        <a:spcBef>
          <a:spcPts val="750"/>
        </a:spcBef>
        <a:buClr>
          <a:schemeClr val="accent3"/>
        </a:buClr>
        <a:buFont typeface="Wingdings" panose="05000000000000000000" pitchFamily="2" charset="2"/>
        <a:buChar char="§"/>
        <a:defRPr sz="1500" kern="1200">
          <a:solidFill>
            <a:schemeClr val="tx2"/>
          </a:solidFill>
          <a:latin typeface="+mj-lt"/>
          <a:ea typeface="+mn-ea"/>
          <a:cs typeface="+mn-cs"/>
        </a:defRPr>
      </a:lvl2pPr>
      <a:lvl3pPr marL="857039" indent="-171410" algn="l" defTabSz="685630"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3pPr>
      <a:lvl4pPr marL="1199850" indent="-171410" algn="l" defTabSz="685630"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4pPr>
      <a:lvl5pPr marL="1542662" indent="-171410" algn="l" defTabSz="685630"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5pPr>
      <a:lvl6pPr marL="1885480"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95"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10"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929"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30" rtl="0" eaLnBrk="1" latinLnBrk="0" hangingPunct="1">
        <a:defRPr sz="1400" kern="1200">
          <a:solidFill>
            <a:schemeClr val="tx1"/>
          </a:solidFill>
          <a:latin typeface="+mn-lt"/>
          <a:ea typeface="+mn-ea"/>
          <a:cs typeface="+mn-cs"/>
        </a:defRPr>
      </a:lvl1pPr>
      <a:lvl2pPr marL="342812" algn="l" defTabSz="685630" rtl="0" eaLnBrk="1" latinLnBrk="0" hangingPunct="1">
        <a:defRPr sz="1400" kern="1200">
          <a:solidFill>
            <a:schemeClr val="tx1"/>
          </a:solidFill>
          <a:latin typeface="+mn-lt"/>
          <a:ea typeface="+mn-ea"/>
          <a:cs typeface="+mn-cs"/>
        </a:defRPr>
      </a:lvl2pPr>
      <a:lvl3pPr marL="685630" algn="l" defTabSz="685630" rtl="0" eaLnBrk="1" latinLnBrk="0" hangingPunct="1">
        <a:defRPr sz="1400" kern="1200">
          <a:solidFill>
            <a:schemeClr val="tx1"/>
          </a:solidFill>
          <a:latin typeface="+mn-lt"/>
          <a:ea typeface="+mn-ea"/>
          <a:cs typeface="+mn-cs"/>
        </a:defRPr>
      </a:lvl3pPr>
      <a:lvl4pPr marL="1028445" algn="l" defTabSz="685630" rtl="0" eaLnBrk="1" latinLnBrk="0" hangingPunct="1">
        <a:defRPr sz="1400" kern="1200">
          <a:solidFill>
            <a:schemeClr val="tx1"/>
          </a:solidFill>
          <a:latin typeface="+mn-lt"/>
          <a:ea typeface="+mn-ea"/>
          <a:cs typeface="+mn-cs"/>
        </a:defRPr>
      </a:lvl4pPr>
      <a:lvl5pPr marL="1371260" algn="l" defTabSz="685630" rtl="0" eaLnBrk="1" latinLnBrk="0" hangingPunct="1">
        <a:defRPr sz="1400" kern="1200">
          <a:solidFill>
            <a:schemeClr val="tx1"/>
          </a:solidFill>
          <a:latin typeface="+mn-lt"/>
          <a:ea typeface="+mn-ea"/>
          <a:cs typeface="+mn-cs"/>
        </a:defRPr>
      </a:lvl5pPr>
      <a:lvl6pPr marL="1714079" algn="l" defTabSz="685630" rtl="0" eaLnBrk="1" latinLnBrk="0" hangingPunct="1">
        <a:defRPr sz="1400" kern="1200">
          <a:solidFill>
            <a:schemeClr val="tx1"/>
          </a:solidFill>
          <a:latin typeface="+mn-lt"/>
          <a:ea typeface="+mn-ea"/>
          <a:cs typeface="+mn-cs"/>
        </a:defRPr>
      </a:lvl6pPr>
      <a:lvl7pPr marL="2056889" algn="l" defTabSz="685630" rtl="0" eaLnBrk="1" latinLnBrk="0" hangingPunct="1">
        <a:defRPr sz="1400" kern="1200">
          <a:solidFill>
            <a:schemeClr val="tx1"/>
          </a:solidFill>
          <a:latin typeface="+mn-lt"/>
          <a:ea typeface="+mn-ea"/>
          <a:cs typeface="+mn-cs"/>
        </a:defRPr>
      </a:lvl7pPr>
      <a:lvl8pPr marL="2399700" algn="l" defTabSz="685630" rtl="0" eaLnBrk="1" latinLnBrk="0" hangingPunct="1">
        <a:defRPr sz="1400" kern="1200">
          <a:solidFill>
            <a:schemeClr val="tx1"/>
          </a:solidFill>
          <a:latin typeface="+mn-lt"/>
          <a:ea typeface="+mn-ea"/>
          <a:cs typeface="+mn-cs"/>
        </a:defRPr>
      </a:lvl8pPr>
      <a:lvl9pPr marL="2742512" algn="l" defTabSz="685630"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36">
          <p15:clr>
            <a:srgbClr val="F26B43"/>
          </p15:clr>
        </p15:guide>
        <p15:guide id="3" pos="7320">
          <p15:clr>
            <a:srgbClr val="F26B43"/>
          </p15:clr>
        </p15:guide>
        <p15:guide id="5" orient="horz" pos="456">
          <p15:clr>
            <a:srgbClr val="F26B43"/>
          </p15:clr>
        </p15:guide>
        <p15:guide id="6" orient="horz" pos="192" userDrawn="1">
          <p15:clr>
            <a:srgbClr val="F26B43"/>
          </p15:clr>
        </p15:guide>
        <p15:guide id="7" pos="7446" userDrawn="1">
          <p15:clr>
            <a:srgbClr val="F26B43"/>
          </p15:clr>
        </p15:guide>
      </p15:sldGuideLst>
    </p:ext>
  </p:extLst>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0052" y="235744"/>
            <a:ext cx="8315325" cy="714374"/>
          </a:xfrm>
          <a:prstGeom prst="rect">
            <a:avLst/>
          </a:prstGeom>
        </p:spPr>
        <p:txBody>
          <a:bodyPr vert="horz" lIns="68565" tIns="34289" rIns="68565" bIns="34289"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00050" y="1097281"/>
            <a:ext cx="8321040" cy="3535442"/>
          </a:xfrm>
          <a:prstGeom prst="rect">
            <a:avLst/>
          </a:prstGeom>
        </p:spPr>
        <p:txBody>
          <a:bodyPr vert="horz" lIns="0" tIns="34289" rIns="68565" bIns="3428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p:nvSpPr>
        <p:spPr>
          <a:xfrm>
            <a:off x="157163"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12" name="Footer Placeholder 4"/>
          <p:cNvSpPr txBox="1">
            <a:spLocks/>
          </p:cNvSpPr>
          <p:nvPr/>
        </p:nvSpPr>
        <p:spPr>
          <a:xfrm>
            <a:off x="7217531" y="5000627"/>
            <a:ext cx="1720215" cy="142875"/>
          </a:xfrm>
          <a:prstGeom prst="rect">
            <a:avLst/>
          </a:prstGeom>
        </p:spPr>
        <p:txBody>
          <a:bodyPr vert="horz" lIns="68565" tIns="34289" rIns="68565"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474719701"/>
      </p:ext>
    </p:extLst>
  </p:cSld>
  <p:clrMap bg1="lt1" tx1="dk1" bg2="lt2" tx2="dk2" accent1="accent1" accent2="accent2" accent3="accent3" accent4="accent4" accent5="accent5" accent6="accent6" hlink="hlink" folHlink="folHlink"/>
  <p:sldLayoutIdLst>
    <p:sldLayoutId id="2147484546" r:id="rId1"/>
    <p:sldLayoutId id="2147484547" r:id="rId2"/>
    <p:sldLayoutId id="2147484548" r:id="rId3"/>
    <p:sldLayoutId id="2147484549" r:id="rId4"/>
    <p:sldLayoutId id="2147484550" r:id="rId5"/>
    <p:sldLayoutId id="2147484551" r:id="rId6"/>
    <p:sldLayoutId id="2147484552" r:id="rId7"/>
    <p:sldLayoutId id="2147484553" r:id="rId8"/>
    <p:sldLayoutId id="2147484554" r:id="rId9"/>
    <p:sldLayoutId id="2147484555" r:id="rId10"/>
    <p:sldLayoutId id="2147484556" r:id="rId11"/>
    <p:sldLayoutId id="2147484557" r:id="rId12"/>
    <p:sldLayoutId id="2147484558" r:id="rId13"/>
    <p:sldLayoutId id="2147484559" r:id="rId14"/>
    <p:sldLayoutId id="2147484560" r:id="rId15"/>
    <p:sldLayoutId id="2147484561" r:id="rId16"/>
    <p:sldLayoutId id="2147484563" r:id="rId17"/>
  </p:sldLayoutIdLst>
  <p:transition spd="slow">
    <p:fade/>
  </p:transition>
  <p:timing>
    <p:tnLst>
      <p:par>
        <p:cTn id="1" dur="indefinite" restart="never" nodeType="tmRoot"/>
      </p:par>
    </p:tnLst>
  </p:timing>
  <p:hf hdr="0" dt="0"/>
  <p:txStyles>
    <p:titleStyle>
      <a:lvl1pPr algn="l" defTabSz="685630" rtl="0" eaLnBrk="1" latinLnBrk="0" hangingPunct="1">
        <a:lnSpc>
          <a:spcPct val="85000"/>
        </a:lnSpc>
        <a:spcBef>
          <a:spcPct val="0"/>
        </a:spcBef>
        <a:buNone/>
        <a:defRPr sz="2400" b="0" i="0" u="none" kern="1200">
          <a:solidFill>
            <a:schemeClr val="tx2"/>
          </a:solidFill>
          <a:latin typeface="CiscoSansTT Heavy" panose="020B0903020201020303" pitchFamily="34" charset="0"/>
          <a:ea typeface="+mj-ea"/>
          <a:cs typeface="+mj-cs"/>
        </a:defRPr>
      </a:lvl1pPr>
    </p:titleStyle>
    <p:bodyStyle>
      <a:lvl1pPr marL="257114" indent="-257114" algn="l" defTabSz="685630" rtl="0" eaLnBrk="1" latinLnBrk="0" hangingPunct="1">
        <a:lnSpc>
          <a:spcPct val="90000"/>
        </a:lnSpc>
        <a:spcBef>
          <a:spcPts val="1200"/>
        </a:spcBef>
        <a:buClr>
          <a:schemeClr val="accent3"/>
        </a:buClr>
        <a:buSzPct val="100000"/>
        <a:buFont typeface="Webdings" panose="05030102010509060703" pitchFamily="18" charset="2"/>
        <a:buChar char=""/>
        <a:defRPr sz="1800" kern="1200">
          <a:solidFill>
            <a:schemeClr val="tx2"/>
          </a:solidFill>
          <a:latin typeface="+mj-lt"/>
          <a:ea typeface="+mn-ea"/>
          <a:cs typeface="+mn-cs"/>
        </a:defRPr>
      </a:lvl1pPr>
      <a:lvl2pPr marL="514229" indent="-171410" algn="l" defTabSz="685630" rtl="0" eaLnBrk="1" latinLnBrk="0" hangingPunct="1">
        <a:lnSpc>
          <a:spcPct val="90000"/>
        </a:lnSpc>
        <a:spcBef>
          <a:spcPts val="750"/>
        </a:spcBef>
        <a:buClr>
          <a:schemeClr val="accent3"/>
        </a:buClr>
        <a:buFont typeface="Wingdings" panose="05000000000000000000" pitchFamily="2" charset="2"/>
        <a:buChar char="§"/>
        <a:defRPr sz="1500" kern="1200">
          <a:solidFill>
            <a:schemeClr val="tx2"/>
          </a:solidFill>
          <a:latin typeface="+mj-lt"/>
          <a:ea typeface="+mn-ea"/>
          <a:cs typeface="+mn-cs"/>
        </a:defRPr>
      </a:lvl2pPr>
      <a:lvl3pPr marL="857039" indent="-171410" algn="l" defTabSz="685630"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3pPr>
      <a:lvl4pPr marL="1199850" indent="-171410" algn="l" defTabSz="685630"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4pPr>
      <a:lvl5pPr marL="1542662" indent="-171410" algn="l" defTabSz="685630"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5pPr>
      <a:lvl6pPr marL="1885480"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95"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10"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929"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30" rtl="0" eaLnBrk="1" latinLnBrk="0" hangingPunct="1">
        <a:defRPr sz="1400" kern="1200">
          <a:solidFill>
            <a:schemeClr val="tx1"/>
          </a:solidFill>
          <a:latin typeface="+mn-lt"/>
          <a:ea typeface="+mn-ea"/>
          <a:cs typeface="+mn-cs"/>
        </a:defRPr>
      </a:lvl1pPr>
      <a:lvl2pPr marL="342812" algn="l" defTabSz="685630" rtl="0" eaLnBrk="1" latinLnBrk="0" hangingPunct="1">
        <a:defRPr sz="1400" kern="1200">
          <a:solidFill>
            <a:schemeClr val="tx1"/>
          </a:solidFill>
          <a:latin typeface="+mn-lt"/>
          <a:ea typeface="+mn-ea"/>
          <a:cs typeface="+mn-cs"/>
        </a:defRPr>
      </a:lvl2pPr>
      <a:lvl3pPr marL="685630" algn="l" defTabSz="685630" rtl="0" eaLnBrk="1" latinLnBrk="0" hangingPunct="1">
        <a:defRPr sz="1400" kern="1200">
          <a:solidFill>
            <a:schemeClr val="tx1"/>
          </a:solidFill>
          <a:latin typeface="+mn-lt"/>
          <a:ea typeface="+mn-ea"/>
          <a:cs typeface="+mn-cs"/>
        </a:defRPr>
      </a:lvl3pPr>
      <a:lvl4pPr marL="1028445" algn="l" defTabSz="685630" rtl="0" eaLnBrk="1" latinLnBrk="0" hangingPunct="1">
        <a:defRPr sz="1400" kern="1200">
          <a:solidFill>
            <a:schemeClr val="tx1"/>
          </a:solidFill>
          <a:latin typeface="+mn-lt"/>
          <a:ea typeface="+mn-ea"/>
          <a:cs typeface="+mn-cs"/>
        </a:defRPr>
      </a:lvl4pPr>
      <a:lvl5pPr marL="1371260" algn="l" defTabSz="685630" rtl="0" eaLnBrk="1" latinLnBrk="0" hangingPunct="1">
        <a:defRPr sz="1400" kern="1200">
          <a:solidFill>
            <a:schemeClr val="tx1"/>
          </a:solidFill>
          <a:latin typeface="+mn-lt"/>
          <a:ea typeface="+mn-ea"/>
          <a:cs typeface="+mn-cs"/>
        </a:defRPr>
      </a:lvl5pPr>
      <a:lvl6pPr marL="1714079" algn="l" defTabSz="685630" rtl="0" eaLnBrk="1" latinLnBrk="0" hangingPunct="1">
        <a:defRPr sz="1400" kern="1200">
          <a:solidFill>
            <a:schemeClr val="tx1"/>
          </a:solidFill>
          <a:latin typeface="+mn-lt"/>
          <a:ea typeface="+mn-ea"/>
          <a:cs typeface="+mn-cs"/>
        </a:defRPr>
      </a:lvl6pPr>
      <a:lvl7pPr marL="2056889" algn="l" defTabSz="685630" rtl="0" eaLnBrk="1" latinLnBrk="0" hangingPunct="1">
        <a:defRPr sz="1400" kern="1200">
          <a:solidFill>
            <a:schemeClr val="tx1"/>
          </a:solidFill>
          <a:latin typeface="+mn-lt"/>
          <a:ea typeface="+mn-ea"/>
          <a:cs typeface="+mn-cs"/>
        </a:defRPr>
      </a:lvl7pPr>
      <a:lvl8pPr marL="2399700" algn="l" defTabSz="685630" rtl="0" eaLnBrk="1" latinLnBrk="0" hangingPunct="1">
        <a:defRPr sz="1400" kern="1200">
          <a:solidFill>
            <a:schemeClr val="tx1"/>
          </a:solidFill>
          <a:latin typeface="+mn-lt"/>
          <a:ea typeface="+mn-ea"/>
          <a:cs typeface="+mn-cs"/>
        </a:defRPr>
      </a:lvl8pPr>
      <a:lvl9pPr marL="2742512" algn="l" defTabSz="685630"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36">
          <p15:clr>
            <a:srgbClr val="F26B43"/>
          </p15:clr>
        </p15:guide>
        <p15:guide id="3" pos="7320">
          <p15:clr>
            <a:srgbClr val="F26B43"/>
          </p15:clr>
        </p15:guide>
        <p15:guide id="5" orient="horz" pos="456">
          <p15:clr>
            <a:srgbClr val="F26B43"/>
          </p15:clr>
        </p15:guide>
        <p15:guide id="6" orient="horz" pos="192" userDrawn="1">
          <p15:clr>
            <a:srgbClr val="F26B43"/>
          </p15:clr>
        </p15:guide>
        <p15:guide id="7" pos="7446" userDrawn="1">
          <p15:clr>
            <a:srgbClr val="F26B43"/>
          </p15:clr>
        </p15:guide>
      </p15:sldGuideLst>
    </p:ext>
  </p:extLst>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260620" y="341158"/>
            <a:ext cx="8659368" cy="731520"/>
          </a:xfrm>
          <a:prstGeom prst="rect">
            <a:avLst/>
          </a:prstGeom>
        </p:spPr>
        <p:txBody>
          <a:bodyPr vert="horz" lIns="91392" tIns="45696" rIns="91392" bIns="45696" rtlCol="0" anchor="t" anchorCtr="0">
            <a:noAutofit/>
          </a:bodyPr>
          <a:lstStyle/>
          <a:p>
            <a:r>
              <a:rPr lang="en-US" smtClean="0"/>
              <a:t>Click to edit Master title style</a:t>
            </a:r>
            <a:endParaRPr lang="en-GB" dirty="0"/>
          </a:p>
        </p:txBody>
      </p:sp>
      <p:sp>
        <p:nvSpPr>
          <p:cNvPr id="4" name="Rectangle 5"/>
          <p:cNvSpPr>
            <a:spLocks noChangeArrowheads="1"/>
          </p:cNvSpPr>
          <p:nvPr/>
        </p:nvSpPr>
        <p:spPr bwMode="ltGray">
          <a:xfrm>
            <a:off x="7813267" y="4745973"/>
            <a:ext cx="762395" cy="154530"/>
          </a:xfrm>
          <a:prstGeom prst="rect">
            <a:avLst/>
          </a:prstGeom>
          <a:noFill/>
          <a:ln w="9525">
            <a:noFill/>
            <a:miter lim="800000"/>
            <a:headEnd/>
            <a:tailEnd/>
          </a:ln>
          <a:effectLst/>
        </p:spPr>
        <p:txBody>
          <a:bodyPr wrap="none" lIns="61564" tIns="30788" rIns="61564" bIns="30788" anchor="b">
            <a:spAutoFit/>
          </a:bodyPr>
          <a:lstStyle/>
          <a:p>
            <a:pPr algn="r" defTabSz="610513" fontAlgn="auto">
              <a:spcBef>
                <a:spcPts val="0"/>
              </a:spcBef>
              <a:spcAft>
                <a:spcPts val="0"/>
              </a:spcAft>
            </a:pPr>
            <a:r>
              <a:rPr lang="en-US" sz="600" dirty="0">
                <a:solidFill>
                  <a:srgbClr val="231F20"/>
                </a:solidFill>
                <a:latin typeface="CiscoSansTT Light"/>
                <a:ea typeface="+mn-ea"/>
                <a:cs typeface="CiscoSans Thin"/>
              </a:rPr>
              <a:t>Cisco Confidential</a:t>
            </a:r>
          </a:p>
        </p:txBody>
      </p:sp>
      <p:sp>
        <p:nvSpPr>
          <p:cNvPr id="5" name="Rectangle 7"/>
          <p:cNvSpPr>
            <a:spLocks noChangeArrowheads="1"/>
          </p:cNvSpPr>
          <p:nvPr/>
        </p:nvSpPr>
        <p:spPr bwMode="ltGray">
          <a:xfrm>
            <a:off x="8660831" y="4742924"/>
            <a:ext cx="220539" cy="154511"/>
          </a:xfrm>
          <a:prstGeom prst="rect">
            <a:avLst/>
          </a:prstGeom>
          <a:noFill/>
          <a:ln w="9525" algn="ctr">
            <a:noFill/>
            <a:miter lim="800000"/>
            <a:headEnd/>
            <a:tailEnd/>
          </a:ln>
          <a:effectLst/>
        </p:spPr>
        <p:txBody>
          <a:bodyPr wrap="none" lIns="61564" tIns="30788" rIns="61564" bIns="30788" anchor="b">
            <a:spAutoFit/>
          </a:bodyPr>
          <a:lstStyle/>
          <a:p>
            <a:pPr algn="r" defTabSz="610513" fontAlgn="auto">
              <a:spcBef>
                <a:spcPts val="0"/>
              </a:spcBef>
              <a:spcAft>
                <a:spcPts val="0"/>
              </a:spcAft>
            </a:pPr>
            <a:fld id="{DFCF27A5-1A5B-48D3-A060-2758FFBB1ADD}" type="slidenum">
              <a:rPr lang="en-US" sz="600">
                <a:solidFill>
                  <a:srgbClr val="231F20"/>
                </a:solidFill>
                <a:latin typeface="CiscoSansTT Light"/>
                <a:ea typeface="+mn-ea"/>
                <a:cs typeface="CiscoSans Thin"/>
              </a:rPr>
              <a:pPr algn="r" defTabSz="610513" fontAlgn="auto">
                <a:spcBef>
                  <a:spcPts val="0"/>
                </a:spcBef>
                <a:spcAft>
                  <a:spcPts val="0"/>
                </a:spcAft>
              </a:pPr>
              <a:t>‹#›</a:t>
            </a:fld>
            <a:endParaRPr lang="en-US" sz="600" dirty="0">
              <a:solidFill>
                <a:srgbClr val="231F20"/>
              </a:solidFill>
              <a:latin typeface="CiscoSansTT Light"/>
              <a:ea typeface="+mn-ea"/>
              <a:cs typeface="CiscoSans Thin"/>
            </a:endParaRPr>
          </a:p>
        </p:txBody>
      </p:sp>
      <p:sp>
        <p:nvSpPr>
          <p:cNvPr id="6" name="Rectangle 4"/>
          <p:cNvSpPr>
            <a:spLocks noChangeArrowheads="1"/>
          </p:cNvSpPr>
          <p:nvPr/>
        </p:nvSpPr>
        <p:spPr bwMode="ltGray">
          <a:xfrm>
            <a:off x="292058" y="4747273"/>
            <a:ext cx="3420515" cy="154530"/>
          </a:xfrm>
          <a:prstGeom prst="rect">
            <a:avLst/>
          </a:prstGeom>
          <a:noFill/>
          <a:ln w="9525">
            <a:noFill/>
            <a:miter lim="800000"/>
            <a:headEnd/>
            <a:tailEnd/>
          </a:ln>
          <a:effectLst/>
        </p:spPr>
        <p:txBody>
          <a:bodyPr wrap="square" lIns="61564" tIns="30788" rIns="61564" bIns="30788" anchor="b" anchorCtr="0">
            <a:spAutoFit/>
          </a:bodyPr>
          <a:lstStyle/>
          <a:p>
            <a:pPr defTabSz="610513" fontAlgn="auto">
              <a:spcBef>
                <a:spcPts val="0"/>
              </a:spcBef>
              <a:spcAft>
                <a:spcPts val="0"/>
              </a:spcAft>
            </a:pPr>
            <a:r>
              <a:rPr lang="en-US" sz="600" dirty="0" smtClean="0">
                <a:solidFill>
                  <a:srgbClr val="231F20"/>
                </a:solidFill>
                <a:latin typeface="CiscoSansTT Light"/>
                <a:ea typeface="+mn-ea"/>
                <a:cs typeface="CiscoSans Thin"/>
              </a:rPr>
              <a:t>© 2013-2014  Cisco and/or its affiliates. All rights reserved.</a:t>
            </a:r>
            <a:endParaRPr lang="en-US" sz="600" dirty="0">
              <a:solidFill>
                <a:srgbClr val="231F20"/>
              </a:solidFill>
              <a:latin typeface="CiscoSansTT Light"/>
              <a:ea typeface="+mn-ea"/>
              <a:cs typeface="CiscoSans Thin"/>
            </a:endParaRPr>
          </a:p>
        </p:txBody>
      </p:sp>
      <p:cxnSp>
        <p:nvCxnSpPr>
          <p:cNvPr id="8" name="Straight Connector 7"/>
          <p:cNvCxnSpPr/>
          <p:nvPr/>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747711"/>
      </p:ext>
    </p:extLst>
  </p:cSld>
  <p:clrMap bg1="lt1" tx1="dk1" bg2="lt2" tx2="dk2" accent1="accent1" accent2="accent2" accent3="accent3" accent4="accent4" accent5="accent5" accent6="accent6" hlink="hlink" folHlink="folHlink"/>
  <p:sldLayoutIdLst>
    <p:sldLayoutId id="2147484565" r:id="rId1"/>
    <p:sldLayoutId id="2147484566" r:id="rId2"/>
    <p:sldLayoutId id="2147484567" r:id="rId3"/>
    <p:sldLayoutId id="2147484568" r:id="rId4"/>
    <p:sldLayoutId id="2147484569" r:id="rId5"/>
    <p:sldLayoutId id="2147484570" r:id="rId6"/>
    <p:sldLayoutId id="2147484571" r:id="rId7"/>
    <p:sldLayoutId id="2147484572" r:id="rId8"/>
    <p:sldLayoutId id="2147484573" r:id="rId9"/>
    <p:sldLayoutId id="2147484574" r:id="rId10"/>
    <p:sldLayoutId id="2147484575" r:id="rId11"/>
    <p:sldLayoutId id="2147484576" r:id="rId12"/>
    <p:sldLayoutId id="2147484577" r:id="rId13"/>
    <p:sldLayoutId id="2147484578" r:id="rId14"/>
    <p:sldLayoutId id="2147484579" r:id="rId15"/>
    <p:sldLayoutId id="2147484580" r:id="rId16"/>
    <p:sldLayoutId id="2147484581" r:id="rId17"/>
    <p:sldLayoutId id="2147484582" r:id="rId18"/>
    <p:sldLayoutId id="2147484583" r:id="rId19"/>
    <p:sldLayoutId id="2147484584" r:id="rId20"/>
    <p:sldLayoutId id="2147484585" r:id="rId21"/>
    <p:sldLayoutId id="2147484586" r:id="rId22"/>
    <p:sldLayoutId id="2147484587" r:id="rId23"/>
    <p:sldLayoutId id="2147484588" r:id="rId24"/>
    <p:sldLayoutId id="2147484589" r:id="rId25"/>
    <p:sldLayoutId id="2147484590" r:id="rId26"/>
    <p:sldLayoutId id="2147484591" r:id="rId27"/>
    <p:sldLayoutId id="2147484592" r:id="rId28"/>
    <p:sldLayoutId id="2147484593" r:id="rId29"/>
    <p:sldLayoutId id="2147484594" r:id="rId30"/>
    <p:sldLayoutId id="2147484595" r:id="rId31"/>
    <p:sldLayoutId id="2147484596" r:id="rId32"/>
    <p:sldLayoutId id="2147484597" r:id="rId33"/>
    <p:sldLayoutId id="2147484598" r:id="rId34"/>
    <p:sldLayoutId id="2147484599" r:id="rId35"/>
    <p:sldLayoutId id="2147484600" r:id="rId36"/>
    <p:sldLayoutId id="2147484601" r:id="rId37"/>
    <p:sldLayoutId id="2147484602" r:id="rId38"/>
    <p:sldLayoutId id="2147484603" r:id="rId39"/>
    <p:sldLayoutId id="2147484604" r:id="rId40"/>
    <p:sldLayoutId id="2147484605" r:id="rId41"/>
    <p:sldLayoutId id="2147484606" r:id="rId42"/>
    <p:sldLayoutId id="2147484607" r:id="rId43"/>
    <p:sldLayoutId id="2147484608" r:id="rId44"/>
    <p:sldLayoutId id="2147484609" r:id="rId45"/>
    <p:sldLayoutId id="2147484610" r:id="rId46"/>
    <p:sldLayoutId id="2147484611" r:id="rId47"/>
    <p:sldLayoutId id="2147484612" r:id="rId48"/>
    <p:sldLayoutId id="2147484613" r:id="rId49"/>
    <p:sldLayoutId id="2147484614" r:id="rId50"/>
    <p:sldLayoutId id="2147484615" r:id="rId51"/>
    <p:sldLayoutId id="2147484616" r:id="rId52"/>
    <p:sldLayoutId id="2147484617" r:id="rId53"/>
    <p:sldLayoutId id="2147484618" r:id="rId54"/>
    <p:sldLayoutId id="2147484619" r:id="rId55"/>
    <p:sldLayoutId id="2147484620" r:id="rId56"/>
    <p:sldLayoutId id="2147484621" r:id="rId57"/>
    <p:sldLayoutId id="2147484622" r:id="rId58"/>
    <p:sldLayoutId id="2147484623" r:id="rId59"/>
  </p:sldLayoutIdLst>
  <p:transition spd="slow">
    <p:wipe/>
  </p:transition>
  <p:timing>
    <p:tnLst>
      <p:par>
        <p:cTn id="1" dur="indefinite" restart="never" nodeType="tmRoot"/>
      </p:par>
    </p:tnLst>
  </p:timing>
  <p:txStyles>
    <p:titleStyle>
      <a:lvl1pPr algn="l" defTabSz="685515" rtl="0" eaLnBrk="1" latinLnBrk="0" hangingPunct="1">
        <a:lnSpc>
          <a:spcPct val="80000"/>
        </a:lnSpc>
        <a:spcBef>
          <a:spcPct val="0"/>
        </a:spcBef>
        <a:buNone/>
        <a:defRPr lang="en-US" sz="2500" b="0" kern="1200" spc="0" baseline="0" dirty="0">
          <a:solidFill>
            <a:srgbClr val="00A2BF"/>
          </a:solidFill>
          <a:latin typeface="+mj-lt"/>
          <a:ea typeface="+mj-ea"/>
          <a:cs typeface="CiscoSans"/>
        </a:defRPr>
      </a:lvl1pPr>
    </p:titleStyle>
    <p:bodyStyle>
      <a:lvl1pPr marL="171382" indent="-171382" algn="l" defTabSz="685515"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59802" indent="-215876" algn="l" defTabSz="685515"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1765" indent="-171359" algn="l" defTabSz="685515"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3729" indent="-171359" algn="l" defTabSz="685515"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5678" indent="-171359" algn="l" defTabSz="685515"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3531" indent="-171382" algn="l" defTabSz="68551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480" indent="-171359" algn="l" defTabSz="68551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9300" indent="0" algn="l" defTabSz="685515" rtl="0" eaLnBrk="1" latinLnBrk="0" hangingPunct="1">
        <a:spcBef>
          <a:spcPct val="20000"/>
        </a:spcBef>
        <a:buFont typeface="Arial" pitchFamily="34" charset="0"/>
        <a:buNone/>
        <a:defRPr sz="1500" kern="1200">
          <a:solidFill>
            <a:schemeClr val="tx1"/>
          </a:solidFill>
          <a:latin typeface="+mn-lt"/>
          <a:ea typeface="+mn-ea"/>
          <a:cs typeface="+mn-cs"/>
        </a:defRPr>
      </a:lvl8pPr>
      <a:lvl9pPr marL="2913443" indent="-171382" algn="l" defTabSz="68551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515" rtl="0" eaLnBrk="1" latinLnBrk="0" hangingPunct="1">
        <a:defRPr sz="1400" kern="1200">
          <a:solidFill>
            <a:schemeClr val="tx1"/>
          </a:solidFill>
          <a:latin typeface="+mn-lt"/>
          <a:ea typeface="+mn-ea"/>
          <a:cs typeface="+mn-cs"/>
        </a:defRPr>
      </a:lvl1pPr>
      <a:lvl2pPr marL="342752" algn="l" defTabSz="685515" rtl="0" eaLnBrk="1" latinLnBrk="0" hangingPunct="1">
        <a:defRPr sz="1400" kern="1200">
          <a:solidFill>
            <a:schemeClr val="tx1"/>
          </a:solidFill>
          <a:latin typeface="+mn-lt"/>
          <a:ea typeface="+mn-ea"/>
          <a:cs typeface="+mn-cs"/>
        </a:defRPr>
      </a:lvl2pPr>
      <a:lvl3pPr marL="685515" algn="l" defTabSz="685515" rtl="0" eaLnBrk="1" latinLnBrk="0" hangingPunct="1">
        <a:defRPr sz="1400" kern="1200">
          <a:solidFill>
            <a:schemeClr val="tx1"/>
          </a:solidFill>
          <a:latin typeface="+mn-lt"/>
          <a:ea typeface="+mn-ea"/>
          <a:cs typeface="+mn-cs"/>
        </a:defRPr>
      </a:lvl3pPr>
      <a:lvl4pPr marL="1028273" algn="l" defTabSz="685515" rtl="0" eaLnBrk="1" latinLnBrk="0" hangingPunct="1">
        <a:defRPr sz="1400" kern="1200">
          <a:solidFill>
            <a:schemeClr val="tx1"/>
          </a:solidFill>
          <a:latin typeface="+mn-lt"/>
          <a:ea typeface="+mn-ea"/>
          <a:cs typeface="+mn-cs"/>
        </a:defRPr>
      </a:lvl4pPr>
      <a:lvl5pPr marL="1371032" algn="l" defTabSz="685515" rtl="0" eaLnBrk="1" latinLnBrk="0" hangingPunct="1">
        <a:defRPr sz="1400" kern="1200">
          <a:solidFill>
            <a:schemeClr val="tx1"/>
          </a:solidFill>
          <a:latin typeface="+mn-lt"/>
          <a:ea typeface="+mn-ea"/>
          <a:cs typeface="+mn-cs"/>
        </a:defRPr>
      </a:lvl5pPr>
      <a:lvl6pPr marL="1713791" algn="l" defTabSz="685515" rtl="0" eaLnBrk="1" latinLnBrk="0" hangingPunct="1">
        <a:defRPr sz="1400" kern="1200">
          <a:solidFill>
            <a:schemeClr val="tx1"/>
          </a:solidFill>
          <a:latin typeface="+mn-lt"/>
          <a:ea typeface="+mn-ea"/>
          <a:cs typeface="+mn-cs"/>
        </a:defRPr>
      </a:lvl6pPr>
      <a:lvl7pPr marL="2056547" algn="l" defTabSz="685515" rtl="0" eaLnBrk="1" latinLnBrk="0" hangingPunct="1">
        <a:defRPr sz="1400" kern="1200">
          <a:solidFill>
            <a:schemeClr val="tx1"/>
          </a:solidFill>
          <a:latin typeface="+mn-lt"/>
          <a:ea typeface="+mn-ea"/>
          <a:cs typeface="+mn-cs"/>
        </a:defRPr>
      </a:lvl7pPr>
      <a:lvl8pPr marL="2399300" algn="l" defTabSz="685515" rtl="0" eaLnBrk="1" latinLnBrk="0" hangingPunct="1">
        <a:defRPr sz="1400" kern="1200">
          <a:solidFill>
            <a:schemeClr val="tx1"/>
          </a:solidFill>
          <a:latin typeface="+mn-lt"/>
          <a:ea typeface="+mn-ea"/>
          <a:cs typeface="+mn-cs"/>
        </a:defRPr>
      </a:lvl8pPr>
      <a:lvl9pPr marL="2742056" algn="l" defTabSz="685515" rtl="0" eaLnBrk="1" latinLnBrk="0" hangingPunct="1">
        <a:defRPr sz="14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0052" y="235744"/>
            <a:ext cx="8315325" cy="714374"/>
          </a:xfrm>
          <a:prstGeom prst="rect">
            <a:avLst/>
          </a:prstGeom>
        </p:spPr>
        <p:txBody>
          <a:bodyPr vert="horz" lIns="68570" tIns="34289" rIns="68570" bIns="34289"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00050" y="1097281"/>
            <a:ext cx="8321040" cy="3535442"/>
          </a:xfrm>
          <a:prstGeom prst="rect">
            <a:avLst/>
          </a:prstGeom>
        </p:spPr>
        <p:txBody>
          <a:bodyPr vert="horz" lIns="0" tIns="34289" rIns="68570" bIns="3428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12" name="Footer Placeholder 4"/>
          <p:cNvSpPr txBox="1">
            <a:spLocks/>
          </p:cNvSpPr>
          <p:nvPr/>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1598293534"/>
      </p:ext>
    </p:extLst>
  </p:cSld>
  <p:clrMap bg1="lt1" tx1="dk1" bg2="lt2" tx2="dk2" accent1="accent1" accent2="accent2" accent3="accent3" accent4="accent4" accent5="accent5" accent6="accent6" hlink="hlink" folHlink="folHlink"/>
  <p:sldLayoutIdLst>
    <p:sldLayoutId id="2147484625" r:id="rId1"/>
    <p:sldLayoutId id="2147484626" r:id="rId2"/>
    <p:sldLayoutId id="2147484627" r:id="rId3"/>
    <p:sldLayoutId id="2147484628" r:id="rId4"/>
    <p:sldLayoutId id="2147484629" r:id="rId5"/>
    <p:sldLayoutId id="2147484630" r:id="rId6"/>
    <p:sldLayoutId id="2147484631" r:id="rId7"/>
    <p:sldLayoutId id="2147484632" r:id="rId8"/>
    <p:sldLayoutId id="2147484633" r:id="rId9"/>
    <p:sldLayoutId id="2147484634" r:id="rId10"/>
    <p:sldLayoutId id="2147484635" r:id="rId11"/>
    <p:sldLayoutId id="2147484636" r:id="rId12"/>
    <p:sldLayoutId id="2147484637" r:id="rId13"/>
    <p:sldLayoutId id="2147484638" r:id="rId14"/>
    <p:sldLayoutId id="2147484639" r:id="rId15"/>
    <p:sldLayoutId id="2147484640" r:id="rId16"/>
    <p:sldLayoutId id="2147484641" r:id="rId17"/>
    <p:sldLayoutId id="2147484642" r:id="rId18"/>
  </p:sldLayoutIdLst>
  <p:transition spd="slow">
    <p:fade/>
  </p:transition>
  <p:timing>
    <p:tnLst>
      <p:par>
        <p:cTn id="1" dur="indefinite" restart="never" nodeType="tmRoot"/>
      </p:par>
    </p:tnLst>
  </p:timing>
  <p:hf hdr="0" dt="0"/>
  <p:txStyles>
    <p:titleStyle>
      <a:lvl1pPr algn="l" defTabSz="685681" rtl="0" eaLnBrk="1" latinLnBrk="0" hangingPunct="1">
        <a:lnSpc>
          <a:spcPct val="85000"/>
        </a:lnSpc>
        <a:spcBef>
          <a:spcPct val="0"/>
        </a:spcBef>
        <a:buNone/>
        <a:defRPr sz="2400" b="0" i="0" u="none" kern="1200">
          <a:solidFill>
            <a:schemeClr val="tx2"/>
          </a:solidFill>
          <a:latin typeface="CiscoSansTT Heavy" panose="020B0903020201020303" pitchFamily="34" charset="0"/>
          <a:ea typeface="+mj-ea"/>
          <a:cs typeface="+mj-cs"/>
        </a:defRPr>
      </a:lvl1pPr>
    </p:titleStyle>
    <p:bodyStyle>
      <a:lvl1pPr marL="257132" indent="-257132" algn="l" defTabSz="685681" rtl="0" eaLnBrk="1" latinLnBrk="0" hangingPunct="1">
        <a:lnSpc>
          <a:spcPct val="90000"/>
        </a:lnSpc>
        <a:spcBef>
          <a:spcPts val="1200"/>
        </a:spcBef>
        <a:buClr>
          <a:schemeClr val="accent3"/>
        </a:buClr>
        <a:buSzPct val="100000"/>
        <a:buFont typeface="Webdings" panose="05030102010509060703" pitchFamily="18" charset="2"/>
        <a:buChar char=""/>
        <a:defRPr sz="1800" kern="1200">
          <a:solidFill>
            <a:schemeClr val="tx2"/>
          </a:solidFill>
          <a:latin typeface="+mj-lt"/>
          <a:ea typeface="+mn-ea"/>
          <a:cs typeface="+mn-cs"/>
        </a:defRPr>
      </a:lvl1pPr>
      <a:lvl2pPr marL="514265" indent="-171422" algn="l" defTabSz="685681" rtl="0" eaLnBrk="1" latinLnBrk="0" hangingPunct="1">
        <a:lnSpc>
          <a:spcPct val="90000"/>
        </a:lnSpc>
        <a:spcBef>
          <a:spcPts val="750"/>
        </a:spcBef>
        <a:buClr>
          <a:schemeClr val="accent3"/>
        </a:buClr>
        <a:buFont typeface="Wingdings" panose="05000000000000000000" pitchFamily="2" charset="2"/>
        <a:buChar char="§"/>
        <a:defRPr sz="1500" kern="1200">
          <a:solidFill>
            <a:schemeClr val="tx2"/>
          </a:solidFill>
          <a:latin typeface="+mj-lt"/>
          <a:ea typeface="+mn-ea"/>
          <a:cs typeface="+mn-cs"/>
        </a:defRPr>
      </a:lvl2pPr>
      <a:lvl3pPr marL="857102" indent="-171422" algn="l" defTabSz="685681"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3pPr>
      <a:lvl4pPr marL="1199940" indent="-171422" algn="l" defTabSz="685681"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4pPr>
      <a:lvl5pPr marL="1542779" indent="-171422" algn="l" defTabSz="685681"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5pPr>
      <a:lvl6pPr marL="1885621"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62"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02"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145"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81" rtl="0" eaLnBrk="1" latinLnBrk="0" hangingPunct="1">
        <a:defRPr sz="1400" kern="1200">
          <a:solidFill>
            <a:schemeClr val="tx1"/>
          </a:solidFill>
          <a:latin typeface="+mn-lt"/>
          <a:ea typeface="+mn-ea"/>
          <a:cs typeface="+mn-cs"/>
        </a:defRPr>
      </a:lvl1pPr>
      <a:lvl2pPr marL="342839" algn="l" defTabSz="685681" rtl="0" eaLnBrk="1" latinLnBrk="0" hangingPunct="1">
        <a:defRPr sz="1400" kern="1200">
          <a:solidFill>
            <a:schemeClr val="tx1"/>
          </a:solidFill>
          <a:latin typeface="+mn-lt"/>
          <a:ea typeface="+mn-ea"/>
          <a:cs typeface="+mn-cs"/>
        </a:defRPr>
      </a:lvl2pPr>
      <a:lvl3pPr marL="685681" algn="l" defTabSz="685681" rtl="0" eaLnBrk="1" latinLnBrk="0" hangingPunct="1">
        <a:defRPr sz="1400" kern="1200">
          <a:solidFill>
            <a:schemeClr val="tx1"/>
          </a:solidFill>
          <a:latin typeface="+mn-lt"/>
          <a:ea typeface="+mn-ea"/>
          <a:cs typeface="+mn-cs"/>
        </a:defRPr>
      </a:lvl3pPr>
      <a:lvl4pPr marL="1028522" algn="l" defTabSz="685681" rtl="0" eaLnBrk="1" latinLnBrk="0" hangingPunct="1">
        <a:defRPr sz="1400" kern="1200">
          <a:solidFill>
            <a:schemeClr val="tx1"/>
          </a:solidFill>
          <a:latin typeface="+mn-lt"/>
          <a:ea typeface="+mn-ea"/>
          <a:cs typeface="+mn-cs"/>
        </a:defRPr>
      </a:lvl4pPr>
      <a:lvl5pPr marL="1371362" algn="l" defTabSz="685681" rtl="0" eaLnBrk="1" latinLnBrk="0" hangingPunct="1">
        <a:defRPr sz="1400" kern="1200">
          <a:solidFill>
            <a:schemeClr val="tx1"/>
          </a:solidFill>
          <a:latin typeface="+mn-lt"/>
          <a:ea typeface="+mn-ea"/>
          <a:cs typeface="+mn-cs"/>
        </a:defRPr>
      </a:lvl5pPr>
      <a:lvl6pPr marL="1714205" algn="l" defTabSz="685681" rtl="0" eaLnBrk="1" latinLnBrk="0" hangingPunct="1">
        <a:defRPr sz="1400" kern="1200">
          <a:solidFill>
            <a:schemeClr val="tx1"/>
          </a:solidFill>
          <a:latin typeface="+mn-lt"/>
          <a:ea typeface="+mn-ea"/>
          <a:cs typeface="+mn-cs"/>
        </a:defRPr>
      </a:lvl6pPr>
      <a:lvl7pPr marL="2057042" algn="l" defTabSz="685681" rtl="0" eaLnBrk="1" latinLnBrk="0" hangingPunct="1">
        <a:defRPr sz="1400" kern="1200">
          <a:solidFill>
            <a:schemeClr val="tx1"/>
          </a:solidFill>
          <a:latin typeface="+mn-lt"/>
          <a:ea typeface="+mn-ea"/>
          <a:cs typeface="+mn-cs"/>
        </a:defRPr>
      </a:lvl7pPr>
      <a:lvl8pPr marL="2399880" algn="l" defTabSz="685681" rtl="0" eaLnBrk="1" latinLnBrk="0" hangingPunct="1">
        <a:defRPr sz="1400" kern="1200">
          <a:solidFill>
            <a:schemeClr val="tx1"/>
          </a:solidFill>
          <a:latin typeface="+mn-lt"/>
          <a:ea typeface="+mn-ea"/>
          <a:cs typeface="+mn-cs"/>
        </a:defRPr>
      </a:lvl8pPr>
      <a:lvl9pPr marL="2742719" algn="l" defTabSz="685681"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36">
          <p15:clr>
            <a:srgbClr val="F26B43"/>
          </p15:clr>
        </p15:guide>
        <p15:guide id="3" pos="7320">
          <p15:clr>
            <a:srgbClr val="F26B43"/>
          </p15:clr>
        </p15:guide>
        <p15:guide id="5" orient="horz" pos="456">
          <p15:clr>
            <a:srgbClr val="F26B43"/>
          </p15:clr>
        </p15:guide>
        <p15:guide id="6" orient="horz" pos="192" userDrawn="1">
          <p15:clr>
            <a:srgbClr val="F26B43"/>
          </p15:clr>
        </p15:guide>
        <p15:guide id="7" pos="7446" userDrawn="1">
          <p15:clr>
            <a:srgbClr val="F26B43"/>
          </p15:clr>
        </p15:guide>
      </p15:sldGuideLst>
    </p:ext>
  </p:extLst>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0052" y="235744"/>
            <a:ext cx="8315325" cy="714374"/>
          </a:xfrm>
          <a:prstGeom prst="rect">
            <a:avLst/>
          </a:prstGeom>
        </p:spPr>
        <p:txBody>
          <a:bodyPr vert="horz" lIns="68570" tIns="34289" rIns="68570" bIns="34289"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00050" y="1097281"/>
            <a:ext cx="8321040" cy="3535442"/>
          </a:xfrm>
          <a:prstGeom prst="rect">
            <a:avLst/>
          </a:prstGeom>
        </p:spPr>
        <p:txBody>
          <a:bodyPr vert="horz" lIns="0" tIns="34289" rIns="68570" bIns="3428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12" name="Footer Placeholder 4"/>
          <p:cNvSpPr txBox="1">
            <a:spLocks/>
          </p:cNvSpPr>
          <p:nvPr/>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582135036"/>
      </p:ext>
    </p:extLst>
  </p:cSld>
  <p:clrMap bg1="lt1" tx1="dk1" bg2="lt2" tx2="dk2" accent1="accent1" accent2="accent2" accent3="accent3" accent4="accent4" accent5="accent5" accent6="accent6" hlink="hlink" folHlink="folHlink"/>
  <p:sldLayoutIdLst>
    <p:sldLayoutId id="2147484647" r:id="rId1"/>
    <p:sldLayoutId id="2147484648" r:id="rId2"/>
    <p:sldLayoutId id="2147484649" r:id="rId3"/>
    <p:sldLayoutId id="2147484650" r:id="rId4"/>
    <p:sldLayoutId id="2147484651" r:id="rId5"/>
    <p:sldLayoutId id="2147484652" r:id="rId6"/>
    <p:sldLayoutId id="2147484653" r:id="rId7"/>
    <p:sldLayoutId id="2147484654" r:id="rId8"/>
    <p:sldLayoutId id="2147484655" r:id="rId9"/>
    <p:sldLayoutId id="2147484656" r:id="rId10"/>
    <p:sldLayoutId id="2147484657" r:id="rId11"/>
    <p:sldLayoutId id="2147484658" r:id="rId12"/>
    <p:sldLayoutId id="2147484659" r:id="rId13"/>
    <p:sldLayoutId id="2147484660" r:id="rId14"/>
    <p:sldLayoutId id="2147484661" r:id="rId15"/>
    <p:sldLayoutId id="2147484662" r:id="rId16"/>
    <p:sldLayoutId id="2147484664" r:id="rId17"/>
  </p:sldLayoutIdLst>
  <p:transition spd="slow">
    <p:fade/>
  </p:transition>
  <p:timing>
    <p:tnLst>
      <p:par>
        <p:cTn id="1" dur="indefinite" restart="never" nodeType="tmRoot"/>
      </p:par>
    </p:tnLst>
  </p:timing>
  <p:hf hdr="0" dt="0"/>
  <p:txStyles>
    <p:titleStyle>
      <a:lvl1pPr algn="l" defTabSz="685681" rtl="0" eaLnBrk="1" latinLnBrk="0" hangingPunct="1">
        <a:lnSpc>
          <a:spcPct val="85000"/>
        </a:lnSpc>
        <a:spcBef>
          <a:spcPct val="0"/>
        </a:spcBef>
        <a:buNone/>
        <a:defRPr sz="2400" b="0" i="0" u="none" kern="1200">
          <a:solidFill>
            <a:schemeClr val="tx2"/>
          </a:solidFill>
          <a:latin typeface="CiscoSansTT Heavy" panose="020B0903020201020303" pitchFamily="34" charset="0"/>
          <a:ea typeface="+mj-ea"/>
          <a:cs typeface="+mj-cs"/>
        </a:defRPr>
      </a:lvl1pPr>
    </p:titleStyle>
    <p:bodyStyle>
      <a:lvl1pPr marL="257132" indent="-257132" algn="l" defTabSz="685681" rtl="0" eaLnBrk="1" latinLnBrk="0" hangingPunct="1">
        <a:lnSpc>
          <a:spcPct val="90000"/>
        </a:lnSpc>
        <a:spcBef>
          <a:spcPts val="1200"/>
        </a:spcBef>
        <a:buClr>
          <a:schemeClr val="accent3"/>
        </a:buClr>
        <a:buSzPct val="100000"/>
        <a:buFont typeface="Webdings" panose="05030102010509060703" pitchFamily="18" charset="2"/>
        <a:buChar char=""/>
        <a:defRPr sz="1800" kern="1200">
          <a:solidFill>
            <a:schemeClr val="tx2"/>
          </a:solidFill>
          <a:latin typeface="+mj-lt"/>
          <a:ea typeface="+mn-ea"/>
          <a:cs typeface="+mn-cs"/>
        </a:defRPr>
      </a:lvl1pPr>
      <a:lvl2pPr marL="514265" indent="-171422" algn="l" defTabSz="685681" rtl="0" eaLnBrk="1" latinLnBrk="0" hangingPunct="1">
        <a:lnSpc>
          <a:spcPct val="90000"/>
        </a:lnSpc>
        <a:spcBef>
          <a:spcPts val="750"/>
        </a:spcBef>
        <a:buClr>
          <a:schemeClr val="accent3"/>
        </a:buClr>
        <a:buFont typeface="Wingdings" panose="05000000000000000000" pitchFamily="2" charset="2"/>
        <a:buChar char="§"/>
        <a:defRPr sz="1500" kern="1200">
          <a:solidFill>
            <a:schemeClr val="tx2"/>
          </a:solidFill>
          <a:latin typeface="+mj-lt"/>
          <a:ea typeface="+mn-ea"/>
          <a:cs typeface="+mn-cs"/>
        </a:defRPr>
      </a:lvl2pPr>
      <a:lvl3pPr marL="857102" indent="-171422" algn="l" defTabSz="685681"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3pPr>
      <a:lvl4pPr marL="1199940" indent="-171422" algn="l" defTabSz="685681"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4pPr>
      <a:lvl5pPr marL="1542779" indent="-171422" algn="l" defTabSz="685681"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5pPr>
      <a:lvl6pPr marL="1885621"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62"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02"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145"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81" rtl="0" eaLnBrk="1" latinLnBrk="0" hangingPunct="1">
        <a:defRPr sz="1400" kern="1200">
          <a:solidFill>
            <a:schemeClr val="tx1"/>
          </a:solidFill>
          <a:latin typeface="+mn-lt"/>
          <a:ea typeface="+mn-ea"/>
          <a:cs typeface="+mn-cs"/>
        </a:defRPr>
      </a:lvl1pPr>
      <a:lvl2pPr marL="342839" algn="l" defTabSz="685681" rtl="0" eaLnBrk="1" latinLnBrk="0" hangingPunct="1">
        <a:defRPr sz="1400" kern="1200">
          <a:solidFill>
            <a:schemeClr val="tx1"/>
          </a:solidFill>
          <a:latin typeface="+mn-lt"/>
          <a:ea typeface="+mn-ea"/>
          <a:cs typeface="+mn-cs"/>
        </a:defRPr>
      </a:lvl2pPr>
      <a:lvl3pPr marL="685681" algn="l" defTabSz="685681" rtl="0" eaLnBrk="1" latinLnBrk="0" hangingPunct="1">
        <a:defRPr sz="1400" kern="1200">
          <a:solidFill>
            <a:schemeClr val="tx1"/>
          </a:solidFill>
          <a:latin typeface="+mn-lt"/>
          <a:ea typeface="+mn-ea"/>
          <a:cs typeface="+mn-cs"/>
        </a:defRPr>
      </a:lvl3pPr>
      <a:lvl4pPr marL="1028522" algn="l" defTabSz="685681" rtl="0" eaLnBrk="1" latinLnBrk="0" hangingPunct="1">
        <a:defRPr sz="1400" kern="1200">
          <a:solidFill>
            <a:schemeClr val="tx1"/>
          </a:solidFill>
          <a:latin typeface="+mn-lt"/>
          <a:ea typeface="+mn-ea"/>
          <a:cs typeface="+mn-cs"/>
        </a:defRPr>
      </a:lvl4pPr>
      <a:lvl5pPr marL="1371362" algn="l" defTabSz="685681" rtl="0" eaLnBrk="1" latinLnBrk="0" hangingPunct="1">
        <a:defRPr sz="1400" kern="1200">
          <a:solidFill>
            <a:schemeClr val="tx1"/>
          </a:solidFill>
          <a:latin typeface="+mn-lt"/>
          <a:ea typeface="+mn-ea"/>
          <a:cs typeface="+mn-cs"/>
        </a:defRPr>
      </a:lvl5pPr>
      <a:lvl6pPr marL="1714205" algn="l" defTabSz="685681" rtl="0" eaLnBrk="1" latinLnBrk="0" hangingPunct="1">
        <a:defRPr sz="1400" kern="1200">
          <a:solidFill>
            <a:schemeClr val="tx1"/>
          </a:solidFill>
          <a:latin typeface="+mn-lt"/>
          <a:ea typeface="+mn-ea"/>
          <a:cs typeface="+mn-cs"/>
        </a:defRPr>
      </a:lvl6pPr>
      <a:lvl7pPr marL="2057042" algn="l" defTabSz="685681" rtl="0" eaLnBrk="1" latinLnBrk="0" hangingPunct="1">
        <a:defRPr sz="1400" kern="1200">
          <a:solidFill>
            <a:schemeClr val="tx1"/>
          </a:solidFill>
          <a:latin typeface="+mn-lt"/>
          <a:ea typeface="+mn-ea"/>
          <a:cs typeface="+mn-cs"/>
        </a:defRPr>
      </a:lvl7pPr>
      <a:lvl8pPr marL="2399880" algn="l" defTabSz="685681" rtl="0" eaLnBrk="1" latinLnBrk="0" hangingPunct="1">
        <a:defRPr sz="1400" kern="1200">
          <a:solidFill>
            <a:schemeClr val="tx1"/>
          </a:solidFill>
          <a:latin typeface="+mn-lt"/>
          <a:ea typeface="+mn-ea"/>
          <a:cs typeface="+mn-cs"/>
        </a:defRPr>
      </a:lvl8pPr>
      <a:lvl9pPr marL="2742719" algn="l" defTabSz="685681"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36">
          <p15:clr>
            <a:srgbClr val="F26B43"/>
          </p15:clr>
        </p15:guide>
        <p15:guide id="3" pos="7320">
          <p15:clr>
            <a:srgbClr val="F26B43"/>
          </p15:clr>
        </p15:guide>
        <p15:guide id="5" orient="horz" pos="456">
          <p15:clr>
            <a:srgbClr val="F26B43"/>
          </p15:clr>
        </p15:guide>
        <p15:guide id="6" orient="horz" pos="192" userDrawn="1">
          <p15:clr>
            <a:srgbClr val="F26B43"/>
          </p15:clr>
        </p15:guide>
        <p15:guide id="7" pos="7446" userDrawn="1">
          <p15:clr>
            <a:srgbClr val="F26B43"/>
          </p15:clr>
        </p15:guide>
      </p15:sldGuideLst>
    </p:ext>
  </p:extLst>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260620" y="341158"/>
            <a:ext cx="8659368" cy="731520"/>
          </a:xfrm>
          <a:prstGeom prst="rect">
            <a:avLst/>
          </a:prstGeom>
        </p:spPr>
        <p:txBody>
          <a:bodyPr vert="horz" lIns="91400" tIns="45700" rIns="91400" bIns="45700" rtlCol="0" anchor="t" anchorCtr="0">
            <a:noAutofit/>
          </a:bodyPr>
          <a:lstStyle/>
          <a:p>
            <a:r>
              <a:rPr lang="en-US" smtClean="0"/>
              <a:t>Click to edit Master title style</a:t>
            </a:r>
            <a:endParaRPr lang="en-GB" dirty="0"/>
          </a:p>
        </p:txBody>
      </p:sp>
      <p:sp>
        <p:nvSpPr>
          <p:cNvPr id="4" name="Rectangle 5"/>
          <p:cNvSpPr>
            <a:spLocks noChangeArrowheads="1"/>
          </p:cNvSpPr>
          <p:nvPr/>
        </p:nvSpPr>
        <p:spPr bwMode="ltGray">
          <a:xfrm>
            <a:off x="7813263" y="4745973"/>
            <a:ext cx="762395" cy="154530"/>
          </a:xfrm>
          <a:prstGeom prst="rect">
            <a:avLst/>
          </a:prstGeom>
          <a:noFill/>
          <a:ln w="9525">
            <a:noFill/>
            <a:miter lim="800000"/>
            <a:headEnd/>
            <a:tailEnd/>
          </a:ln>
          <a:effectLst/>
        </p:spPr>
        <p:txBody>
          <a:bodyPr wrap="none" lIns="61570" tIns="30788" rIns="61570" bIns="30788" anchor="b">
            <a:spAutoFit/>
          </a:bodyPr>
          <a:lstStyle/>
          <a:p>
            <a:pPr algn="r" defTabSz="610573" fontAlgn="auto">
              <a:spcBef>
                <a:spcPts val="0"/>
              </a:spcBef>
              <a:spcAft>
                <a:spcPts val="0"/>
              </a:spcAft>
            </a:pPr>
            <a:r>
              <a:rPr lang="en-US" sz="600" dirty="0">
                <a:solidFill>
                  <a:srgbClr val="231F20"/>
                </a:solidFill>
                <a:latin typeface="CiscoSansTT Light"/>
                <a:ea typeface="+mn-ea"/>
                <a:cs typeface="CiscoSans Thin"/>
              </a:rPr>
              <a:t>Cisco Confidential</a:t>
            </a:r>
          </a:p>
        </p:txBody>
      </p:sp>
      <p:sp>
        <p:nvSpPr>
          <p:cNvPr id="5" name="Rectangle 7"/>
          <p:cNvSpPr>
            <a:spLocks noChangeArrowheads="1"/>
          </p:cNvSpPr>
          <p:nvPr/>
        </p:nvSpPr>
        <p:spPr bwMode="ltGray">
          <a:xfrm>
            <a:off x="8660831" y="4742920"/>
            <a:ext cx="220539" cy="154511"/>
          </a:xfrm>
          <a:prstGeom prst="rect">
            <a:avLst/>
          </a:prstGeom>
          <a:noFill/>
          <a:ln w="9525" algn="ctr">
            <a:noFill/>
            <a:miter lim="800000"/>
            <a:headEnd/>
            <a:tailEnd/>
          </a:ln>
          <a:effectLst/>
        </p:spPr>
        <p:txBody>
          <a:bodyPr wrap="none" lIns="61570" tIns="30788" rIns="61570" bIns="30788" anchor="b">
            <a:spAutoFit/>
          </a:bodyPr>
          <a:lstStyle/>
          <a:p>
            <a:pPr algn="r" defTabSz="610573" fontAlgn="auto">
              <a:spcBef>
                <a:spcPts val="0"/>
              </a:spcBef>
              <a:spcAft>
                <a:spcPts val="0"/>
              </a:spcAft>
            </a:pPr>
            <a:fld id="{DFCF27A5-1A5B-48D3-A060-2758FFBB1ADD}" type="slidenum">
              <a:rPr lang="en-US" sz="600">
                <a:solidFill>
                  <a:srgbClr val="231F20"/>
                </a:solidFill>
                <a:latin typeface="CiscoSansTT Light"/>
                <a:ea typeface="+mn-ea"/>
                <a:cs typeface="CiscoSans Thin"/>
              </a:rPr>
              <a:pPr algn="r" defTabSz="610573" fontAlgn="auto">
                <a:spcBef>
                  <a:spcPts val="0"/>
                </a:spcBef>
                <a:spcAft>
                  <a:spcPts val="0"/>
                </a:spcAft>
              </a:pPr>
              <a:t>‹#›</a:t>
            </a:fld>
            <a:endParaRPr lang="en-US" sz="600" dirty="0">
              <a:solidFill>
                <a:srgbClr val="231F20"/>
              </a:solidFill>
              <a:latin typeface="CiscoSansTT Light"/>
              <a:ea typeface="+mn-ea"/>
              <a:cs typeface="CiscoSans Thin"/>
            </a:endParaRPr>
          </a:p>
        </p:txBody>
      </p:sp>
      <p:sp>
        <p:nvSpPr>
          <p:cNvPr id="6" name="Rectangle 4"/>
          <p:cNvSpPr>
            <a:spLocks noChangeArrowheads="1"/>
          </p:cNvSpPr>
          <p:nvPr/>
        </p:nvSpPr>
        <p:spPr bwMode="ltGray">
          <a:xfrm>
            <a:off x="292053" y="4747273"/>
            <a:ext cx="3420515" cy="154530"/>
          </a:xfrm>
          <a:prstGeom prst="rect">
            <a:avLst/>
          </a:prstGeom>
          <a:noFill/>
          <a:ln w="9525">
            <a:noFill/>
            <a:miter lim="800000"/>
            <a:headEnd/>
            <a:tailEnd/>
          </a:ln>
          <a:effectLst/>
        </p:spPr>
        <p:txBody>
          <a:bodyPr wrap="square" lIns="61570" tIns="30788" rIns="61570" bIns="30788" anchor="b" anchorCtr="0">
            <a:spAutoFit/>
          </a:bodyPr>
          <a:lstStyle/>
          <a:p>
            <a:pPr defTabSz="610573" fontAlgn="auto">
              <a:spcBef>
                <a:spcPts val="0"/>
              </a:spcBef>
              <a:spcAft>
                <a:spcPts val="0"/>
              </a:spcAft>
            </a:pPr>
            <a:r>
              <a:rPr lang="en-US" sz="600" dirty="0" smtClean="0">
                <a:solidFill>
                  <a:srgbClr val="231F20"/>
                </a:solidFill>
                <a:latin typeface="CiscoSansTT Light"/>
                <a:ea typeface="+mn-ea"/>
                <a:cs typeface="CiscoSans Thin"/>
              </a:rPr>
              <a:t>© 2013-2014  Cisco and/or its affiliates. All rights reserved.</a:t>
            </a:r>
            <a:endParaRPr lang="en-US" sz="600" dirty="0">
              <a:solidFill>
                <a:srgbClr val="231F20"/>
              </a:solidFill>
              <a:latin typeface="CiscoSansTT Light"/>
              <a:ea typeface="+mn-ea"/>
              <a:cs typeface="CiscoSans Thin"/>
            </a:endParaRPr>
          </a:p>
        </p:txBody>
      </p:sp>
      <p:cxnSp>
        <p:nvCxnSpPr>
          <p:cNvPr id="8" name="Straight Connector 7"/>
          <p:cNvCxnSpPr/>
          <p:nvPr/>
        </p:nvCxnSpPr>
        <p:spPr>
          <a:xfrm>
            <a:off x="1"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2245551"/>
      </p:ext>
    </p:extLst>
  </p:cSld>
  <p:clrMap bg1="lt1" tx1="dk1" bg2="lt2" tx2="dk2" accent1="accent1" accent2="accent2" accent3="accent3" accent4="accent4" accent5="accent5" accent6="accent6" hlink="hlink" folHlink="folHlink"/>
  <p:sldLayoutIdLst>
    <p:sldLayoutId id="2147484666" r:id="rId1"/>
    <p:sldLayoutId id="2147484667" r:id="rId2"/>
    <p:sldLayoutId id="2147484668" r:id="rId3"/>
    <p:sldLayoutId id="2147484669" r:id="rId4"/>
    <p:sldLayoutId id="2147484670" r:id="rId5"/>
    <p:sldLayoutId id="2147484671" r:id="rId6"/>
    <p:sldLayoutId id="2147484672" r:id="rId7"/>
    <p:sldLayoutId id="2147484673" r:id="rId8"/>
    <p:sldLayoutId id="2147484674" r:id="rId9"/>
    <p:sldLayoutId id="2147484675" r:id="rId10"/>
    <p:sldLayoutId id="2147484676" r:id="rId11"/>
    <p:sldLayoutId id="2147484677" r:id="rId12"/>
    <p:sldLayoutId id="2147484678" r:id="rId13"/>
    <p:sldLayoutId id="2147484679" r:id="rId14"/>
    <p:sldLayoutId id="2147484680" r:id="rId15"/>
    <p:sldLayoutId id="2147484681" r:id="rId16"/>
    <p:sldLayoutId id="2147484682" r:id="rId17"/>
    <p:sldLayoutId id="2147484683" r:id="rId18"/>
    <p:sldLayoutId id="2147484684" r:id="rId19"/>
    <p:sldLayoutId id="2147484685" r:id="rId20"/>
    <p:sldLayoutId id="2147484686" r:id="rId21"/>
    <p:sldLayoutId id="2147484687" r:id="rId22"/>
    <p:sldLayoutId id="2147484688" r:id="rId23"/>
    <p:sldLayoutId id="2147484689" r:id="rId24"/>
    <p:sldLayoutId id="2147484690" r:id="rId25"/>
    <p:sldLayoutId id="2147484691" r:id="rId26"/>
    <p:sldLayoutId id="2147484692" r:id="rId27"/>
    <p:sldLayoutId id="2147484693" r:id="rId28"/>
    <p:sldLayoutId id="2147484694" r:id="rId29"/>
    <p:sldLayoutId id="2147484695" r:id="rId30"/>
    <p:sldLayoutId id="2147484696" r:id="rId31"/>
    <p:sldLayoutId id="2147484697" r:id="rId32"/>
    <p:sldLayoutId id="2147484698" r:id="rId33"/>
    <p:sldLayoutId id="2147484699" r:id="rId34"/>
    <p:sldLayoutId id="2147484700" r:id="rId35"/>
    <p:sldLayoutId id="2147484701" r:id="rId36"/>
    <p:sldLayoutId id="2147484702" r:id="rId37"/>
    <p:sldLayoutId id="2147484703" r:id="rId38"/>
    <p:sldLayoutId id="2147484704" r:id="rId39"/>
    <p:sldLayoutId id="2147484705" r:id="rId40"/>
    <p:sldLayoutId id="2147484706" r:id="rId41"/>
    <p:sldLayoutId id="2147484707" r:id="rId42"/>
    <p:sldLayoutId id="2147484708" r:id="rId43"/>
    <p:sldLayoutId id="2147484709" r:id="rId44"/>
    <p:sldLayoutId id="2147484710" r:id="rId45"/>
    <p:sldLayoutId id="2147484711" r:id="rId46"/>
    <p:sldLayoutId id="2147484712" r:id="rId47"/>
    <p:sldLayoutId id="2147484713" r:id="rId48"/>
    <p:sldLayoutId id="2147484714" r:id="rId49"/>
    <p:sldLayoutId id="2147484715" r:id="rId50"/>
    <p:sldLayoutId id="2147484716" r:id="rId51"/>
    <p:sldLayoutId id="2147484717" r:id="rId52"/>
    <p:sldLayoutId id="2147484718" r:id="rId53"/>
    <p:sldLayoutId id="2147484719" r:id="rId54"/>
    <p:sldLayoutId id="2147484720" r:id="rId55"/>
    <p:sldLayoutId id="2147484721" r:id="rId56"/>
    <p:sldLayoutId id="2147484722" r:id="rId57"/>
    <p:sldLayoutId id="2147484723" r:id="rId58"/>
    <p:sldLayoutId id="2147484724" r:id="rId59"/>
  </p:sldLayoutIdLst>
  <p:transition spd="slow">
    <p:wipe/>
  </p:transition>
  <p:timing>
    <p:tnLst>
      <p:par>
        <p:cTn id="1" dur="indefinite" restart="never" nodeType="tmRoot"/>
      </p:par>
    </p:tnLst>
  </p:timing>
  <p:txStyles>
    <p:titleStyle>
      <a:lvl1pPr algn="l" defTabSz="685583" rtl="0" eaLnBrk="1" latinLnBrk="0" hangingPunct="1">
        <a:lnSpc>
          <a:spcPct val="80000"/>
        </a:lnSpc>
        <a:spcBef>
          <a:spcPct val="0"/>
        </a:spcBef>
        <a:buNone/>
        <a:defRPr lang="en-US" sz="2500" b="0" kern="1200" spc="0" baseline="0" dirty="0">
          <a:solidFill>
            <a:srgbClr val="00A2BF"/>
          </a:solidFill>
          <a:latin typeface="+mj-lt"/>
          <a:ea typeface="+mj-ea"/>
          <a:cs typeface="CiscoSans"/>
        </a:defRPr>
      </a:lvl1pPr>
    </p:titleStyle>
    <p:bodyStyle>
      <a:lvl1pPr marL="171398" indent="-171398" algn="l" defTabSz="685583"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59838" indent="-215900" algn="l" defTabSz="685583"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1807" indent="-171375" algn="l" defTabSz="685583"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3777" indent="-171375" algn="l" defTabSz="685583"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5738" indent="-171375" algn="l" defTabSz="685583"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3615" indent="-171398" algn="l" defTabSz="685583"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576" indent="-171375" algn="l" defTabSz="685583"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9540" indent="0" algn="l" defTabSz="685583" rtl="0" eaLnBrk="1" latinLnBrk="0" hangingPunct="1">
        <a:spcBef>
          <a:spcPct val="20000"/>
        </a:spcBef>
        <a:buFont typeface="Arial" pitchFamily="34" charset="0"/>
        <a:buNone/>
        <a:defRPr sz="1500" kern="1200">
          <a:solidFill>
            <a:schemeClr val="tx1"/>
          </a:solidFill>
          <a:latin typeface="+mn-lt"/>
          <a:ea typeface="+mn-ea"/>
          <a:cs typeface="+mn-cs"/>
        </a:defRPr>
      </a:lvl8pPr>
      <a:lvl9pPr marL="2913731" indent="-171398" algn="l" defTabSz="6855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583" rtl="0" eaLnBrk="1" latinLnBrk="0" hangingPunct="1">
        <a:defRPr sz="1400" kern="1200">
          <a:solidFill>
            <a:schemeClr val="tx1"/>
          </a:solidFill>
          <a:latin typeface="+mn-lt"/>
          <a:ea typeface="+mn-ea"/>
          <a:cs typeface="+mn-cs"/>
        </a:defRPr>
      </a:lvl1pPr>
      <a:lvl2pPr marL="342788" algn="l" defTabSz="685583" rtl="0" eaLnBrk="1" latinLnBrk="0" hangingPunct="1">
        <a:defRPr sz="1400" kern="1200">
          <a:solidFill>
            <a:schemeClr val="tx1"/>
          </a:solidFill>
          <a:latin typeface="+mn-lt"/>
          <a:ea typeface="+mn-ea"/>
          <a:cs typeface="+mn-cs"/>
        </a:defRPr>
      </a:lvl2pPr>
      <a:lvl3pPr marL="685583" algn="l" defTabSz="685583" rtl="0" eaLnBrk="1" latinLnBrk="0" hangingPunct="1">
        <a:defRPr sz="1400" kern="1200">
          <a:solidFill>
            <a:schemeClr val="tx1"/>
          </a:solidFill>
          <a:latin typeface="+mn-lt"/>
          <a:ea typeface="+mn-ea"/>
          <a:cs typeface="+mn-cs"/>
        </a:defRPr>
      </a:lvl3pPr>
      <a:lvl4pPr marL="1028375" algn="l" defTabSz="685583" rtl="0" eaLnBrk="1" latinLnBrk="0" hangingPunct="1">
        <a:defRPr sz="1400" kern="1200">
          <a:solidFill>
            <a:schemeClr val="tx1"/>
          </a:solidFill>
          <a:latin typeface="+mn-lt"/>
          <a:ea typeface="+mn-ea"/>
          <a:cs typeface="+mn-cs"/>
        </a:defRPr>
      </a:lvl4pPr>
      <a:lvl5pPr marL="1371168" algn="l" defTabSz="685583" rtl="0" eaLnBrk="1" latinLnBrk="0" hangingPunct="1">
        <a:defRPr sz="1400" kern="1200">
          <a:solidFill>
            <a:schemeClr val="tx1"/>
          </a:solidFill>
          <a:latin typeface="+mn-lt"/>
          <a:ea typeface="+mn-ea"/>
          <a:cs typeface="+mn-cs"/>
        </a:defRPr>
      </a:lvl5pPr>
      <a:lvl6pPr marL="1713959" algn="l" defTabSz="685583" rtl="0" eaLnBrk="1" latinLnBrk="0" hangingPunct="1">
        <a:defRPr sz="1400" kern="1200">
          <a:solidFill>
            <a:schemeClr val="tx1"/>
          </a:solidFill>
          <a:latin typeface="+mn-lt"/>
          <a:ea typeface="+mn-ea"/>
          <a:cs typeface="+mn-cs"/>
        </a:defRPr>
      </a:lvl6pPr>
      <a:lvl7pPr marL="2056751" algn="l" defTabSz="685583" rtl="0" eaLnBrk="1" latinLnBrk="0" hangingPunct="1">
        <a:defRPr sz="1400" kern="1200">
          <a:solidFill>
            <a:schemeClr val="tx1"/>
          </a:solidFill>
          <a:latin typeface="+mn-lt"/>
          <a:ea typeface="+mn-ea"/>
          <a:cs typeface="+mn-cs"/>
        </a:defRPr>
      </a:lvl7pPr>
      <a:lvl8pPr marL="2399540" algn="l" defTabSz="685583" rtl="0" eaLnBrk="1" latinLnBrk="0" hangingPunct="1">
        <a:defRPr sz="1400" kern="1200">
          <a:solidFill>
            <a:schemeClr val="tx1"/>
          </a:solidFill>
          <a:latin typeface="+mn-lt"/>
          <a:ea typeface="+mn-ea"/>
          <a:cs typeface="+mn-cs"/>
        </a:defRPr>
      </a:lvl8pPr>
      <a:lvl9pPr marL="2742332" algn="l" defTabSz="685583"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4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4" tIns="45682" rIns="91364" bIns="4568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98" y="4742908"/>
            <a:ext cx="218953" cy="154518"/>
          </a:xfrm>
          <a:prstGeom prst="rect">
            <a:avLst/>
          </a:prstGeom>
          <a:noFill/>
          <a:ln w="9525" algn="ctr">
            <a:noFill/>
            <a:miter lim="800000"/>
            <a:headEnd/>
            <a:tailEnd/>
          </a:ln>
          <a:effectLst/>
        </p:spPr>
        <p:txBody>
          <a:bodyPr wrap="none" lIns="61541" tIns="30788" rIns="61541" bIns="30788" anchor="b">
            <a:spAutoFit/>
          </a:bodyPr>
          <a:lstStyle/>
          <a:p>
            <a:pPr algn="r" defTabSz="610284" fontAlgn="auto">
              <a:spcBef>
                <a:spcPts val="0"/>
              </a:spcBef>
              <a:spcAft>
                <a:spcPts val="0"/>
              </a:spcAft>
              <a:defRPr/>
            </a:pPr>
            <a:fld id="{4ABDCABE-3F10-B64C-92F1-862014417034}" type="slidenum">
              <a:rPr lang="en-US" sz="600">
                <a:solidFill>
                  <a:srgbClr val="000000">
                    <a:alpha val="25000"/>
                  </a:srgbClr>
                </a:solidFill>
                <a:latin typeface="Arial"/>
                <a:ea typeface="ＭＳ Ｐゴシック" charset="0"/>
                <a:cs typeface="CiscoSans Thin"/>
              </a:rPr>
              <a:pPr algn="r" defTabSz="610284" fontAlgn="auto">
                <a:spcBef>
                  <a:spcPts val="0"/>
                </a:spcBef>
                <a:spcAft>
                  <a:spcPts val="0"/>
                </a:spcAft>
                <a:defRPr/>
              </a:pPr>
              <a:t>‹#›</a:t>
            </a:fld>
            <a:endParaRPr lang="en-US" sz="600" dirty="0">
              <a:solidFill>
                <a:srgbClr val="000000">
                  <a:alpha val="25000"/>
                </a:srgbClr>
              </a:solidFill>
              <a:latin typeface="Arial"/>
              <a:ea typeface="ＭＳ Ｐゴシック" charset="0"/>
              <a:cs typeface="CiscoSans Thin"/>
            </a:endParaRPr>
          </a:p>
        </p:txBody>
      </p:sp>
      <p:sp>
        <p:nvSpPr>
          <p:cNvPr id="13" name="Rectangle 4"/>
          <p:cNvSpPr>
            <a:spLocks noChangeArrowheads="1"/>
          </p:cNvSpPr>
          <p:nvPr/>
        </p:nvSpPr>
        <p:spPr bwMode="ltGray">
          <a:xfrm>
            <a:off x="5867509" y="4741655"/>
            <a:ext cx="2658018" cy="154518"/>
          </a:xfrm>
          <a:prstGeom prst="rect">
            <a:avLst/>
          </a:prstGeom>
          <a:noFill/>
          <a:ln w="9525">
            <a:noFill/>
            <a:miter lim="800000"/>
            <a:headEnd/>
            <a:tailEnd/>
          </a:ln>
          <a:effectLst/>
        </p:spPr>
        <p:txBody>
          <a:bodyPr lIns="61541" tIns="30788" rIns="61541" bIns="30788" anchor="b">
            <a:spAutoFit/>
          </a:bodyPr>
          <a:lstStyle/>
          <a:p>
            <a:pPr defTabSz="610284" fontAlgn="auto">
              <a:spcBef>
                <a:spcPts val="0"/>
              </a:spcBef>
              <a:spcAft>
                <a:spcPts val="0"/>
              </a:spcAft>
              <a:defRPr/>
            </a:pPr>
            <a:r>
              <a:rPr lang="en-US" sz="600" dirty="0">
                <a:solidFill>
                  <a:srgbClr val="000000">
                    <a:alpha val="25000"/>
                  </a:srgbClr>
                </a:solidFill>
                <a:latin typeface="Arial"/>
                <a:ea typeface="ＭＳ Ｐゴシック" charset="0"/>
                <a:cs typeface="CiscoSans Thin"/>
              </a:rPr>
              <a:t>© 2015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4178"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69531062"/>
      </p:ext>
    </p:extLst>
  </p:cSld>
  <p:clrMap bg1="lt1" tx1="dk1" bg2="lt2" tx2="dk2" accent1="accent1" accent2="accent2" accent3="accent3" accent4="accent4" accent5="accent5" accent6="accent6" hlink="hlink" folHlink="folHlink"/>
  <p:transition spd="slow">
    <p:fade/>
  </p:transition>
  <p:timing>
    <p:tnLst>
      <p:par>
        <p:cTn id="1" dur="indefinite" restart="never" nodeType="tmRoot"/>
      </p:par>
    </p:tnLst>
  </p:timing>
  <p:txStyles>
    <p:titleStyle>
      <a:lvl1pPr algn="l" defTabSz="683691"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683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3709"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0557"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741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740" indent="-169740" algn="l" defTabSz="683691"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499" indent="-215717" algn="l" defTabSz="683691"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477" indent="-169740" algn="l" defTabSz="683691"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868"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245"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210" indent="-171322" algn="l" defTabSz="68525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111" indent="-171299" algn="l" defTabSz="68525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380" indent="0" algn="l" defTabSz="685255" rtl="0" eaLnBrk="1" latinLnBrk="0" hangingPunct="1">
        <a:spcBef>
          <a:spcPct val="20000"/>
        </a:spcBef>
        <a:buFont typeface="Arial" pitchFamily="34" charset="0"/>
        <a:buNone/>
        <a:defRPr sz="1500" kern="1200">
          <a:solidFill>
            <a:schemeClr val="tx1"/>
          </a:solidFill>
          <a:latin typeface="+mn-lt"/>
          <a:ea typeface="+mn-ea"/>
          <a:cs typeface="+mn-cs"/>
        </a:defRPr>
      </a:lvl8pPr>
      <a:lvl9pPr marL="2912342" indent="-171322" algn="l" defTabSz="6852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55" rtl="0" eaLnBrk="1" latinLnBrk="0" hangingPunct="1">
        <a:defRPr sz="1400" kern="1200">
          <a:solidFill>
            <a:schemeClr val="tx1"/>
          </a:solidFill>
          <a:latin typeface="+mn-lt"/>
          <a:ea typeface="+mn-ea"/>
          <a:cs typeface="+mn-cs"/>
        </a:defRPr>
      </a:lvl1pPr>
      <a:lvl2pPr marL="342614" algn="l" defTabSz="685255" rtl="0" eaLnBrk="1" latinLnBrk="0" hangingPunct="1">
        <a:defRPr sz="1400" kern="1200">
          <a:solidFill>
            <a:schemeClr val="tx1"/>
          </a:solidFill>
          <a:latin typeface="+mn-lt"/>
          <a:ea typeface="+mn-ea"/>
          <a:cs typeface="+mn-cs"/>
        </a:defRPr>
      </a:lvl2pPr>
      <a:lvl3pPr marL="685255" algn="l" defTabSz="685255" rtl="0" eaLnBrk="1" latinLnBrk="0" hangingPunct="1">
        <a:defRPr sz="1400" kern="1200">
          <a:solidFill>
            <a:schemeClr val="tx1"/>
          </a:solidFill>
          <a:latin typeface="+mn-lt"/>
          <a:ea typeface="+mn-ea"/>
          <a:cs typeface="+mn-cs"/>
        </a:defRPr>
      </a:lvl3pPr>
      <a:lvl4pPr marL="1027881" algn="l" defTabSz="685255" rtl="0" eaLnBrk="1" latinLnBrk="0" hangingPunct="1">
        <a:defRPr sz="1400" kern="1200">
          <a:solidFill>
            <a:schemeClr val="tx1"/>
          </a:solidFill>
          <a:latin typeface="+mn-lt"/>
          <a:ea typeface="+mn-ea"/>
          <a:cs typeface="+mn-cs"/>
        </a:defRPr>
      </a:lvl4pPr>
      <a:lvl5pPr marL="1370512" algn="l" defTabSz="685255" rtl="0" eaLnBrk="1" latinLnBrk="0" hangingPunct="1">
        <a:defRPr sz="1400" kern="1200">
          <a:solidFill>
            <a:schemeClr val="tx1"/>
          </a:solidFill>
          <a:latin typeface="+mn-lt"/>
          <a:ea typeface="+mn-ea"/>
          <a:cs typeface="+mn-cs"/>
        </a:defRPr>
      </a:lvl5pPr>
      <a:lvl6pPr marL="1713149" algn="l" defTabSz="685255" rtl="0" eaLnBrk="1" latinLnBrk="0" hangingPunct="1">
        <a:defRPr sz="1400" kern="1200">
          <a:solidFill>
            <a:schemeClr val="tx1"/>
          </a:solidFill>
          <a:latin typeface="+mn-lt"/>
          <a:ea typeface="+mn-ea"/>
          <a:cs typeface="+mn-cs"/>
        </a:defRPr>
      </a:lvl6pPr>
      <a:lvl7pPr marL="2055767" algn="l" defTabSz="685255" rtl="0" eaLnBrk="1" latinLnBrk="0" hangingPunct="1">
        <a:defRPr sz="1400" kern="1200">
          <a:solidFill>
            <a:schemeClr val="tx1"/>
          </a:solidFill>
          <a:latin typeface="+mn-lt"/>
          <a:ea typeface="+mn-ea"/>
          <a:cs typeface="+mn-cs"/>
        </a:defRPr>
      </a:lvl7pPr>
      <a:lvl8pPr marL="2398380" algn="l" defTabSz="685255" rtl="0" eaLnBrk="1" latinLnBrk="0" hangingPunct="1">
        <a:defRPr sz="1400" kern="1200">
          <a:solidFill>
            <a:schemeClr val="tx1"/>
          </a:solidFill>
          <a:latin typeface="+mn-lt"/>
          <a:ea typeface="+mn-ea"/>
          <a:cs typeface="+mn-cs"/>
        </a:defRPr>
      </a:lvl8pPr>
      <a:lvl9pPr marL="2740997" algn="l" defTabSz="685255" rtl="0" eaLnBrk="1" latinLnBrk="0" hangingPunct="1">
        <a:defRPr sz="14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0052" y="235744"/>
            <a:ext cx="8315325" cy="714374"/>
          </a:xfrm>
          <a:prstGeom prst="rect">
            <a:avLst/>
          </a:prstGeom>
        </p:spPr>
        <p:txBody>
          <a:bodyPr vert="horz" lIns="68573" tIns="34289" rIns="68573" bIns="34289"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00050" y="1097281"/>
            <a:ext cx="8321040" cy="3535442"/>
          </a:xfrm>
          <a:prstGeom prst="rect">
            <a:avLst/>
          </a:prstGeom>
        </p:spPr>
        <p:txBody>
          <a:bodyPr vert="horz" lIns="0" tIns="34289" rIns="68573" bIns="3428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p:nvSpPr>
        <p:spPr>
          <a:xfrm>
            <a:off x="157163"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12" name="Footer Placeholder 4"/>
          <p:cNvSpPr txBox="1">
            <a:spLocks/>
          </p:cNvSpPr>
          <p:nvPr/>
        </p:nvSpPr>
        <p:spPr>
          <a:xfrm>
            <a:off x="7217531"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575190600"/>
      </p:ext>
    </p:extLst>
  </p:cSld>
  <p:clrMap bg1="lt1" tx1="dk1" bg2="lt2" tx2="dk2" accent1="accent1" accent2="accent2" accent3="accent3" accent4="accent4" accent5="accent5" accent6="accent6" hlink="hlink" folHlink="folHlink"/>
  <p:sldLayoutIdLst>
    <p:sldLayoutId id="2147484726" r:id="rId1"/>
    <p:sldLayoutId id="2147484727" r:id="rId2"/>
    <p:sldLayoutId id="2147484728" r:id="rId3"/>
    <p:sldLayoutId id="2147484729" r:id="rId4"/>
    <p:sldLayoutId id="2147484730" r:id="rId5"/>
    <p:sldLayoutId id="2147484731" r:id="rId6"/>
    <p:sldLayoutId id="2147484732" r:id="rId7"/>
    <p:sldLayoutId id="2147484733" r:id="rId8"/>
    <p:sldLayoutId id="2147484734" r:id="rId9"/>
    <p:sldLayoutId id="2147484735" r:id="rId10"/>
    <p:sldLayoutId id="2147484736" r:id="rId11"/>
    <p:sldLayoutId id="2147484737" r:id="rId12"/>
    <p:sldLayoutId id="2147484738" r:id="rId13"/>
    <p:sldLayoutId id="2147484739" r:id="rId14"/>
    <p:sldLayoutId id="2147484740" r:id="rId15"/>
    <p:sldLayoutId id="2147484741" r:id="rId16"/>
    <p:sldLayoutId id="2147484742" r:id="rId17"/>
    <p:sldLayoutId id="2147484743" r:id="rId18"/>
    <p:sldLayoutId id="2147484744" r:id="rId19"/>
    <p:sldLayoutId id="2147484745" r:id="rId20"/>
    <p:sldLayoutId id="2147484746" r:id="rId21"/>
    <p:sldLayoutId id="2147484747" r:id="rId22"/>
  </p:sldLayoutIdLst>
  <p:transition spd="slow">
    <p:fade/>
  </p:transition>
  <p:timing>
    <p:tnLst>
      <p:par>
        <p:cTn id="1" dur="indefinite" restart="never" nodeType="tmRoot"/>
      </p:par>
    </p:tnLst>
  </p:timing>
  <p:hf hdr="0" dt="0"/>
  <p:txStyles>
    <p:titleStyle>
      <a:lvl1pPr algn="l" defTabSz="685715" rtl="0" eaLnBrk="1" latinLnBrk="0" hangingPunct="1">
        <a:lnSpc>
          <a:spcPct val="85000"/>
        </a:lnSpc>
        <a:spcBef>
          <a:spcPct val="0"/>
        </a:spcBef>
        <a:buNone/>
        <a:defRPr sz="2400" b="0" i="0" u="none" kern="1200">
          <a:solidFill>
            <a:schemeClr val="tx2"/>
          </a:solidFill>
          <a:latin typeface="CiscoSansTT Heavy" panose="020B0903020201020303" pitchFamily="34" charset="0"/>
          <a:ea typeface="+mj-ea"/>
          <a:cs typeface="+mj-cs"/>
        </a:defRPr>
      </a:lvl1pPr>
    </p:titleStyle>
    <p:bodyStyle>
      <a:lvl1pPr marL="257144" indent="-257144" algn="l" defTabSz="685715" rtl="0" eaLnBrk="1" latinLnBrk="0" hangingPunct="1">
        <a:lnSpc>
          <a:spcPct val="90000"/>
        </a:lnSpc>
        <a:spcBef>
          <a:spcPts val="1200"/>
        </a:spcBef>
        <a:buClr>
          <a:schemeClr val="accent3"/>
        </a:buClr>
        <a:buSzPct val="100000"/>
        <a:buFont typeface="Webdings" panose="05030102010509060703" pitchFamily="18" charset="2"/>
        <a:buChar char=""/>
        <a:defRPr sz="1800" kern="1200">
          <a:solidFill>
            <a:schemeClr val="tx2"/>
          </a:solidFill>
          <a:latin typeface="+mj-lt"/>
          <a:ea typeface="+mn-ea"/>
          <a:cs typeface="+mn-cs"/>
        </a:defRPr>
      </a:lvl1pPr>
      <a:lvl2pPr marL="514289" indent="-171430" algn="l" defTabSz="685715" rtl="0" eaLnBrk="1" latinLnBrk="0" hangingPunct="1">
        <a:lnSpc>
          <a:spcPct val="90000"/>
        </a:lnSpc>
        <a:spcBef>
          <a:spcPts val="750"/>
        </a:spcBef>
        <a:buClr>
          <a:schemeClr val="accent3"/>
        </a:buClr>
        <a:buFont typeface="Wingdings" panose="05000000000000000000" pitchFamily="2" charset="2"/>
        <a:buChar char="§"/>
        <a:defRPr sz="1500" kern="1200">
          <a:solidFill>
            <a:schemeClr val="tx2"/>
          </a:solidFill>
          <a:latin typeface="+mj-lt"/>
          <a:ea typeface="+mn-ea"/>
          <a:cs typeface="+mn-cs"/>
        </a:defRPr>
      </a:lvl2pPr>
      <a:lvl3pPr marL="857144" indent="-171430" algn="l" defTabSz="685715"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3pPr>
      <a:lvl4pPr marL="1200000" indent="-171430" algn="l" defTabSz="685715"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4pPr>
      <a:lvl5pPr marL="1542857" indent="-171430" algn="l" defTabSz="685715"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36">
          <p15:clr>
            <a:srgbClr val="F26B43"/>
          </p15:clr>
        </p15:guide>
        <p15:guide id="3" pos="7320">
          <p15:clr>
            <a:srgbClr val="F26B43"/>
          </p15:clr>
        </p15:guide>
        <p15:guide id="5" orient="horz" pos="456">
          <p15:clr>
            <a:srgbClr val="F26B43"/>
          </p15:clr>
        </p15:guide>
        <p15:guide id="6" orient="horz" pos="192" userDrawn="1">
          <p15:clr>
            <a:srgbClr val="F26B43"/>
          </p15:clr>
        </p15:guide>
        <p15:guide id="7" pos="7446" userDrawn="1">
          <p15:clr>
            <a:srgbClr val="F26B43"/>
          </p15:clr>
        </p15:guide>
      </p15:sldGuideLst>
    </p:ext>
  </p:extLst>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4867277"/>
            <a:ext cx="9144000" cy="276225"/>
          </a:xfrm>
          <a:prstGeom prst="rect">
            <a:avLst/>
          </a:prstGeom>
          <a:gradFill flip="none" rotWithShape="1">
            <a:gsLst>
              <a:gs pos="0">
                <a:srgbClr val="28ABE2"/>
              </a:gs>
              <a:gs pos="100000">
                <a:srgbClr val="2C2B70"/>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5" rIns="68586" bIns="34295" rtlCol="0" anchor="ctr"/>
          <a:lstStyle/>
          <a:p>
            <a:pPr algn="ctr" defTabSz="685857" fontAlgn="auto">
              <a:spcBef>
                <a:spcPts val="0"/>
              </a:spcBef>
              <a:spcAft>
                <a:spcPts val="0"/>
              </a:spcAft>
            </a:pPr>
            <a:endParaRPr lang="en-US" sz="1400" dirty="0" smtClean="0">
              <a:solidFill>
                <a:srgbClr val="FFFFFF"/>
              </a:solidFill>
            </a:endParaRPr>
          </a:p>
        </p:txBody>
      </p:sp>
      <p:sp>
        <p:nvSpPr>
          <p:cNvPr id="12" name="Title Placeholder 1"/>
          <p:cNvSpPr>
            <a:spLocks noGrp="1"/>
          </p:cNvSpPr>
          <p:nvPr>
            <p:ph type="title"/>
          </p:nvPr>
        </p:nvSpPr>
        <p:spPr>
          <a:xfrm>
            <a:off x="229701" y="324161"/>
            <a:ext cx="8580924" cy="628650"/>
          </a:xfrm>
          <a:prstGeom prst="rect">
            <a:avLst/>
          </a:prstGeom>
        </p:spPr>
        <p:txBody>
          <a:bodyPr vert="horz" lIns="61727" tIns="34295" rIns="61727" bIns="34295" rtlCol="0" anchor="b" anchorCtr="0">
            <a:noAutofit/>
          </a:bodyPr>
          <a:lstStyle/>
          <a:p>
            <a:r>
              <a:rPr lang="en-US" dirty="0" smtClean="0"/>
              <a:t>Slide Title Goes Here</a:t>
            </a:r>
            <a:endParaRPr lang="en-US" dirty="0"/>
          </a:p>
        </p:txBody>
      </p:sp>
      <p:sp>
        <p:nvSpPr>
          <p:cNvPr id="13" name="Text Placeholder 2"/>
          <p:cNvSpPr>
            <a:spLocks noGrp="1"/>
          </p:cNvSpPr>
          <p:nvPr>
            <p:ph type="body" idx="1"/>
          </p:nvPr>
        </p:nvSpPr>
        <p:spPr>
          <a:xfrm>
            <a:off x="229701" y="1004812"/>
            <a:ext cx="8580924" cy="3724274"/>
          </a:xfrm>
          <a:prstGeom prst="rect">
            <a:avLst/>
          </a:prstGeom>
        </p:spPr>
        <p:txBody>
          <a:bodyPr vert="horz" lIns="68586" tIns="34295" rIns="68586" bIns="34295"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Rectangle 4"/>
          <p:cNvSpPr>
            <a:spLocks noChangeArrowheads="1"/>
          </p:cNvSpPr>
          <p:nvPr/>
        </p:nvSpPr>
        <p:spPr bwMode="ltGray">
          <a:xfrm>
            <a:off x="265669" y="4928138"/>
            <a:ext cx="3420515" cy="142992"/>
          </a:xfrm>
          <a:prstGeom prst="rect">
            <a:avLst/>
          </a:prstGeom>
          <a:noFill/>
          <a:ln w="9525">
            <a:noFill/>
            <a:miter lim="800000"/>
            <a:headEnd/>
            <a:tailEnd/>
          </a:ln>
          <a:effectLst/>
        </p:spPr>
        <p:txBody>
          <a:bodyPr wrap="square" lIns="61598" tIns="30800" rIns="61598" bIns="30800" anchor="b" anchorCtr="0">
            <a:spAutoFit/>
          </a:bodyPr>
          <a:lstStyle/>
          <a:p>
            <a:pPr defTabSz="610842" fontAlgn="auto">
              <a:spcBef>
                <a:spcPts val="0"/>
              </a:spcBef>
              <a:spcAft>
                <a:spcPts val="0"/>
              </a:spcAft>
            </a:pPr>
            <a:r>
              <a:rPr lang="en-US" sz="500" dirty="0" smtClean="0">
                <a:solidFill>
                  <a:srgbClr val="FFFFFF"/>
                </a:solidFill>
                <a:latin typeface="Arial"/>
              </a:rPr>
              <a:t>© 2011 Cisco and/or its affiliates. All rights reserved.</a:t>
            </a:r>
            <a:endParaRPr lang="en-US" sz="500" dirty="0">
              <a:solidFill>
                <a:srgbClr val="FFFFFF"/>
              </a:solidFill>
              <a:latin typeface="Arial"/>
            </a:endParaRPr>
          </a:p>
        </p:txBody>
      </p:sp>
      <p:sp>
        <p:nvSpPr>
          <p:cNvPr id="15" name="Rectangle 5"/>
          <p:cNvSpPr>
            <a:spLocks noChangeArrowheads="1"/>
          </p:cNvSpPr>
          <p:nvPr/>
        </p:nvSpPr>
        <p:spPr bwMode="ltGray">
          <a:xfrm>
            <a:off x="7934473" y="4930684"/>
            <a:ext cx="641180" cy="139146"/>
          </a:xfrm>
          <a:prstGeom prst="rect">
            <a:avLst/>
          </a:prstGeom>
          <a:noFill/>
          <a:ln w="9525">
            <a:noFill/>
            <a:miter lim="800000"/>
            <a:headEnd/>
            <a:tailEnd/>
          </a:ln>
          <a:effectLst/>
        </p:spPr>
        <p:txBody>
          <a:bodyPr wrap="none" lIns="61598" tIns="30800" rIns="61598" bIns="30800" anchor="b">
            <a:spAutoFit/>
          </a:bodyPr>
          <a:lstStyle/>
          <a:p>
            <a:pPr algn="r" defTabSz="610842" fontAlgn="auto">
              <a:spcBef>
                <a:spcPts val="0"/>
              </a:spcBef>
              <a:spcAft>
                <a:spcPts val="0"/>
              </a:spcAft>
            </a:pPr>
            <a:r>
              <a:rPr lang="en-US" sz="500" dirty="0">
                <a:solidFill>
                  <a:srgbClr val="FFFFFF"/>
                </a:solidFill>
                <a:latin typeface="Arial"/>
              </a:rPr>
              <a:t>Cisco Confidential</a:t>
            </a:r>
          </a:p>
        </p:txBody>
      </p:sp>
      <p:sp>
        <p:nvSpPr>
          <p:cNvPr id="16" name="Rectangle 7"/>
          <p:cNvSpPr>
            <a:spLocks noChangeArrowheads="1"/>
          </p:cNvSpPr>
          <p:nvPr/>
        </p:nvSpPr>
        <p:spPr bwMode="ltGray">
          <a:xfrm>
            <a:off x="8674685" y="4923760"/>
            <a:ext cx="206687" cy="142992"/>
          </a:xfrm>
          <a:prstGeom prst="rect">
            <a:avLst/>
          </a:prstGeom>
          <a:noFill/>
          <a:ln w="9525" algn="ctr">
            <a:noFill/>
            <a:miter lim="800000"/>
            <a:headEnd/>
            <a:tailEnd/>
          </a:ln>
          <a:effectLst/>
        </p:spPr>
        <p:txBody>
          <a:bodyPr wrap="none" lIns="61598" tIns="30800" rIns="61598" bIns="30800" anchor="b">
            <a:spAutoFit/>
          </a:bodyPr>
          <a:lstStyle/>
          <a:p>
            <a:pPr algn="r" defTabSz="610842" fontAlgn="auto">
              <a:spcBef>
                <a:spcPts val="0"/>
              </a:spcBef>
              <a:spcAft>
                <a:spcPts val="0"/>
              </a:spcAft>
            </a:pPr>
            <a:fld id="{DFCF27A5-1A5B-48D3-A060-2758FFBB1ADD}" type="slidenum">
              <a:rPr lang="en-US" sz="500">
                <a:solidFill>
                  <a:srgbClr val="FFFFFF"/>
                </a:solidFill>
                <a:latin typeface="Arial"/>
              </a:rPr>
              <a:pPr algn="r" defTabSz="610842" fontAlgn="auto">
                <a:spcBef>
                  <a:spcPts val="0"/>
                </a:spcBef>
                <a:spcAft>
                  <a:spcPts val="0"/>
                </a:spcAft>
              </a:pPr>
              <a:t>‹#›</a:t>
            </a:fld>
            <a:endParaRPr lang="en-US" sz="500" dirty="0">
              <a:solidFill>
                <a:srgbClr val="FFFFFF"/>
              </a:solidFill>
              <a:latin typeface="Arial"/>
            </a:endParaRPr>
          </a:p>
        </p:txBody>
      </p:sp>
    </p:spTree>
    <p:extLst>
      <p:ext uri="{BB962C8B-B14F-4D97-AF65-F5344CB8AC3E}">
        <p14:creationId xmlns:p14="http://schemas.microsoft.com/office/powerpoint/2010/main" val="3532645456"/>
      </p:ext>
    </p:extLst>
  </p:cSld>
  <p:clrMap bg1="lt1" tx1="dk1" bg2="lt2" tx2="dk2" accent1="accent1" accent2="accent2" accent3="accent3" accent4="accent4" accent5="accent5" accent6="accent6" hlink="hlink" folHlink="folHlink"/>
  <p:sldLayoutIdLst>
    <p:sldLayoutId id="2147484750" r:id="rId1"/>
    <p:sldLayoutId id="2147484751" r:id="rId2"/>
    <p:sldLayoutId id="2147484752" r:id="rId3"/>
    <p:sldLayoutId id="2147484753" r:id="rId4"/>
    <p:sldLayoutId id="2147484754" r:id="rId5"/>
    <p:sldLayoutId id="2147484755" r:id="rId6"/>
    <p:sldLayoutId id="2147484756" r:id="rId7"/>
    <p:sldLayoutId id="2147484757" r:id="rId8"/>
    <p:sldLayoutId id="2147484758" r:id="rId9"/>
    <p:sldLayoutId id="2147484759" r:id="rId10"/>
    <p:sldLayoutId id="2147484760" r:id="rId11"/>
    <p:sldLayoutId id="2147484761" r:id="rId12"/>
    <p:sldLayoutId id="2147484762" r:id="rId13"/>
    <p:sldLayoutId id="2147484763" r:id="rId14"/>
    <p:sldLayoutId id="2147484764" r:id="rId15"/>
    <p:sldLayoutId id="2147484765" r:id="rId16"/>
    <p:sldLayoutId id="2147484766" r:id="rId17"/>
    <p:sldLayoutId id="2147484767" r:id="rId18"/>
    <p:sldLayoutId id="2147484768" r:id="rId19"/>
    <p:sldLayoutId id="2147484769" r:id="rId20"/>
    <p:sldLayoutId id="2147484770" r:id="rId21"/>
    <p:sldLayoutId id="2147484771" r:id="rId22"/>
    <p:sldLayoutId id="2147484772" r:id="rId23"/>
    <p:sldLayoutId id="2147484773" r:id="rId24"/>
    <p:sldLayoutId id="2147484774" r:id="rId25"/>
    <p:sldLayoutId id="2147484775" r:id="rId26"/>
    <p:sldLayoutId id="2147484776" r:id="rId27"/>
    <p:sldLayoutId id="2147484777" r:id="rId28"/>
    <p:sldLayoutId id="2147484778" r:id="rId29"/>
    <p:sldLayoutId id="2147484779" r:id="rId30"/>
    <p:sldLayoutId id="2147484780" r:id="rId31"/>
    <p:sldLayoutId id="2147484781" r:id="rId32"/>
    <p:sldLayoutId id="2147484782" r:id="rId33"/>
    <p:sldLayoutId id="2147484783" r:id="rId34"/>
    <p:sldLayoutId id="2147484784" r:id="rId35"/>
    <p:sldLayoutId id="2147484785" r:id="rId36"/>
    <p:sldLayoutId id="2147484786" r:id="rId37"/>
    <p:sldLayoutId id="2147484787" r:id="rId38"/>
  </p:sldLayoutIdLst>
  <p:transition>
    <p:wipe dir="r"/>
  </p:transition>
  <p:timing>
    <p:tnLst>
      <p:par>
        <p:cTn id="1" dur="indefinite" restart="never" nodeType="tmRoot"/>
      </p:par>
    </p:tnLst>
  </p:timing>
  <p:txStyles>
    <p:titleStyle>
      <a:lvl1pPr algn="l" defTabSz="685857" rtl="0" eaLnBrk="1" latinLnBrk="0" hangingPunct="1">
        <a:lnSpc>
          <a:spcPct val="80000"/>
        </a:lnSpc>
        <a:spcBef>
          <a:spcPct val="0"/>
        </a:spcBef>
        <a:buNone/>
        <a:defRPr lang="en-US" sz="2700" b="0" kern="1200" spc="0" baseline="0" dirty="0">
          <a:gradFill>
            <a:gsLst>
              <a:gs pos="0">
                <a:srgbClr val="2BA2CC"/>
              </a:gs>
              <a:gs pos="100000">
                <a:srgbClr val="2C2B70"/>
              </a:gs>
            </a:gsLst>
            <a:lin ang="4800000" scaled="0"/>
          </a:gradFill>
          <a:latin typeface="+mj-lt"/>
          <a:ea typeface="+mj-ea"/>
          <a:cs typeface="+mj-cs"/>
        </a:defRPr>
      </a:lvl1pPr>
    </p:titleStyle>
    <p:bodyStyle>
      <a:lvl1pPr marL="171465" indent="-171465" algn="l" defTabSz="685857" rtl="0" eaLnBrk="1" latinLnBrk="0" hangingPunct="1">
        <a:lnSpc>
          <a:spcPct val="95000"/>
        </a:lnSpc>
        <a:spcBef>
          <a:spcPts val="1080"/>
        </a:spcBef>
        <a:buClr>
          <a:srgbClr val="2BA2CC"/>
        </a:buClr>
        <a:buSzPct val="90000"/>
        <a:buFont typeface="Wingdings" charset="2"/>
        <a:buChar char="§"/>
        <a:tabLst/>
        <a:defRPr lang="en-US" sz="1500" kern="1200" dirty="0" smtClean="0">
          <a:solidFill>
            <a:srgbClr val="546568"/>
          </a:solidFill>
          <a:latin typeface="+mj-lt"/>
          <a:ea typeface="+mn-ea"/>
          <a:cs typeface="+mn-cs"/>
        </a:defRPr>
      </a:lvl1pPr>
      <a:lvl2pPr marL="304826" indent="0" algn="l" defTabSz="685857" rtl="0" eaLnBrk="1" latinLnBrk="0" hangingPunct="1">
        <a:lnSpc>
          <a:spcPct val="95000"/>
        </a:lnSpc>
        <a:spcBef>
          <a:spcPts val="630"/>
        </a:spcBef>
        <a:buClr>
          <a:schemeClr val="tx2"/>
        </a:buClr>
        <a:buFontTx/>
        <a:buNone/>
        <a:defRPr lang="en-US" sz="1400" kern="1200" dirty="0" smtClean="0">
          <a:solidFill>
            <a:srgbClr val="546568"/>
          </a:solidFill>
          <a:latin typeface="+mj-lt"/>
          <a:ea typeface="+mn-ea"/>
          <a:cs typeface="+mn-cs"/>
        </a:defRPr>
      </a:lvl2pPr>
      <a:lvl3pPr marL="428661" indent="-1191" algn="l" defTabSz="685857" rtl="0" eaLnBrk="1" latinLnBrk="0" hangingPunct="1">
        <a:lnSpc>
          <a:spcPct val="95000"/>
        </a:lnSpc>
        <a:spcBef>
          <a:spcPts val="630"/>
        </a:spcBef>
        <a:buFont typeface="Arial" pitchFamily="34" charset="0"/>
        <a:buNone/>
        <a:defRPr lang="en-US" sz="1200" kern="1200" dirty="0" smtClean="0">
          <a:solidFill>
            <a:srgbClr val="546568"/>
          </a:solidFill>
          <a:latin typeface="+mj-lt"/>
          <a:ea typeface="+mn-ea"/>
          <a:cs typeface="+mn-cs"/>
        </a:defRPr>
      </a:lvl3pPr>
      <a:lvl4pPr marL="516774" indent="0" algn="l" defTabSz="685857" rtl="0" eaLnBrk="1" latinLnBrk="0" hangingPunct="1">
        <a:lnSpc>
          <a:spcPct val="95000"/>
        </a:lnSpc>
        <a:spcBef>
          <a:spcPts val="630"/>
        </a:spcBef>
        <a:buFont typeface="Arial" pitchFamily="34" charset="0"/>
        <a:buNone/>
        <a:defRPr lang="en-US" sz="1100" kern="1200" dirty="0" smtClean="0">
          <a:solidFill>
            <a:srgbClr val="546568"/>
          </a:solidFill>
          <a:latin typeface="+mj-lt"/>
          <a:ea typeface="+mn-ea"/>
          <a:cs typeface="+mn-cs"/>
        </a:defRPr>
      </a:lvl4pPr>
      <a:lvl5pPr marL="601316" indent="0" algn="l" defTabSz="685857" rtl="0" eaLnBrk="1" latinLnBrk="0" hangingPunct="1">
        <a:lnSpc>
          <a:spcPct val="95000"/>
        </a:lnSpc>
        <a:spcBef>
          <a:spcPts val="630"/>
        </a:spcBef>
        <a:buFont typeface="Arial" pitchFamily="34" charset="0"/>
        <a:buNone/>
        <a:defRPr lang="en-US" sz="1100" kern="1200" dirty="0">
          <a:solidFill>
            <a:srgbClr val="546568"/>
          </a:solidFill>
          <a:latin typeface="+mj-lt"/>
          <a:ea typeface="+mn-ea"/>
          <a:cs typeface="+mn-cs"/>
        </a:defRPr>
      </a:lvl5pPr>
      <a:lvl6pPr marL="1886107" indent="-171465" algn="l" defTabSz="68585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36" indent="-171465" algn="l" defTabSz="68585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65" indent="-171465" algn="l" defTabSz="68585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893" indent="-171465" algn="l" defTabSz="68585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57" rtl="0" eaLnBrk="1" latinLnBrk="0" hangingPunct="1">
        <a:defRPr sz="1400" kern="1200">
          <a:solidFill>
            <a:schemeClr val="tx1"/>
          </a:solidFill>
          <a:latin typeface="+mn-lt"/>
          <a:ea typeface="+mn-ea"/>
          <a:cs typeface="+mn-cs"/>
        </a:defRPr>
      </a:lvl1pPr>
      <a:lvl2pPr marL="342929" algn="l" defTabSz="685857" rtl="0" eaLnBrk="1" latinLnBrk="0" hangingPunct="1">
        <a:defRPr sz="1400" kern="1200">
          <a:solidFill>
            <a:schemeClr val="tx1"/>
          </a:solidFill>
          <a:latin typeface="+mn-lt"/>
          <a:ea typeface="+mn-ea"/>
          <a:cs typeface="+mn-cs"/>
        </a:defRPr>
      </a:lvl2pPr>
      <a:lvl3pPr marL="685857" algn="l" defTabSz="685857" rtl="0" eaLnBrk="1" latinLnBrk="0" hangingPunct="1">
        <a:defRPr sz="1400" kern="1200">
          <a:solidFill>
            <a:schemeClr val="tx1"/>
          </a:solidFill>
          <a:latin typeface="+mn-lt"/>
          <a:ea typeface="+mn-ea"/>
          <a:cs typeface="+mn-cs"/>
        </a:defRPr>
      </a:lvl3pPr>
      <a:lvl4pPr marL="1028786" algn="l" defTabSz="685857" rtl="0" eaLnBrk="1" latinLnBrk="0" hangingPunct="1">
        <a:defRPr sz="1400" kern="1200">
          <a:solidFill>
            <a:schemeClr val="tx1"/>
          </a:solidFill>
          <a:latin typeface="+mn-lt"/>
          <a:ea typeface="+mn-ea"/>
          <a:cs typeface="+mn-cs"/>
        </a:defRPr>
      </a:lvl4pPr>
      <a:lvl5pPr marL="1371715" algn="l" defTabSz="685857" rtl="0" eaLnBrk="1" latinLnBrk="0" hangingPunct="1">
        <a:defRPr sz="1400" kern="1200">
          <a:solidFill>
            <a:schemeClr val="tx1"/>
          </a:solidFill>
          <a:latin typeface="+mn-lt"/>
          <a:ea typeface="+mn-ea"/>
          <a:cs typeface="+mn-cs"/>
        </a:defRPr>
      </a:lvl5pPr>
      <a:lvl6pPr marL="1714643" algn="l" defTabSz="685857" rtl="0" eaLnBrk="1" latinLnBrk="0" hangingPunct="1">
        <a:defRPr sz="1400" kern="1200">
          <a:solidFill>
            <a:schemeClr val="tx1"/>
          </a:solidFill>
          <a:latin typeface="+mn-lt"/>
          <a:ea typeface="+mn-ea"/>
          <a:cs typeface="+mn-cs"/>
        </a:defRPr>
      </a:lvl6pPr>
      <a:lvl7pPr marL="2057572" algn="l" defTabSz="685857" rtl="0" eaLnBrk="1" latinLnBrk="0" hangingPunct="1">
        <a:defRPr sz="1400" kern="1200">
          <a:solidFill>
            <a:schemeClr val="tx1"/>
          </a:solidFill>
          <a:latin typeface="+mn-lt"/>
          <a:ea typeface="+mn-ea"/>
          <a:cs typeface="+mn-cs"/>
        </a:defRPr>
      </a:lvl7pPr>
      <a:lvl8pPr marL="2400500" algn="l" defTabSz="685857" rtl="0" eaLnBrk="1" latinLnBrk="0" hangingPunct="1">
        <a:defRPr sz="1400" kern="1200">
          <a:solidFill>
            <a:schemeClr val="tx1"/>
          </a:solidFill>
          <a:latin typeface="+mn-lt"/>
          <a:ea typeface="+mn-ea"/>
          <a:cs typeface="+mn-cs"/>
        </a:defRPr>
      </a:lvl8pPr>
      <a:lvl9pPr marL="2743430" algn="l" defTabSz="685857" rtl="0" eaLnBrk="1" latinLnBrk="0" hangingPunct="1">
        <a:defRPr sz="14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4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4" tIns="45682" rIns="91364" bIns="4568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98" y="4742908"/>
            <a:ext cx="218953" cy="154518"/>
          </a:xfrm>
          <a:prstGeom prst="rect">
            <a:avLst/>
          </a:prstGeom>
          <a:noFill/>
          <a:ln w="9525" algn="ctr">
            <a:noFill/>
            <a:miter lim="800000"/>
            <a:headEnd/>
            <a:tailEnd/>
          </a:ln>
          <a:effectLst/>
        </p:spPr>
        <p:txBody>
          <a:bodyPr wrap="none" lIns="61541" tIns="30788" rIns="61541" bIns="30788" anchor="b">
            <a:spAutoFit/>
          </a:bodyPr>
          <a:lstStyle/>
          <a:p>
            <a:pPr algn="r" defTabSz="610284" fontAlgn="auto">
              <a:spcBef>
                <a:spcPts val="0"/>
              </a:spcBef>
              <a:spcAft>
                <a:spcPts val="0"/>
              </a:spcAft>
              <a:defRPr/>
            </a:pPr>
            <a:fld id="{4ABDCABE-3F10-B64C-92F1-862014417034}" type="slidenum">
              <a:rPr lang="en-US" sz="600">
                <a:solidFill>
                  <a:srgbClr val="000000">
                    <a:alpha val="25000"/>
                  </a:srgbClr>
                </a:solidFill>
                <a:latin typeface="Arial"/>
                <a:ea typeface="ＭＳ Ｐゴシック" charset="0"/>
                <a:cs typeface="CiscoSans Thin"/>
              </a:rPr>
              <a:pPr algn="r" defTabSz="610284" fontAlgn="auto">
                <a:spcBef>
                  <a:spcPts val="0"/>
                </a:spcBef>
                <a:spcAft>
                  <a:spcPts val="0"/>
                </a:spcAft>
                <a:defRPr/>
              </a:pPr>
              <a:t>‹#›</a:t>
            </a:fld>
            <a:endParaRPr lang="en-US" sz="600" dirty="0">
              <a:solidFill>
                <a:srgbClr val="000000">
                  <a:alpha val="25000"/>
                </a:srgbClr>
              </a:solidFill>
              <a:latin typeface="Arial"/>
              <a:ea typeface="ＭＳ Ｐゴシック" charset="0"/>
              <a:cs typeface="CiscoSans Thin"/>
            </a:endParaRPr>
          </a:p>
        </p:txBody>
      </p:sp>
      <p:pic>
        <p:nvPicPr>
          <p:cNvPr id="7" name="Picture 2" descr="C:\Users\spius\Pictures\cisco logo blue gradien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4178"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4"/>
          <p:cNvSpPr>
            <a:spLocks noChangeArrowheads="1"/>
          </p:cNvSpPr>
          <p:nvPr/>
        </p:nvSpPr>
        <p:spPr bwMode="ltGray">
          <a:xfrm>
            <a:off x="5985513" y="4731525"/>
            <a:ext cx="2472136" cy="154518"/>
          </a:xfrm>
          <a:prstGeom prst="rect">
            <a:avLst/>
          </a:prstGeom>
          <a:noFill/>
          <a:ln w="9525">
            <a:noFill/>
            <a:miter lim="800000"/>
            <a:headEnd/>
            <a:tailEnd/>
          </a:ln>
          <a:effectLst/>
        </p:spPr>
        <p:txBody>
          <a:bodyPr wrap="square" lIns="61541" tIns="30788" rIns="61541" bIns="30788" anchor="b">
            <a:spAutoFit/>
          </a:bodyPr>
          <a:lstStyle/>
          <a:p>
            <a:pPr algn="r" defTabSz="610284" fontAlgn="auto">
              <a:spcBef>
                <a:spcPts val="0"/>
              </a:spcBef>
              <a:spcAft>
                <a:spcPts val="0"/>
              </a:spcAft>
            </a:pPr>
            <a:r>
              <a:rPr lang="en-US" sz="600" dirty="0">
                <a:solidFill>
                  <a:srgbClr val="000000">
                    <a:alpha val="25000"/>
                  </a:srgbClr>
                </a:solidFill>
                <a:latin typeface="Arial"/>
                <a:ea typeface="ＭＳ Ｐゴシック" charset="0"/>
                <a:cs typeface="CiscoSans Thin"/>
              </a:rPr>
              <a:t>© 2015  Cisco and/or its affiliates. All rights reserved.   Cisco Public</a:t>
            </a:r>
          </a:p>
        </p:txBody>
      </p:sp>
    </p:spTree>
    <p:extLst>
      <p:ext uri="{BB962C8B-B14F-4D97-AF65-F5344CB8AC3E}">
        <p14:creationId xmlns:p14="http://schemas.microsoft.com/office/powerpoint/2010/main" val="4049559195"/>
      </p:ext>
    </p:extLst>
  </p:cSld>
  <p:clrMap bg1="lt1" tx1="dk1" bg2="lt2" tx2="dk2" accent1="accent1" accent2="accent2" accent3="accent3" accent4="accent4" accent5="accent5" accent6="accent6" hlink="hlink" folHlink="folHlink"/>
  <p:sldLayoutIdLst>
    <p:sldLayoutId id="2147484792" r:id="rId1"/>
  </p:sldLayoutIdLst>
  <p:transition spd="slow">
    <p:wipe/>
  </p:transition>
  <p:timing>
    <p:tnLst>
      <p:par>
        <p:cTn id="1" dur="indefinite" restart="never" nodeType="tmRoot"/>
      </p:par>
    </p:tnLst>
  </p:timing>
  <p:txStyles>
    <p:titleStyle>
      <a:lvl1pPr algn="l" defTabSz="683691"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683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3709"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0557"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741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740" indent="-169740" algn="l" defTabSz="683691"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499" indent="-215717" algn="l" defTabSz="683691"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477" indent="-169740" algn="l" defTabSz="683691"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868"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245"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210" indent="-171322" algn="l" defTabSz="68525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111" indent="-171299" algn="l" defTabSz="68525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380" indent="0" algn="l" defTabSz="685255" rtl="0" eaLnBrk="1" latinLnBrk="0" hangingPunct="1">
        <a:spcBef>
          <a:spcPct val="20000"/>
        </a:spcBef>
        <a:buFont typeface="Arial" pitchFamily="34" charset="0"/>
        <a:buNone/>
        <a:defRPr sz="1500" kern="1200">
          <a:solidFill>
            <a:schemeClr val="tx1"/>
          </a:solidFill>
          <a:latin typeface="+mn-lt"/>
          <a:ea typeface="+mn-ea"/>
          <a:cs typeface="+mn-cs"/>
        </a:defRPr>
      </a:lvl8pPr>
      <a:lvl9pPr marL="2912342" indent="-171322" algn="l" defTabSz="6852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55" rtl="0" eaLnBrk="1" latinLnBrk="0" hangingPunct="1">
        <a:defRPr sz="1400" kern="1200">
          <a:solidFill>
            <a:schemeClr val="tx1"/>
          </a:solidFill>
          <a:latin typeface="+mn-lt"/>
          <a:ea typeface="+mn-ea"/>
          <a:cs typeface="+mn-cs"/>
        </a:defRPr>
      </a:lvl1pPr>
      <a:lvl2pPr marL="342614" algn="l" defTabSz="685255" rtl="0" eaLnBrk="1" latinLnBrk="0" hangingPunct="1">
        <a:defRPr sz="1400" kern="1200">
          <a:solidFill>
            <a:schemeClr val="tx1"/>
          </a:solidFill>
          <a:latin typeface="+mn-lt"/>
          <a:ea typeface="+mn-ea"/>
          <a:cs typeface="+mn-cs"/>
        </a:defRPr>
      </a:lvl2pPr>
      <a:lvl3pPr marL="685255" algn="l" defTabSz="685255" rtl="0" eaLnBrk="1" latinLnBrk="0" hangingPunct="1">
        <a:defRPr sz="1400" kern="1200">
          <a:solidFill>
            <a:schemeClr val="tx1"/>
          </a:solidFill>
          <a:latin typeface="+mn-lt"/>
          <a:ea typeface="+mn-ea"/>
          <a:cs typeface="+mn-cs"/>
        </a:defRPr>
      </a:lvl3pPr>
      <a:lvl4pPr marL="1027881" algn="l" defTabSz="685255" rtl="0" eaLnBrk="1" latinLnBrk="0" hangingPunct="1">
        <a:defRPr sz="1400" kern="1200">
          <a:solidFill>
            <a:schemeClr val="tx1"/>
          </a:solidFill>
          <a:latin typeface="+mn-lt"/>
          <a:ea typeface="+mn-ea"/>
          <a:cs typeface="+mn-cs"/>
        </a:defRPr>
      </a:lvl4pPr>
      <a:lvl5pPr marL="1370512" algn="l" defTabSz="685255" rtl="0" eaLnBrk="1" latinLnBrk="0" hangingPunct="1">
        <a:defRPr sz="1400" kern="1200">
          <a:solidFill>
            <a:schemeClr val="tx1"/>
          </a:solidFill>
          <a:latin typeface="+mn-lt"/>
          <a:ea typeface="+mn-ea"/>
          <a:cs typeface="+mn-cs"/>
        </a:defRPr>
      </a:lvl5pPr>
      <a:lvl6pPr marL="1713149" algn="l" defTabSz="685255" rtl="0" eaLnBrk="1" latinLnBrk="0" hangingPunct="1">
        <a:defRPr sz="1400" kern="1200">
          <a:solidFill>
            <a:schemeClr val="tx1"/>
          </a:solidFill>
          <a:latin typeface="+mn-lt"/>
          <a:ea typeface="+mn-ea"/>
          <a:cs typeface="+mn-cs"/>
        </a:defRPr>
      </a:lvl6pPr>
      <a:lvl7pPr marL="2055767" algn="l" defTabSz="685255" rtl="0" eaLnBrk="1" latinLnBrk="0" hangingPunct="1">
        <a:defRPr sz="1400" kern="1200">
          <a:solidFill>
            <a:schemeClr val="tx1"/>
          </a:solidFill>
          <a:latin typeface="+mn-lt"/>
          <a:ea typeface="+mn-ea"/>
          <a:cs typeface="+mn-cs"/>
        </a:defRPr>
      </a:lvl7pPr>
      <a:lvl8pPr marL="2398380" algn="l" defTabSz="685255" rtl="0" eaLnBrk="1" latinLnBrk="0" hangingPunct="1">
        <a:defRPr sz="1400" kern="1200">
          <a:solidFill>
            <a:schemeClr val="tx1"/>
          </a:solidFill>
          <a:latin typeface="+mn-lt"/>
          <a:ea typeface="+mn-ea"/>
          <a:cs typeface="+mn-cs"/>
        </a:defRPr>
      </a:lvl8pPr>
      <a:lvl9pPr marL="2740997" algn="l" defTabSz="685255" rtl="0" eaLnBrk="1" latinLnBrk="0" hangingPunct="1">
        <a:defRPr sz="14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4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4" tIns="45682" rIns="91364" bIns="4568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98" y="4742908"/>
            <a:ext cx="218953" cy="154518"/>
          </a:xfrm>
          <a:prstGeom prst="rect">
            <a:avLst/>
          </a:prstGeom>
          <a:noFill/>
          <a:ln w="9525" algn="ctr">
            <a:noFill/>
            <a:miter lim="800000"/>
            <a:headEnd/>
            <a:tailEnd/>
          </a:ln>
          <a:effectLst/>
        </p:spPr>
        <p:txBody>
          <a:bodyPr wrap="none" lIns="61541" tIns="30788" rIns="61541" bIns="30788" anchor="b">
            <a:spAutoFit/>
          </a:bodyPr>
          <a:lstStyle/>
          <a:p>
            <a:pPr algn="r" defTabSz="610284" fontAlgn="auto">
              <a:spcBef>
                <a:spcPts val="0"/>
              </a:spcBef>
              <a:spcAft>
                <a:spcPts val="0"/>
              </a:spcAft>
              <a:defRPr/>
            </a:pPr>
            <a:fld id="{4ABDCABE-3F10-B64C-92F1-862014417034}" type="slidenum">
              <a:rPr lang="en-US" sz="600">
                <a:solidFill>
                  <a:srgbClr val="000000">
                    <a:alpha val="25000"/>
                  </a:srgbClr>
                </a:solidFill>
                <a:latin typeface="Arial"/>
                <a:ea typeface="ＭＳ Ｐゴシック" charset="0"/>
                <a:cs typeface="CiscoSans Thin"/>
              </a:rPr>
              <a:pPr algn="r" defTabSz="610284" fontAlgn="auto">
                <a:spcBef>
                  <a:spcPts val="0"/>
                </a:spcBef>
                <a:spcAft>
                  <a:spcPts val="0"/>
                </a:spcAft>
                <a:defRPr/>
              </a:pPr>
              <a:t>‹#›</a:t>
            </a:fld>
            <a:endParaRPr lang="en-US" sz="600" dirty="0">
              <a:solidFill>
                <a:srgbClr val="000000">
                  <a:alpha val="25000"/>
                </a:srgbClr>
              </a:solidFill>
              <a:latin typeface="Arial"/>
              <a:ea typeface="ＭＳ Ｐゴシック" charset="0"/>
              <a:cs typeface="CiscoSans Thin"/>
            </a:endParaRPr>
          </a:p>
        </p:txBody>
      </p:sp>
      <p:pic>
        <p:nvPicPr>
          <p:cNvPr id="7" name="Picture 2" descr="C:\Users\spius\Pictures\cisco logo blue gradien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4178"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4"/>
          <p:cNvSpPr>
            <a:spLocks noChangeArrowheads="1"/>
          </p:cNvSpPr>
          <p:nvPr/>
        </p:nvSpPr>
        <p:spPr bwMode="ltGray">
          <a:xfrm>
            <a:off x="5985513" y="4731525"/>
            <a:ext cx="2472136" cy="154518"/>
          </a:xfrm>
          <a:prstGeom prst="rect">
            <a:avLst/>
          </a:prstGeom>
          <a:noFill/>
          <a:ln w="9525">
            <a:noFill/>
            <a:miter lim="800000"/>
            <a:headEnd/>
            <a:tailEnd/>
          </a:ln>
          <a:effectLst/>
        </p:spPr>
        <p:txBody>
          <a:bodyPr wrap="square" lIns="61541" tIns="30788" rIns="61541" bIns="30788" anchor="b">
            <a:spAutoFit/>
          </a:bodyPr>
          <a:lstStyle/>
          <a:p>
            <a:pPr algn="r" defTabSz="610284" fontAlgn="auto">
              <a:spcBef>
                <a:spcPts val="0"/>
              </a:spcBef>
              <a:spcAft>
                <a:spcPts val="0"/>
              </a:spcAft>
            </a:pPr>
            <a:r>
              <a:rPr lang="en-US" sz="600" dirty="0">
                <a:solidFill>
                  <a:srgbClr val="000000">
                    <a:alpha val="25000"/>
                  </a:srgbClr>
                </a:solidFill>
                <a:latin typeface="Arial"/>
                <a:ea typeface="ＭＳ Ｐゴシック" charset="0"/>
                <a:cs typeface="CiscoSans Thin"/>
              </a:rPr>
              <a:t>© 2015  Cisco and/or its affiliates. All rights reserved.   Cisco Public</a:t>
            </a:r>
          </a:p>
        </p:txBody>
      </p:sp>
    </p:spTree>
    <p:extLst>
      <p:ext uri="{BB962C8B-B14F-4D97-AF65-F5344CB8AC3E}">
        <p14:creationId xmlns:p14="http://schemas.microsoft.com/office/powerpoint/2010/main" val="634049863"/>
      </p:ext>
    </p:extLst>
  </p:cSld>
  <p:clrMap bg1="lt1" tx1="dk1" bg2="lt2" tx2="dk2" accent1="accent1" accent2="accent2" accent3="accent3" accent4="accent4" accent5="accent5" accent6="accent6" hlink="hlink" folHlink="folHlink"/>
  <p:sldLayoutIdLst>
    <p:sldLayoutId id="2147484797" r:id="rId1"/>
  </p:sldLayoutIdLst>
  <p:transition spd="slow">
    <p:wipe/>
  </p:transition>
  <p:timing>
    <p:tnLst>
      <p:par>
        <p:cTn id="1" dur="indefinite" restart="never" nodeType="tmRoot"/>
      </p:par>
    </p:tnLst>
  </p:timing>
  <p:txStyles>
    <p:titleStyle>
      <a:lvl1pPr algn="l" defTabSz="683691"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683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3709"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0557"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741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740" indent="-169740" algn="l" defTabSz="683691"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499" indent="-215717" algn="l" defTabSz="683691"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477" indent="-169740" algn="l" defTabSz="683691"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868"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245"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210" indent="-171322" algn="l" defTabSz="68525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111" indent="-171299" algn="l" defTabSz="68525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380" indent="0" algn="l" defTabSz="685255" rtl="0" eaLnBrk="1" latinLnBrk="0" hangingPunct="1">
        <a:spcBef>
          <a:spcPct val="20000"/>
        </a:spcBef>
        <a:buFont typeface="Arial" pitchFamily="34" charset="0"/>
        <a:buNone/>
        <a:defRPr sz="1500" kern="1200">
          <a:solidFill>
            <a:schemeClr val="tx1"/>
          </a:solidFill>
          <a:latin typeface="+mn-lt"/>
          <a:ea typeface="+mn-ea"/>
          <a:cs typeface="+mn-cs"/>
        </a:defRPr>
      </a:lvl8pPr>
      <a:lvl9pPr marL="2912342" indent="-171322" algn="l" defTabSz="6852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55" rtl="0" eaLnBrk="1" latinLnBrk="0" hangingPunct="1">
        <a:defRPr sz="1400" kern="1200">
          <a:solidFill>
            <a:schemeClr val="tx1"/>
          </a:solidFill>
          <a:latin typeface="+mn-lt"/>
          <a:ea typeface="+mn-ea"/>
          <a:cs typeface="+mn-cs"/>
        </a:defRPr>
      </a:lvl1pPr>
      <a:lvl2pPr marL="342614" algn="l" defTabSz="685255" rtl="0" eaLnBrk="1" latinLnBrk="0" hangingPunct="1">
        <a:defRPr sz="1400" kern="1200">
          <a:solidFill>
            <a:schemeClr val="tx1"/>
          </a:solidFill>
          <a:latin typeface="+mn-lt"/>
          <a:ea typeface="+mn-ea"/>
          <a:cs typeface="+mn-cs"/>
        </a:defRPr>
      </a:lvl2pPr>
      <a:lvl3pPr marL="685255" algn="l" defTabSz="685255" rtl="0" eaLnBrk="1" latinLnBrk="0" hangingPunct="1">
        <a:defRPr sz="1400" kern="1200">
          <a:solidFill>
            <a:schemeClr val="tx1"/>
          </a:solidFill>
          <a:latin typeface="+mn-lt"/>
          <a:ea typeface="+mn-ea"/>
          <a:cs typeface="+mn-cs"/>
        </a:defRPr>
      </a:lvl3pPr>
      <a:lvl4pPr marL="1027881" algn="l" defTabSz="685255" rtl="0" eaLnBrk="1" latinLnBrk="0" hangingPunct="1">
        <a:defRPr sz="1400" kern="1200">
          <a:solidFill>
            <a:schemeClr val="tx1"/>
          </a:solidFill>
          <a:latin typeface="+mn-lt"/>
          <a:ea typeface="+mn-ea"/>
          <a:cs typeface="+mn-cs"/>
        </a:defRPr>
      </a:lvl4pPr>
      <a:lvl5pPr marL="1370512" algn="l" defTabSz="685255" rtl="0" eaLnBrk="1" latinLnBrk="0" hangingPunct="1">
        <a:defRPr sz="1400" kern="1200">
          <a:solidFill>
            <a:schemeClr val="tx1"/>
          </a:solidFill>
          <a:latin typeface="+mn-lt"/>
          <a:ea typeface="+mn-ea"/>
          <a:cs typeface="+mn-cs"/>
        </a:defRPr>
      </a:lvl5pPr>
      <a:lvl6pPr marL="1713149" algn="l" defTabSz="685255" rtl="0" eaLnBrk="1" latinLnBrk="0" hangingPunct="1">
        <a:defRPr sz="1400" kern="1200">
          <a:solidFill>
            <a:schemeClr val="tx1"/>
          </a:solidFill>
          <a:latin typeface="+mn-lt"/>
          <a:ea typeface="+mn-ea"/>
          <a:cs typeface="+mn-cs"/>
        </a:defRPr>
      </a:lvl6pPr>
      <a:lvl7pPr marL="2055767" algn="l" defTabSz="685255" rtl="0" eaLnBrk="1" latinLnBrk="0" hangingPunct="1">
        <a:defRPr sz="1400" kern="1200">
          <a:solidFill>
            <a:schemeClr val="tx1"/>
          </a:solidFill>
          <a:latin typeface="+mn-lt"/>
          <a:ea typeface="+mn-ea"/>
          <a:cs typeface="+mn-cs"/>
        </a:defRPr>
      </a:lvl7pPr>
      <a:lvl8pPr marL="2398380" algn="l" defTabSz="685255" rtl="0" eaLnBrk="1" latinLnBrk="0" hangingPunct="1">
        <a:defRPr sz="1400" kern="1200">
          <a:solidFill>
            <a:schemeClr val="tx1"/>
          </a:solidFill>
          <a:latin typeface="+mn-lt"/>
          <a:ea typeface="+mn-ea"/>
          <a:cs typeface="+mn-cs"/>
        </a:defRPr>
      </a:lvl8pPr>
      <a:lvl9pPr marL="2740997" algn="l" defTabSz="685255" rtl="0" eaLnBrk="1" latinLnBrk="0" hangingPunct="1">
        <a:defRPr sz="14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4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4" tIns="45682" rIns="91364" bIns="4568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98" y="4742908"/>
            <a:ext cx="218953" cy="154518"/>
          </a:xfrm>
          <a:prstGeom prst="rect">
            <a:avLst/>
          </a:prstGeom>
          <a:noFill/>
          <a:ln w="9525" algn="ctr">
            <a:noFill/>
            <a:miter lim="800000"/>
            <a:headEnd/>
            <a:tailEnd/>
          </a:ln>
          <a:effectLst/>
        </p:spPr>
        <p:txBody>
          <a:bodyPr wrap="none" lIns="61541" tIns="30788" rIns="61541" bIns="30788" anchor="b">
            <a:spAutoFit/>
          </a:bodyPr>
          <a:lstStyle/>
          <a:p>
            <a:pPr algn="r" defTabSz="610284" fontAlgn="auto">
              <a:spcBef>
                <a:spcPts val="0"/>
              </a:spcBef>
              <a:spcAft>
                <a:spcPts val="0"/>
              </a:spcAft>
              <a:defRPr/>
            </a:pPr>
            <a:fld id="{4ABDCABE-3F10-B64C-92F1-862014417034}" type="slidenum">
              <a:rPr lang="en-US" sz="600">
                <a:solidFill>
                  <a:srgbClr val="000000">
                    <a:alpha val="25000"/>
                  </a:srgbClr>
                </a:solidFill>
                <a:latin typeface="Arial"/>
                <a:ea typeface="ＭＳ Ｐゴシック" charset="0"/>
                <a:cs typeface="CiscoSans Thin"/>
              </a:rPr>
              <a:pPr algn="r" defTabSz="610284" fontAlgn="auto">
                <a:spcBef>
                  <a:spcPts val="0"/>
                </a:spcBef>
                <a:spcAft>
                  <a:spcPts val="0"/>
                </a:spcAft>
                <a:defRPr/>
              </a:pPr>
              <a:t>‹#›</a:t>
            </a:fld>
            <a:endParaRPr lang="en-US" sz="600" dirty="0">
              <a:solidFill>
                <a:srgbClr val="000000">
                  <a:alpha val="25000"/>
                </a:srgbClr>
              </a:solidFill>
              <a:latin typeface="Arial"/>
              <a:ea typeface="ＭＳ Ｐゴシック" charset="0"/>
              <a:cs typeface="CiscoSans Thin"/>
            </a:endParaRPr>
          </a:p>
        </p:txBody>
      </p:sp>
      <p:pic>
        <p:nvPicPr>
          <p:cNvPr id="7" name="Picture 2" descr="C:\Users\spius\Pictures\cisco logo blue gradient.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74178"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4"/>
          <p:cNvSpPr>
            <a:spLocks noChangeArrowheads="1"/>
          </p:cNvSpPr>
          <p:nvPr/>
        </p:nvSpPr>
        <p:spPr bwMode="ltGray">
          <a:xfrm>
            <a:off x="5985513" y="4731525"/>
            <a:ext cx="2472136" cy="154518"/>
          </a:xfrm>
          <a:prstGeom prst="rect">
            <a:avLst/>
          </a:prstGeom>
          <a:noFill/>
          <a:ln w="9525">
            <a:noFill/>
            <a:miter lim="800000"/>
            <a:headEnd/>
            <a:tailEnd/>
          </a:ln>
          <a:effectLst/>
        </p:spPr>
        <p:txBody>
          <a:bodyPr wrap="square" lIns="61541" tIns="30788" rIns="61541" bIns="30788" anchor="b">
            <a:spAutoFit/>
          </a:bodyPr>
          <a:lstStyle/>
          <a:p>
            <a:pPr algn="r" defTabSz="610284" fontAlgn="auto">
              <a:spcBef>
                <a:spcPts val="0"/>
              </a:spcBef>
              <a:spcAft>
                <a:spcPts val="0"/>
              </a:spcAft>
            </a:pPr>
            <a:r>
              <a:rPr lang="en-US" sz="600" dirty="0">
                <a:solidFill>
                  <a:srgbClr val="000000">
                    <a:alpha val="25000"/>
                  </a:srgbClr>
                </a:solidFill>
                <a:latin typeface="Arial"/>
                <a:ea typeface="ＭＳ Ｐゴシック" charset="0"/>
                <a:cs typeface="CiscoSans Thin"/>
              </a:rPr>
              <a:t>© 2015  Cisco and/or its affiliates. All rights reserved.   Cisco Public</a:t>
            </a:r>
          </a:p>
        </p:txBody>
      </p:sp>
    </p:spTree>
    <p:extLst>
      <p:ext uri="{BB962C8B-B14F-4D97-AF65-F5344CB8AC3E}">
        <p14:creationId xmlns:p14="http://schemas.microsoft.com/office/powerpoint/2010/main" val="1308170620"/>
      </p:ext>
    </p:extLst>
  </p:cSld>
  <p:clrMap bg1="lt1" tx1="dk1" bg2="lt2" tx2="dk2" accent1="accent1" accent2="accent2" accent3="accent3" accent4="accent4" accent5="accent5" accent6="accent6" hlink="hlink" folHlink="folHlink"/>
  <p:sldLayoutIdLst>
    <p:sldLayoutId id="2147484802" r:id="rId1"/>
    <p:sldLayoutId id="2147484804" r:id="rId2"/>
    <p:sldLayoutId id="2147484806" r:id="rId3"/>
    <p:sldLayoutId id="2147484807" r:id="rId4"/>
    <p:sldLayoutId id="2147484808" r:id="rId5"/>
    <p:sldLayoutId id="2147484812" r:id="rId6"/>
  </p:sldLayoutIdLst>
  <p:transition spd="slow">
    <p:wipe/>
  </p:transition>
  <p:timing>
    <p:tnLst>
      <p:par>
        <p:cTn id="1" dur="indefinite" restart="never" nodeType="tmRoot"/>
      </p:par>
    </p:tnLst>
  </p:timing>
  <p:txStyles>
    <p:titleStyle>
      <a:lvl1pPr algn="l" defTabSz="683691"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683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3709"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0557"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741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740" indent="-169740" algn="l" defTabSz="683691"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499" indent="-215717" algn="l" defTabSz="683691"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477" indent="-169740" algn="l" defTabSz="683691"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868"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245"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210" indent="-171322" algn="l" defTabSz="68525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111" indent="-171299" algn="l" defTabSz="68525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380" indent="0" algn="l" defTabSz="685255" rtl="0" eaLnBrk="1" latinLnBrk="0" hangingPunct="1">
        <a:spcBef>
          <a:spcPct val="20000"/>
        </a:spcBef>
        <a:buFont typeface="Arial" pitchFamily="34" charset="0"/>
        <a:buNone/>
        <a:defRPr sz="1500" kern="1200">
          <a:solidFill>
            <a:schemeClr val="tx1"/>
          </a:solidFill>
          <a:latin typeface="+mn-lt"/>
          <a:ea typeface="+mn-ea"/>
          <a:cs typeface="+mn-cs"/>
        </a:defRPr>
      </a:lvl8pPr>
      <a:lvl9pPr marL="2912342" indent="-171322" algn="l" defTabSz="6852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55" rtl="0" eaLnBrk="1" latinLnBrk="0" hangingPunct="1">
        <a:defRPr sz="1400" kern="1200">
          <a:solidFill>
            <a:schemeClr val="tx1"/>
          </a:solidFill>
          <a:latin typeface="+mn-lt"/>
          <a:ea typeface="+mn-ea"/>
          <a:cs typeface="+mn-cs"/>
        </a:defRPr>
      </a:lvl1pPr>
      <a:lvl2pPr marL="342614" algn="l" defTabSz="685255" rtl="0" eaLnBrk="1" latinLnBrk="0" hangingPunct="1">
        <a:defRPr sz="1400" kern="1200">
          <a:solidFill>
            <a:schemeClr val="tx1"/>
          </a:solidFill>
          <a:latin typeface="+mn-lt"/>
          <a:ea typeface="+mn-ea"/>
          <a:cs typeface="+mn-cs"/>
        </a:defRPr>
      </a:lvl2pPr>
      <a:lvl3pPr marL="685255" algn="l" defTabSz="685255" rtl="0" eaLnBrk="1" latinLnBrk="0" hangingPunct="1">
        <a:defRPr sz="1400" kern="1200">
          <a:solidFill>
            <a:schemeClr val="tx1"/>
          </a:solidFill>
          <a:latin typeface="+mn-lt"/>
          <a:ea typeface="+mn-ea"/>
          <a:cs typeface="+mn-cs"/>
        </a:defRPr>
      </a:lvl3pPr>
      <a:lvl4pPr marL="1027881" algn="l" defTabSz="685255" rtl="0" eaLnBrk="1" latinLnBrk="0" hangingPunct="1">
        <a:defRPr sz="1400" kern="1200">
          <a:solidFill>
            <a:schemeClr val="tx1"/>
          </a:solidFill>
          <a:latin typeface="+mn-lt"/>
          <a:ea typeface="+mn-ea"/>
          <a:cs typeface="+mn-cs"/>
        </a:defRPr>
      </a:lvl4pPr>
      <a:lvl5pPr marL="1370512" algn="l" defTabSz="685255" rtl="0" eaLnBrk="1" latinLnBrk="0" hangingPunct="1">
        <a:defRPr sz="1400" kern="1200">
          <a:solidFill>
            <a:schemeClr val="tx1"/>
          </a:solidFill>
          <a:latin typeface="+mn-lt"/>
          <a:ea typeface="+mn-ea"/>
          <a:cs typeface="+mn-cs"/>
        </a:defRPr>
      </a:lvl5pPr>
      <a:lvl6pPr marL="1713149" algn="l" defTabSz="685255" rtl="0" eaLnBrk="1" latinLnBrk="0" hangingPunct="1">
        <a:defRPr sz="1400" kern="1200">
          <a:solidFill>
            <a:schemeClr val="tx1"/>
          </a:solidFill>
          <a:latin typeface="+mn-lt"/>
          <a:ea typeface="+mn-ea"/>
          <a:cs typeface="+mn-cs"/>
        </a:defRPr>
      </a:lvl6pPr>
      <a:lvl7pPr marL="2055767" algn="l" defTabSz="685255" rtl="0" eaLnBrk="1" latinLnBrk="0" hangingPunct="1">
        <a:defRPr sz="1400" kern="1200">
          <a:solidFill>
            <a:schemeClr val="tx1"/>
          </a:solidFill>
          <a:latin typeface="+mn-lt"/>
          <a:ea typeface="+mn-ea"/>
          <a:cs typeface="+mn-cs"/>
        </a:defRPr>
      </a:lvl7pPr>
      <a:lvl8pPr marL="2398380" algn="l" defTabSz="685255" rtl="0" eaLnBrk="1" latinLnBrk="0" hangingPunct="1">
        <a:defRPr sz="1400" kern="1200">
          <a:solidFill>
            <a:schemeClr val="tx1"/>
          </a:solidFill>
          <a:latin typeface="+mn-lt"/>
          <a:ea typeface="+mn-ea"/>
          <a:cs typeface="+mn-cs"/>
        </a:defRPr>
      </a:lvl8pPr>
      <a:lvl9pPr marL="2740997" algn="l" defTabSz="685255" rtl="0" eaLnBrk="1" latinLnBrk="0" hangingPunct="1">
        <a:defRPr sz="14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4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4" tIns="45682" rIns="91364" bIns="4568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98" y="4742908"/>
            <a:ext cx="218953" cy="154518"/>
          </a:xfrm>
          <a:prstGeom prst="rect">
            <a:avLst/>
          </a:prstGeom>
          <a:noFill/>
          <a:ln w="9525" algn="ctr">
            <a:noFill/>
            <a:miter lim="800000"/>
            <a:headEnd/>
            <a:tailEnd/>
          </a:ln>
          <a:effectLst/>
        </p:spPr>
        <p:txBody>
          <a:bodyPr wrap="none" lIns="61541" tIns="30788" rIns="61541" bIns="30788" anchor="b">
            <a:spAutoFit/>
          </a:bodyPr>
          <a:lstStyle/>
          <a:p>
            <a:pPr algn="r" defTabSz="610284" fontAlgn="auto">
              <a:spcBef>
                <a:spcPts val="0"/>
              </a:spcBef>
              <a:spcAft>
                <a:spcPts val="0"/>
              </a:spcAft>
              <a:defRPr/>
            </a:pPr>
            <a:fld id="{4ABDCABE-3F10-B64C-92F1-862014417034}" type="slidenum">
              <a:rPr lang="en-US" sz="600">
                <a:solidFill>
                  <a:srgbClr val="000000">
                    <a:alpha val="25000"/>
                  </a:srgbClr>
                </a:solidFill>
                <a:latin typeface="Arial"/>
                <a:ea typeface="ＭＳ Ｐゴシック" charset="0"/>
                <a:cs typeface="CiscoSans Thin"/>
              </a:rPr>
              <a:pPr algn="r" defTabSz="610284" fontAlgn="auto">
                <a:spcBef>
                  <a:spcPts val="0"/>
                </a:spcBef>
                <a:spcAft>
                  <a:spcPts val="0"/>
                </a:spcAft>
                <a:defRPr/>
              </a:pPr>
              <a:t>‹#›</a:t>
            </a:fld>
            <a:endParaRPr lang="en-US" sz="600" dirty="0">
              <a:solidFill>
                <a:srgbClr val="000000">
                  <a:alpha val="25000"/>
                </a:srgbClr>
              </a:solidFill>
              <a:latin typeface="Arial"/>
              <a:ea typeface="ＭＳ Ｐゴシック" charset="0"/>
              <a:cs typeface="CiscoSans Thin"/>
            </a:endParaRPr>
          </a:p>
        </p:txBody>
      </p:sp>
      <p:pic>
        <p:nvPicPr>
          <p:cNvPr id="7" name="Picture 2" descr="C:\Users\spius\Pictures\cisco logo blue gradient.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74178"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4"/>
          <p:cNvSpPr>
            <a:spLocks noChangeArrowheads="1"/>
          </p:cNvSpPr>
          <p:nvPr/>
        </p:nvSpPr>
        <p:spPr bwMode="ltGray">
          <a:xfrm>
            <a:off x="5985513" y="4731525"/>
            <a:ext cx="2472136" cy="154518"/>
          </a:xfrm>
          <a:prstGeom prst="rect">
            <a:avLst/>
          </a:prstGeom>
          <a:noFill/>
          <a:ln w="9525">
            <a:noFill/>
            <a:miter lim="800000"/>
            <a:headEnd/>
            <a:tailEnd/>
          </a:ln>
          <a:effectLst/>
        </p:spPr>
        <p:txBody>
          <a:bodyPr wrap="square" lIns="61541" tIns="30788" rIns="61541" bIns="30788" anchor="b">
            <a:spAutoFit/>
          </a:bodyPr>
          <a:lstStyle/>
          <a:p>
            <a:pPr algn="r" defTabSz="610284" fontAlgn="auto">
              <a:spcBef>
                <a:spcPts val="0"/>
              </a:spcBef>
              <a:spcAft>
                <a:spcPts val="0"/>
              </a:spcAft>
            </a:pPr>
            <a:r>
              <a:rPr lang="en-US" sz="600" dirty="0">
                <a:solidFill>
                  <a:srgbClr val="000000">
                    <a:alpha val="25000"/>
                  </a:srgbClr>
                </a:solidFill>
                <a:latin typeface="Arial"/>
                <a:ea typeface="ＭＳ Ｐゴシック" charset="0"/>
                <a:cs typeface="CiscoSans Thin"/>
              </a:rPr>
              <a:t>© 2015  Cisco and/or its affiliates. All rights reserved.   Cisco Public</a:t>
            </a:r>
          </a:p>
        </p:txBody>
      </p:sp>
    </p:spTree>
    <p:extLst>
      <p:ext uri="{BB962C8B-B14F-4D97-AF65-F5344CB8AC3E}">
        <p14:creationId xmlns:p14="http://schemas.microsoft.com/office/powerpoint/2010/main" val="4232006795"/>
      </p:ext>
    </p:extLst>
  </p:cSld>
  <p:clrMap bg1="lt1" tx1="dk1" bg2="lt2" tx2="dk2" accent1="accent1" accent2="accent2" accent3="accent3" accent4="accent4" accent5="accent5" accent6="accent6" hlink="hlink" folHlink="folHlink"/>
  <p:sldLayoutIdLst>
    <p:sldLayoutId id="2147484814" r:id="rId1"/>
    <p:sldLayoutId id="2147484816" r:id="rId2"/>
    <p:sldLayoutId id="2147484817" r:id="rId3"/>
    <p:sldLayoutId id="2147484818" r:id="rId4"/>
    <p:sldLayoutId id="2147484819" r:id="rId5"/>
    <p:sldLayoutId id="2147484820" r:id="rId6"/>
    <p:sldLayoutId id="2147484821" r:id="rId7"/>
    <p:sldLayoutId id="2147484822" r:id="rId8"/>
    <p:sldLayoutId id="2147484823" r:id="rId9"/>
    <p:sldLayoutId id="2147484824" r:id="rId10"/>
    <p:sldLayoutId id="2147484825" r:id="rId11"/>
  </p:sldLayoutIdLst>
  <p:transition spd="slow">
    <p:wipe/>
  </p:transition>
  <p:timing>
    <p:tnLst>
      <p:par>
        <p:cTn id="1" dur="indefinite" restart="never" nodeType="tmRoot"/>
      </p:par>
    </p:tnLst>
  </p:timing>
  <p:txStyles>
    <p:titleStyle>
      <a:lvl1pPr algn="l" defTabSz="683691"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683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3709"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0557"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741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740" indent="-169740" algn="l" defTabSz="683691"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499" indent="-215717" algn="l" defTabSz="683691"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477" indent="-169740" algn="l" defTabSz="683691"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868"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245"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210" indent="-171322" algn="l" defTabSz="68525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111" indent="-171299" algn="l" defTabSz="68525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380" indent="0" algn="l" defTabSz="685255" rtl="0" eaLnBrk="1" latinLnBrk="0" hangingPunct="1">
        <a:spcBef>
          <a:spcPct val="20000"/>
        </a:spcBef>
        <a:buFont typeface="Arial" pitchFamily="34" charset="0"/>
        <a:buNone/>
        <a:defRPr sz="1500" kern="1200">
          <a:solidFill>
            <a:schemeClr val="tx1"/>
          </a:solidFill>
          <a:latin typeface="+mn-lt"/>
          <a:ea typeface="+mn-ea"/>
          <a:cs typeface="+mn-cs"/>
        </a:defRPr>
      </a:lvl8pPr>
      <a:lvl9pPr marL="2912342" indent="-171322" algn="l" defTabSz="6852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55" rtl="0" eaLnBrk="1" latinLnBrk="0" hangingPunct="1">
        <a:defRPr sz="1400" kern="1200">
          <a:solidFill>
            <a:schemeClr val="tx1"/>
          </a:solidFill>
          <a:latin typeface="+mn-lt"/>
          <a:ea typeface="+mn-ea"/>
          <a:cs typeface="+mn-cs"/>
        </a:defRPr>
      </a:lvl1pPr>
      <a:lvl2pPr marL="342614" algn="l" defTabSz="685255" rtl="0" eaLnBrk="1" latinLnBrk="0" hangingPunct="1">
        <a:defRPr sz="1400" kern="1200">
          <a:solidFill>
            <a:schemeClr val="tx1"/>
          </a:solidFill>
          <a:latin typeface="+mn-lt"/>
          <a:ea typeface="+mn-ea"/>
          <a:cs typeface="+mn-cs"/>
        </a:defRPr>
      </a:lvl2pPr>
      <a:lvl3pPr marL="685255" algn="l" defTabSz="685255" rtl="0" eaLnBrk="1" latinLnBrk="0" hangingPunct="1">
        <a:defRPr sz="1400" kern="1200">
          <a:solidFill>
            <a:schemeClr val="tx1"/>
          </a:solidFill>
          <a:latin typeface="+mn-lt"/>
          <a:ea typeface="+mn-ea"/>
          <a:cs typeface="+mn-cs"/>
        </a:defRPr>
      </a:lvl3pPr>
      <a:lvl4pPr marL="1027881" algn="l" defTabSz="685255" rtl="0" eaLnBrk="1" latinLnBrk="0" hangingPunct="1">
        <a:defRPr sz="1400" kern="1200">
          <a:solidFill>
            <a:schemeClr val="tx1"/>
          </a:solidFill>
          <a:latin typeface="+mn-lt"/>
          <a:ea typeface="+mn-ea"/>
          <a:cs typeface="+mn-cs"/>
        </a:defRPr>
      </a:lvl4pPr>
      <a:lvl5pPr marL="1370512" algn="l" defTabSz="685255" rtl="0" eaLnBrk="1" latinLnBrk="0" hangingPunct="1">
        <a:defRPr sz="1400" kern="1200">
          <a:solidFill>
            <a:schemeClr val="tx1"/>
          </a:solidFill>
          <a:latin typeface="+mn-lt"/>
          <a:ea typeface="+mn-ea"/>
          <a:cs typeface="+mn-cs"/>
        </a:defRPr>
      </a:lvl5pPr>
      <a:lvl6pPr marL="1713149" algn="l" defTabSz="685255" rtl="0" eaLnBrk="1" latinLnBrk="0" hangingPunct="1">
        <a:defRPr sz="1400" kern="1200">
          <a:solidFill>
            <a:schemeClr val="tx1"/>
          </a:solidFill>
          <a:latin typeface="+mn-lt"/>
          <a:ea typeface="+mn-ea"/>
          <a:cs typeface="+mn-cs"/>
        </a:defRPr>
      </a:lvl6pPr>
      <a:lvl7pPr marL="2055767" algn="l" defTabSz="685255" rtl="0" eaLnBrk="1" latinLnBrk="0" hangingPunct="1">
        <a:defRPr sz="1400" kern="1200">
          <a:solidFill>
            <a:schemeClr val="tx1"/>
          </a:solidFill>
          <a:latin typeface="+mn-lt"/>
          <a:ea typeface="+mn-ea"/>
          <a:cs typeface="+mn-cs"/>
        </a:defRPr>
      </a:lvl7pPr>
      <a:lvl8pPr marL="2398380" algn="l" defTabSz="685255" rtl="0" eaLnBrk="1" latinLnBrk="0" hangingPunct="1">
        <a:defRPr sz="1400" kern="1200">
          <a:solidFill>
            <a:schemeClr val="tx1"/>
          </a:solidFill>
          <a:latin typeface="+mn-lt"/>
          <a:ea typeface="+mn-ea"/>
          <a:cs typeface="+mn-cs"/>
        </a:defRPr>
      </a:lvl8pPr>
      <a:lvl9pPr marL="2740997" algn="l" defTabSz="685255" rtl="0" eaLnBrk="1" latinLnBrk="0" hangingPunct="1">
        <a:defRPr sz="14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42"/>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64" tIns="45682" rIns="91364" bIns="45682" numCol="1" anchor="ctr" anchorCtr="0" compatLnSpc="1">
            <a:prstTxWarp prst="textNoShape">
              <a:avLst/>
            </a:prstTxWarp>
          </a:bodyPr>
          <a:lstStyle/>
          <a:p>
            <a:pPr lvl="0"/>
            <a:r>
              <a:rPr lang="en-GB" altLang="en-US" smtClean="0"/>
              <a:t>Title Goes Here</a:t>
            </a:r>
          </a:p>
        </p:txBody>
      </p:sp>
      <p:sp>
        <p:nvSpPr>
          <p:cNvPr id="12" name="Rectangle 7"/>
          <p:cNvSpPr>
            <a:spLocks noChangeArrowheads="1"/>
          </p:cNvSpPr>
          <p:nvPr/>
        </p:nvSpPr>
        <p:spPr bwMode="ltGray">
          <a:xfrm>
            <a:off x="8515708" y="4742907"/>
            <a:ext cx="218414" cy="154518"/>
          </a:xfrm>
          <a:prstGeom prst="rect">
            <a:avLst/>
          </a:prstGeom>
          <a:noFill/>
          <a:ln w="9525" algn="ctr">
            <a:noFill/>
            <a:miter lim="800000"/>
            <a:headEnd/>
            <a:tailEnd/>
          </a:ln>
          <a:effectLst/>
        </p:spPr>
        <p:txBody>
          <a:bodyPr wrap="none" lIns="61541" tIns="30788" rIns="61541" bIns="30788" anchor="b">
            <a:spAutoFit/>
          </a:bodyPr>
          <a:lstStyle/>
          <a:p>
            <a:pPr algn="r" defTabSz="610299" fontAlgn="auto">
              <a:spcBef>
                <a:spcPts val="0"/>
              </a:spcBef>
              <a:spcAft>
                <a:spcPts val="0"/>
              </a:spcAft>
              <a:defRPr/>
            </a:pPr>
            <a:fld id="{6A1E46DC-7EF6-4EA2-B285-14272867D133}" type="slidenum">
              <a:rPr lang="en-US" sz="600">
                <a:solidFill>
                  <a:srgbClr val="000000">
                    <a:alpha val="25000"/>
                  </a:srgbClr>
                </a:solidFill>
                <a:latin typeface="Arial"/>
                <a:cs typeface="CiscoSans Thin"/>
              </a:rPr>
              <a:pPr algn="r" defTabSz="610299" fontAlgn="auto">
                <a:spcBef>
                  <a:spcPts val="0"/>
                </a:spcBef>
                <a:spcAft>
                  <a:spcPts val="0"/>
                </a:spcAft>
                <a:defRPr/>
              </a:pPr>
              <a:t>‹#›</a:t>
            </a:fld>
            <a:endParaRPr lang="en-US" sz="600" dirty="0">
              <a:solidFill>
                <a:srgbClr val="000000">
                  <a:alpha val="25000"/>
                </a:srgbClr>
              </a:solidFill>
              <a:latin typeface="Arial"/>
              <a:cs typeface="CiscoSans Thin"/>
            </a:endParaRPr>
          </a:p>
        </p:txBody>
      </p:sp>
      <p:sp>
        <p:nvSpPr>
          <p:cNvPr id="13" name="Rectangle 4"/>
          <p:cNvSpPr>
            <a:spLocks noChangeArrowheads="1"/>
          </p:cNvSpPr>
          <p:nvPr/>
        </p:nvSpPr>
        <p:spPr bwMode="ltGray">
          <a:xfrm>
            <a:off x="5867509" y="4741653"/>
            <a:ext cx="2658018" cy="154518"/>
          </a:xfrm>
          <a:prstGeom prst="rect">
            <a:avLst/>
          </a:prstGeom>
          <a:noFill/>
          <a:ln w="9525">
            <a:noFill/>
            <a:miter lim="800000"/>
            <a:headEnd/>
            <a:tailEnd/>
          </a:ln>
          <a:effectLst/>
        </p:spPr>
        <p:txBody>
          <a:bodyPr lIns="61541" tIns="30788" rIns="61541" bIns="30788" anchor="b">
            <a:spAutoFit/>
          </a:bodyPr>
          <a:lstStyle/>
          <a:p>
            <a:pPr defTabSz="610299" fontAlgn="auto">
              <a:spcBef>
                <a:spcPts val="0"/>
              </a:spcBef>
              <a:spcAft>
                <a:spcPts val="0"/>
              </a:spcAft>
              <a:defRPr/>
            </a:pPr>
            <a:r>
              <a:rPr lang="en-US" sz="600" dirty="0">
                <a:solidFill>
                  <a:srgbClr val="000000">
                    <a:alpha val="25000"/>
                  </a:srgbClr>
                </a:solidFill>
                <a:latin typeface="Arial"/>
                <a:cs typeface="CiscoSans Thin"/>
              </a:rPr>
              <a:t>© 2015  Cisco and/or its affiliates. All rights reserved.   Cisco Confidential</a:t>
            </a:r>
          </a:p>
        </p:txBody>
      </p:sp>
      <p:pic>
        <p:nvPicPr>
          <p:cNvPr id="1029" name="Picture 2" descr="C:\Users\spius\Pictures\cisco logo blue gradient.pn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74663" y="4625975"/>
            <a:ext cx="430212" cy="26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25332540"/>
      </p:ext>
    </p:extLst>
  </p:cSld>
  <p:clrMap bg1="lt1" tx1="dk1" bg2="lt2" tx2="dk2" accent1="accent1" accent2="accent2" accent3="accent3" accent4="accent4" accent5="accent5" accent6="accent6" hlink="hlink" folHlink="folHlink"/>
  <p:sldLayoutIdLst>
    <p:sldLayoutId id="2147484827" r:id="rId1"/>
    <p:sldLayoutId id="2147484828" r:id="rId2"/>
    <p:sldLayoutId id="2147484829" r:id="rId3"/>
    <p:sldLayoutId id="2147484830" r:id="rId4"/>
    <p:sldLayoutId id="2147484831" r:id="rId5"/>
    <p:sldLayoutId id="2147484832" r:id="rId6"/>
    <p:sldLayoutId id="2147484833" r:id="rId7"/>
    <p:sldLayoutId id="2147484834" r:id="rId8"/>
    <p:sldLayoutId id="2147484835" r:id="rId9"/>
    <p:sldLayoutId id="2147484836" r:id="rId10"/>
    <p:sldLayoutId id="2147484837" r:id="rId11"/>
    <p:sldLayoutId id="2147484838" r:id="rId12"/>
    <p:sldLayoutId id="2147484839" r:id="rId13"/>
    <p:sldLayoutId id="2147484841" r:id="rId14"/>
  </p:sldLayoutIdLst>
  <p:transition spd="slow">
    <p:wipe/>
  </p:transition>
  <p:timing>
    <p:tnLst>
      <p:par>
        <p:cTn id="1" dur="indefinite" restart="never" nodeType="tmRoot"/>
      </p:par>
    </p:tnLst>
  </p:timing>
  <p:txStyles>
    <p:titleStyle>
      <a:lvl1pPr algn="l" defTabSz="683709"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3709"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3709"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3709"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3709"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6848" algn="l" defTabSz="683709"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3733" algn="l" defTabSz="683709"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0591" algn="l" defTabSz="683709"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7461" algn="l" defTabSz="683709"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744" indent="-169744" algn="l" defTabSz="683709"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508" indent="-215723" algn="l" defTabSz="683709"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487" indent="-169744" algn="l" defTabSz="683709"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880" indent="-169744" algn="l" defTabSz="683709"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259" indent="-169744" algn="l" defTabSz="683709"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231" indent="-171326" algn="l" defTabSz="685273"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135" indent="-171303" algn="l" defTabSz="685273"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440" indent="0" algn="l" defTabSz="685273" rtl="0" eaLnBrk="1" latinLnBrk="0" hangingPunct="1">
        <a:spcBef>
          <a:spcPct val="20000"/>
        </a:spcBef>
        <a:buFont typeface="Arial" pitchFamily="34" charset="0"/>
        <a:buNone/>
        <a:defRPr sz="1500" kern="1200">
          <a:solidFill>
            <a:schemeClr val="tx1"/>
          </a:solidFill>
          <a:latin typeface="+mn-lt"/>
          <a:ea typeface="+mn-ea"/>
          <a:cs typeface="+mn-cs"/>
        </a:defRPr>
      </a:lvl8pPr>
      <a:lvl9pPr marL="2912414" indent="-171326" algn="l" defTabSz="68527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73" rtl="0" eaLnBrk="1" latinLnBrk="0" hangingPunct="1">
        <a:defRPr sz="1400" kern="1200">
          <a:solidFill>
            <a:schemeClr val="tx1"/>
          </a:solidFill>
          <a:latin typeface="+mn-lt"/>
          <a:ea typeface="+mn-ea"/>
          <a:cs typeface="+mn-cs"/>
        </a:defRPr>
      </a:lvl1pPr>
      <a:lvl2pPr marL="342623" algn="l" defTabSz="685273" rtl="0" eaLnBrk="1" latinLnBrk="0" hangingPunct="1">
        <a:defRPr sz="1400" kern="1200">
          <a:solidFill>
            <a:schemeClr val="tx1"/>
          </a:solidFill>
          <a:latin typeface="+mn-lt"/>
          <a:ea typeface="+mn-ea"/>
          <a:cs typeface="+mn-cs"/>
        </a:defRPr>
      </a:lvl2pPr>
      <a:lvl3pPr marL="685273" algn="l" defTabSz="685273" rtl="0" eaLnBrk="1" latinLnBrk="0" hangingPunct="1">
        <a:defRPr sz="1400" kern="1200">
          <a:solidFill>
            <a:schemeClr val="tx1"/>
          </a:solidFill>
          <a:latin typeface="+mn-lt"/>
          <a:ea typeface="+mn-ea"/>
          <a:cs typeface="+mn-cs"/>
        </a:defRPr>
      </a:lvl3pPr>
      <a:lvl4pPr marL="1027907" algn="l" defTabSz="685273" rtl="0" eaLnBrk="1" latinLnBrk="0" hangingPunct="1">
        <a:defRPr sz="1400" kern="1200">
          <a:solidFill>
            <a:schemeClr val="tx1"/>
          </a:solidFill>
          <a:latin typeface="+mn-lt"/>
          <a:ea typeface="+mn-ea"/>
          <a:cs typeface="+mn-cs"/>
        </a:defRPr>
      </a:lvl4pPr>
      <a:lvl5pPr marL="1370546" algn="l" defTabSz="685273" rtl="0" eaLnBrk="1" latinLnBrk="0" hangingPunct="1">
        <a:defRPr sz="1400" kern="1200">
          <a:solidFill>
            <a:schemeClr val="tx1"/>
          </a:solidFill>
          <a:latin typeface="+mn-lt"/>
          <a:ea typeface="+mn-ea"/>
          <a:cs typeface="+mn-cs"/>
        </a:defRPr>
      </a:lvl5pPr>
      <a:lvl6pPr marL="1713191" algn="l" defTabSz="685273" rtl="0" eaLnBrk="1" latinLnBrk="0" hangingPunct="1">
        <a:defRPr sz="1400" kern="1200">
          <a:solidFill>
            <a:schemeClr val="tx1"/>
          </a:solidFill>
          <a:latin typeface="+mn-lt"/>
          <a:ea typeface="+mn-ea"/>
          <a:cs typeface="+mn-cs"/>
        </a:defRPr>
      </a:lvl6pPr>
      <a:lvl7pPr marL="2055818" algn="l" defTabSz="685273" rtl="0" eaLnBrk="1" latinLnBrk="0" hangingPunct="1">
        <a:defRPr sz="1400" kern="1200">
          <a:solidFill>
            <a:schemeClr val="tx1"/>
          </a:solidFill>
          <a:latin typeface="+mn-lt"/>
          <a:ea typeface="+mn-ea"/>
          <a:cs typeface="+mn-cs"/>
        </a:defRPr>
      </a:lvl7pPr>
      <a:lvl8pPr marL="2398440" algn="l" defTabSz="685273" rtl="0" eaLnBrk="1" latinLnBrk="0" hangingPunct="1">
        <a:defRPr sz="1400" kern="1200">
          <a:solidFill>
            <a:schemeClr val="tx1"/>
          </a:solidFill>
          <a:latin typeface="+mn-lt"/>
          <a:ea typeface="+mn-ea"/>
          <a:cs typeface="+mn-cs"/>
        </a:defRPr>
      </a:lvl8pPr>
      <a:lvl9pPr marL="2741066" algn="l" defTabSz="685273" rtl="0" eaLnBrk="1" latinLnBrk="0" hangingPunct="1">
        <a:defRPr sz="14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4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4" tIns="45682" rIns="91364" bIns="4568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98" y="4742908"/>
            <a:ext cx="218953" cy="154518"/>
          </a:xfrm>
          <a:prstGeom prst="rect">
            <a:avLst/>
          </a:prstGeom>
          <a:noFill/>
          <a:ln w="9525" algn="ctr">
            <a:noFill/>
            <a:miter lim="800000"/>
            <a:headEnd/>
            <a:tailEnd/>
          </a:ln>
          <a:effectLst/>
        </p:spPr>
        <p:txBody>
          <a:bodyPr wrap="none" lIns="61541" tIns="30788" rIns="61541" bIns="30788" anchor="b">
            <a:spAutoFit/>
          </a:bodyPr>
          <a:lstStyle/>
          <a:p>
            <a:pPr algn="r" defTabSz="610284" fontAlgn="auto">
              <a:spcBef>
                <a:spcPts val="0"/>
              </a:spcBef>
              <a:spcAft>
                <a:spcPts val="0"/>
              </a:spcAft>
              <a:defRPr/>
            </a:pPr>
            <a:fld id="{4ABDCABE-3F10-B64C-92F1-862014417034}" type="slidenum">
              <a:rPr lang="en-US" sz="600">
                <a:solidFill>
                  <a:srgbClr val="000000">
                    <a:alpha val="25000"/>
                  </a:srgbClr>
                </a:solidFill>
                <a:latin typeface="Arial"/>
                <a:ea typeface="ＭＳ Ｐゴシック" charset="0"/>
                <a:cs typeface="CiscoSans Thin"/>
              </a:rPr>
              <a:pPr algn="r" defTabSz="610284" fontAlgn="auto">
                <a:spcBef>
                  <a:spcPts val="0"/>
                </a:spcBef>
                <a:spcAft>
                  <a:spcPts val="0"/>
                </a:spcAft>
                <a:defRPr/>
              </a:pPr>
              <a:t>‹#›</a:t>
            </a:fld>
            <a:endParaRPr lang="en-US" sz="600" dirty="0">
              <a:solidFill>
                <a:srgbClr val="000000">
                  <a:alpha val="25000"/>
                </a:srgbClr>
              </a:solidFill>
              <a:latin typeface="Arial"/>
              <a:ea typeface="ＭＳ Ｐゴシック" charset="0"/>
              <a:cs typeface="CiscoSans Thin"/>
            </a:endParaRPr>
          </a:p>
        </p:txBody>
      </p:sp>
      <p:pic>
        <p:nvPicPr>
          <p:cNvPr id="7" name="Picture 2" descr="C:\Users\spius\Pictures\cisco logo blue gradient.pn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474178"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4"/>
          <p:cNvSpPr>
            <a:spLocks noChangeArrowheads="1"/>
          </p:cNvSpPr>
          <p:nvPr/>
        </p:nvSpPr>
        <p:spPr bwMode="ltGray">
          <a:xfrm>
            <a:off x="5985513" y="4731525"/>
            <a:ext cx="2472136" cy="154518"/>
          </a:xfrm>
          <a:prstGeom prst="rect">
            <a:avLst/>
          </a:prstGeom>
          <a:noFill/>
          <a:ln w="9525">
            <a:noFill/>
            <a:miter lim="800000"/>
            <a:headEnd/>
            <a:tailEnd/>
          </a:ln>
          <a:effectLst/>
        </p:spPr>
        <p:txBody>
          <a:bodyPr wrap="square" lIns="61541" tIns="30788" rIns="61541" bIns="30788" anchor="b">
            <a:spAutoFit/>
          </a:bodyPr>
          <a:lstStyle/>
          <a:p>
            <a:pPr algn="r" defTabSz="610284" fontAlgn="auto">
              <a:spcBef>
                <a:spcPts val="0"/>
              </a:spcBef>
              <a:spcAft>
                <a:spcPts val="0"/>
              </a:spcAft>
            </a:pPr>
            <a:r>
              <a:rPr lang="en-US" sz="600" dirty="0">
                <a:solidFill>
                  <a:srgbClr val="000000">
                    <a:alpha val="25000"/>
                  </a:srgbClr>
                </a:solidFill>
                <a:latin typeface="Arial"/>
                <a:ea typeface="ＭＳ Ｐゴシック" charset="0"/>
                <a:cs typeface="CiscoSans Thin"/>
              </a:rPr>
              <a:t>© 2015  Cisco and/or its affiliates. All rights reserved.   Cisco Public</a:t>
            </a:r>
          </a:p>
        </p:txBody>
      </p:sp>
    </p:spTree>
    <p:extLst>
      <p:ext uri="{BB962C8B-B14F-4D97-AF65-F5344CB8AC3E}">
        <p14:creationId xmlns:p14="http://schemas.microsoft.com/office/powerpoint/2010/main" val="1874366469"/>
      </p:ext>
    </p:extLst>
  </p:cSld>
  <p:clrMap bg1="lt1" tx1="dk1" bg2="lt2" tx2="dk2" accent1="accent1" accent2="accent2" accent3="accent3" accent4="accent4" accent5="accent5" accent6="accent6" hlink="hlink" folHlink="folHlink"/>
  <p:sldLayoutIdLst>
    <p:sldLayoutId id="2147484846" r:id="rId1"/>
    <p:sldLayoutId id="2147484852" r:id="rId2"/>
    <p:sldLayoutId id="2147484853" r:id="rId3"/>
    <p:sldLayoutId id="2147484854" r:id="rId4"/>
    <p:sldLayoutId id="2147484855" r:id="rId5"/>
    <p:sldLayoutId id="2147484856" r:id="rId6"/>
    <p:sldLayoutId id="2147484857" r:id="rId7"/>
    <p:sldLayoutId id="2147484858" r:id="rId8"/>
    <p:sldLayoutId id="2147484935" r:id="rId9"/>
    <p:sldLayoutId id="2147484936" r:id="rId10"/>
    <p:sldLayoutId id="2147484940" r:id="rId11"/>
    <p:sldLayoutId id="2147484942" r:id="rId12"/>
    <p:sldLayoutId id="2147484944" r:id="rId13"/>
    <p:sldLayoutId id="2147484945" r:id="rId14"/>
    <p:sldLayoutId id="2147484946" r:id="rId15"/>
    <p:sldLayoutId id="2147484947" r:id="rId16"/>
  </p:sldLayoutIdLst>
  <p:transition spd="slow">
    <p:wipe/>
  </p:transition>
  <p:timing>
    <p:tnLst>
      <p:par>
        <p:cTn id="1" dur="indefinite" restart="never" nodeType="tmRoot"/>
      </p:par>
    </p:tnLst>
  </p:timing>
  <p:txStyles>
    <p:titleStyle>
      <a:lvl1pPr algn="l" defTabSz="683691"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683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3709"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0557"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741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740" indent="-169740" algn="l" defTabSz="683691"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499" indent="-215717" algn="l" defTabSz="683691"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477" indent="-169740" algn="l" defTabSz="683691"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868"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245"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210" indent="-171322" algn="l" defTabSz="68525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111" indent="-171299" algn="l" defTabSz="68525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380" indent="0" algn="l" defTabSz="685255" rtl="0" eaLnBrk="1" latinLnBrk="0" hangingPunct="1">
        <a:spcBef>
          <a:spcPct val="20000"/>
        </a:spcBef>
        <a:buFont typeface="Arial" pitchFamily="34" charset="0"/>
        <a:buNone/>
        <a:defRPr sz="1500" kern="1200">
          <a:solidFill>
            <a:schemeClr val="tx1"/>
          </a:solidFill>
          <a:latin typeface="+mn-lt"/>
          <a:ea typeface="+mn-ea"/>
          <a:cs typeface="+mn-cs"/>
        </a:defRPr>
      </a:lvl8pPr>
      <a:lvl9pPr marL="2912342" indent="-171322" algn="l" defTabSz="6852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55" rtl="0" eaLnBrk="1" latinLnBrk="0" hangingPunct="1">
        <a:defRPr sz="1400" kern="1200">
          <a:solidFill>
            <a:schemeClr val="tx1"/>
          </a:solidFill>
          <a:latin typeface="+mn-lt"/>
          <a:ea typeface="+mn-ea"/>
          <a:cs typeface="+mn-cs"/>
        </a:defRPr>
      </a:lvl1pPr>
      <a:lvl2pPr marL="342614" algn="l" defTabSz="685255" rtl="0" eaLnBrk="1" latinLnBrk="0" hangingPunct="1">
        <a:defRPr sz="1400" kern="1200">
          <a:solidFill>
            <a:schemeClr val="tx1"/>
          </a:solidFill>
          <a:latin typeface="+mn-lt"/>
          <a:ea typeface="+mn-ea"/>
          <a:cs typeface="+mn-cs"/>
        </a:defRPr>
      </a:lvl2pPr>
      <a:lvl3pPr marL="685255" algn="l" defTabSz="685255" rtl="0" eaLnBrk="1" latinLnBrk="0" hangingPunct="1">
        <a:defRPr sz="1400" kern="1200">
          <a:solidFill>
            <a:schemeClr val="tx1"/>
          </a:solidFill>
          <a:latin typeface="+mn-lt"/>
          <a:ea typeface="+mn-ea"/>
          <a:cs typeface="+mn-cs"/>
        </a:defRPr>
      </a:lvl3pPr>
      <a:lvl4pPr marL="1027881" algn="l" defTabSz="685255" rtl="0" eaLnBrk="1" latinLnBrk="0" hangingPunct="1">
        <a:defRPr sz="1400" kern="1200">
          <a:solidFill>
            <a:schemeClr val="tx1"/>
          </a:solidFill>
          <a:latin typeface="+mn-lt"/>
          <a:ea typeface="+mn-ea"/>
          <a:cs typeface="+mn-cs"/>
        </a:defRPr>
      </a:lvl4pPr>
      <a:lvl5pPr marL="1370512" algn="l" defTabSz="685255" rtl="0" eaLnBrk="1" latinLnBrk="0" hangingPunct="1">
        <a:defRPr sz="1400" kern="1200">
          <a:solidFill>
            <a:schemeClr val="tx1"/>
          </a:solidFill>
          <a:latin typeface="+mn-lt"/>
          <a:ea typeface="+mn-ea"/>
          <a:cs typeface="+mn-cs"/>
        </a:defRPr>
      </a:lvl5pPr>
      <a:lvl6pPr marL="1713149" algn="l" defTabSz="685255" rtl="0" eaLnBrk="1" latinLnBrk="0" hangingPunct="1">
        <a:defRPr sz="1400" kern="1200">
          <a:solidFill>
            <a:schemeClr val="tx1"/>
          </a:solidFill>
          <a:latin typeface="+mn-lt"/>
          <a:ea typeface="+mn-ea"/>
          <a:cs typeface="+mn-cs"/>
        </a:defRPr>
      </a:lvl6pPr>
      <a:lvl7pPr marL="2055767" algn="l" defTabSz="685255" rtl="0" eaLnBrk="1" latinLnBrk="0" hangingPunct="1">
        <a:defRPr sz="1400" kern="1200">
          <a:solidFill>
            <a:schemeClr val="tx1"/>
          </a:solidFill>
          <a:latin typeface="+mn-lt"/>
          <a:ea typeface="+mn-ea"/>
          <a:cs typeface="+mn-cs"/>
        </a:defRPr>
      </a:lvl7pPr>
      <a:lvl8pPr marL="2398380" algn="l" defTabSz="685255" rtl="0" eaLnBrk="1" latinLnBrk="0" hangingPunct="1">
        <a:defRPr sz="1400" kern="1200">
          <a:solidFill>
            <a:schemeClr val="tx1"/>
          </a:solidFill>
          <a:latin typeface="+mn-lt"/>
          <a:ea typeface="+mn-ea"/>
          <a:cs typeface="+mn-cs"/>
        </a:defRPr>
      </a:lvl8pPr>
      <a:lvl9pPr marL="2740997" algn="l" defTabSz="685255" rtl="0" eaLnBrk="1" latinLnBrk="0" hangingPunct="1">
        <a:defRPr sz="14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4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4" tIns="45682" rIns="91364" bIns="4568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98" y="4742908"/>
            <a:ext cx="218953" cy="154518"/>
          </a:xfrm>
          <a:prstGeom prst="rect">
            <a:avLst/>
          </a:prstGeom>
          <a:noFill/>
          <a:ln w="9525" algn="ctr">
            <a:noFill/>
            <a:miter lim="800000"/>
            <a:headEnd/>
            <a:tailEnd/>
          </a:ln>
          <a:effectLst/>
        </p:spPr>
        <p:txBody>
          <a:bodyPr wrap="none" lIns="61541" tIns="30788" rIns="61541" bIns="30788" anchor="b">
            <a:spAutoFit/>
          </a:bodyPr>
          <a:lstStyle/>
          <a:p>
            <a:pPr algn="r" defTabSz="610284" fontAlgn="auto">
              <a:spcBef>
                <a:spcPts val="0"/>
              </a:spcBef>
              <a:spcAft>
                <a:spcPts val="0"/>
              </a:spcAft>
              <a:defRPr/>
            </a:pPr>
            <a:fld id="{4ABDCABE-3F10-B64C-92F1-862014417034}" type="slidenum">
              <a:rPr lang="en-US" sz="600">
                <a:solidFill>
                  <a:srgbClr val="000000">
                    <a:alpha val="25000"/>
                  </a:srgbClr>
                </a:solidFill>
                <a:latin typeface="Arial"/>
                <a:ea typeface="ＭＳ Ｐゴシック" charset="0"/>
                <a:cs typeface="CiscoSans Thin"/>
              </a:rPr>
              <a:pPr algn="r" defTabSz="610284" fontAlgn="auto">
                <a:spcBef>
                  <a:spcPts val="0"/>
                </a:spcBef>
                <a:spcAft>
                  <a:spcPts val="0"/>
                </a:spcAft>
                <a:defRPr/>
              </a:pPr>
              <a:t>‹#›</a:t>
            </a:fld>
            <a:endParaRPr lang="en-US" sz="600" dirty="0">
              <a:solidFill>
                <a:srgbClr val="000000">
                  <a:alpha val="25000"/>
                </a:srgbClr>
              </a:solidFill>
              <a:latin typeface="Arial"/>
              <a:ea typeface="ＭＳ Ｐゴシック" charset="0"/>
              <a:cs typeface="CiscoSans Thin"/>
            </a:endParaRPr>
          </a:p>
        </p:txBody>
      </p:sp>
      <p:pic>
        <p:nvPicPr>
          <p:cNvPr id="7" name="Picture 2" descr="C:\Users\spius\Pictures\cisco logo blue gradient.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4178"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4"/>
          <p:cNvSpPr>
            <a:spLocks noChangeArrowheads="1"/>
          </p:cNvSpPr>
          <p:nvPr/>
        </p:nvSpPr>
        <p:spPr bwMode="ltGray">
          <a:xfrm>
            <a:off x="5985513" y="4731525"/>
            <a:ext cx="2472136" cy="154518"/>
          </a:xfrm>
          <a:prstGeom prst="rect">
            <a:avLst/>
          </a:prstGeom>
          <a:noFill/>
          <a:ln w="9525">
            <a:noFill/>
            <a:miter lim="800000"/>
            <a:headEnd/>
            <a:tailEnd/>
          </a:ln>
          <a:effectLst/>
        </p:spPr>
        <p:txBody>
          <a:bodyPr wrap="square" lIns="61541" tIns="30788" rIns="61541" bIns="30788" anchor="b">
            <a:spAutoFit/>
          </a:bodyPr>
          <a:lstStyle/>
          <a:p>
            <a:pPr algn="r" defTabSz="610284" fontAlgn="auto">
              <a:spcBef>
                <a:spcPts val="0"/>
              </a:spcBef>
              <a:spcAft>
                <a:spcPts val="0"/>
              </a:spcAft>
            </a:pPr>
            <a:r>
              <a:rPr lang="en-US" sz="600" dirty="0">
                <a:solidFill>
                  <a:srgbClr val="000000">
                    <a:alpha val="25000"/>
                  </a:srgbClr>
                </a:solidFill>
                <a:latin typeface="Arial"/>
                <a:ea typeface="ＭＳ Ｐゴシック" charset="0"/>
                <a:cs typeface="CiscoSans Thin"/>
              </a:rPr>
              <a:t>© 2015  Cisco and/or its affiliates. All rights reserved.   Cisco Public</a:t>
            </a:r>
          </a:p>
        </p:txBody>
      </p:sp>
    </p:spTree>
    <p:extLst>
      <p:ext uri="{BB962C8B-B14F-4D97-AF65-F5344CB8AC3E}">
        <p14:creationId xmlns:p14="http://schemas.microsoft.com/office/powerpoint/2010/main" val="124848830"/>
      </p:ext>
    </p:extLst>
  </p:cSld>
  <p:clrMap bg1="lt1" tx1="dk1" bg2="lt2" tx2="dk2" accent1="accent1" accent2="accent2" accent3="accent3" accent4="accent4" accent5="accent5" accent6="accent6" hlink="hlink" folHlink="folHlink"/>
  <p:transition spd="slow">
    <p:wipe/>
  </p:transition>
  <p:timing>
    <p:tnLst>
      <p:par>
        <p:cTn id="1" dur="indefinite" restart="never" nodeType="tmRoot"/>
      </p:par>
    </p:tnLst>
  </p:timing>
  <p:txStyles>
    <p:titleStyle>
      <a:lvl1pPr algn="l" defTabSz="683691"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683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3709"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0557"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741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740" indent="-169740" algn="l" defTabSz="683691"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499" indent="-215717" algn="l" defTabSz="683691"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477" indent="-169740" algn="l" defTabSz="683691"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868"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245"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210" indent="-171322" algn="l" defTabSz="68525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111" indent="-171299" algn="l" defTabSz="68525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380" indent="0" algn="l" defTabSz="685255" rtl="0" eaLnBrk="1" latinLnBrk="0" hangingPunct="1">
        <a:spcBef>
          <a:spcPct val="20000"/>
        </a:spcBef>
        <a:buFont typeface="Arial" pitchFamily="34" charset="0"/>
        <a:buNone/>
        <a:defRPr sz="1500" kern="1200">
          <a:solidFill>
            <a:schemeClr val="tx1"/>
          </a:solidFill>
          <a:latin typeface="+mn-lt"/>
          <a:ea typeface="+mn-ea"/>
          <a:cs typeface="+mn-cs"/>
        </a:defRPr>
      </a:lvl8pPr>
      <a:lvl9pPr marL="2912342" indent="-171322" algn="l" defTabSz="6852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55" rtl="0" eaLnBrk="1" latinLnBrk="0" hangingPunct="1">
        <a:defRPr sz="1400" kern="1200">
          <a:solidFill>
            <a:schemeClr val="tx1"/>
          </a:solidFill>
          <a:latin typeface="+mn-lt"/>
          <a:ea typeface="+mn-ea"/>
          <a:cs typeface="+mn-cs"/>
        </a:defRPr>
      </a:lvl1pPr>
      <a:lvl2pPr marL="342614" algn="l" defTabSz="685255" rtl="0" eaLnBrk="1" latinLnBrk="0" hangingPunct="1">
        <a:defRPr sz="1400" kern="1200">
          <a:solidFill>
            <a:schemeClr val="tx1"/>
          </a:solidFill>
          <a:latin typeface="+mn-lt"/>
          <a:ea typeface="+mn-ea"/>
          <a:cs typeface="+mn-cs"/>
        </a:defRPr>
      </a:lvl2pPr>
      <a:lvl3pPr marL="685255" algn="l" defTabSz="685255" rtl="0" eaLnBrk="1" latinLnBrk="0" hangingPunct="1">
        <a:defRPr sz="1400" kern="1200">
          <a:solidFill>
            <a:schemeClr val="tx1"/>
          </a:solidFill>
          <a:latin typeface="+mn-lt"/>
          <a:ea typeface="+mn-ea"/>
          <a:cs typeface="+mn-cs"/>
        </a:defRPr>
      </a:lvl3pPr>
      <a:lvl4pPr marL="1027881" algn="l" defTabSz="685255" rtl="0" eaLnBrk="1" latinLnBrk="0" hangingPunct="1">
        <a:defRPr sz="1400" kern="1200">
          <a:solidFill>
            <a:schemeClr val="tx1"/>
          </a:solidFill>
          <a:latin typeface="+mn-lt"/>
          <a:ea typeface="+mn-ea"/>
          <a:cs typeface="+mn-cs"/>
        </a:defRPr>
      </a:lvl4pPr>
      <a:lvl5pPr marL="1370512" algn="l" defTabSz="685255" rtl="0" eaLnBrk="1" latinLnBrk="0" hangingPunct="1">
        <a:defRPr sz="1400" kern="1200">
          <a:solidFill>
            <a:schemeClr val="tx1"/>
          </a:solidFill>
          <a:latin typeface="+mn-lt"/>
          <a:ea typeface="+mn-ea"/>
          <a:cs typeface="+mn-cs"/>
        </a:defRPr>
      </a:lvl5pPr>
      <a:lvl6pPr marL="1713149" algn="l" defTabSz="685255" rtl="0" eaLnBrk="1" latinLnBrk="0" hangingPunct="1">
        <a:defRPr sz="1400" kern="1200">
          <a:solidFill>
            <a:schemeClr val="tx1"/>
          </a:solidFill>
          <a:latin typeface="+mn-lt"/>
          <a:ea typeface="+mn-ea"/>
          <a:cs typeface="+mn-cs"/>
        </a:defRPr>
      </a:lvl6pPr>
      <a:lvl7pPr marL="2055767" algn="l" defTabSz="685255" rtl="0" eaLnBrk="1" latinLnBrk="0" hangingPunct="1">
        <a:defRPr sz="1400" kern="1200">
          <a:solidFill>
            <a:schemeClr val="tx1"/>
          </a:solidFill>
          <a:latin typeface="+mn-lt"/>
          <a:ea typeface="+mn-ea"/>
          <a:cs typeface="+mn-cs"/>
        </a:defRPr>
      </a:lvl7pPr>
      <a:lvl8pPr marL="2398380" algn="l" defTabSz="685255" rtl="0" eaLnBrk="1" latinLnBrk="0" hangingPunct="1">
        <a:defRPr sz="1400" kern="1200">
          <a:solidFill>
            <a:schemeClr val="tx1"/>
          </a:solidFill>
          <a:latin typeface="+mn-lt"/>
          <a:ea typeface="+mn-ea"/>
          <a:cs typeface="+mn-cs"/>
        </a:defRPr>
      </a:lvl8pPr>
      <a:lvl9pPr marL="2740997" algn="l" defTabSz="685255" rtl="0" eaLnBrk="1" latinLnBrk="0" hangingPunct="1">
        <a:defRPr sz="14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0052" y="235744"/>
            <a:ext cx="8315325" cy="714374"/>
          </a:xfrm>
          <a:prstGeom prst="rect">
            <a:avLst/>
          </a:prstGeom>
        </p:spPr>
        <p:txBody>
          <a:bodyPr vert="horz" lIns="68570" tIns="34289" rIns="68570" bIns="34289"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00050" y="1097281"/>
            <a:ext cx="8321040" cy="3535442"/>
          </a:xfrm>
          <a:prstGeom prst="rect">
            <a:avLst/>
          </a:prstGeom>
        </p:spPr>
        <p:txBody>
          <a:bodyPr vert="horz" lIns="0" tIns="34289" rIns="68570" bIns="3428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12"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3911367315"/>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 id="2147484873" r:id="rId12"/>
    <p:sldLayoutId id="2147484874" r:id="rId13"/>
    <p:sldLayoutId id="2147484875" r:id="rId14"/>
    <p:sldLayoutId id="2147484876" r:id="rId15"/>
    <p:sldLayoutId id="2147484877" r:id="rId16"/>
    <p:sldLayoutId id="2147484878" r:id="rId17"/>
    <p:sldLayoutId id="2147484879" r:id="rId18"/>
    <p:sldLayoutId id="2147484882" r:id="rId19"/>
  </p:sldLayoutIdLst>
  <p:transition spd="slow">
    <p:fade/>
  </p:transition>
  <p:timing>
    <p:tnLst>
      <p:par>
        <p:cTn id="1" dur="indefinite" restart="never" nodeType="tmRoot"/>
      </p:par>
    </p:tnLst>
  </p:timing>
  <p:hf hdr="0" dt="0"/>
  <p:txStyles>
    <p:titleStyle>
      <a:lvl1pPr algn="l" defTabSz="685681" rtl="0" eaLnBrk="1" latinLnBrk="0" hangingPunct="1">
        <a:lnSpc>
          <a:spcPct val="85000"/>
        </a:lnSpc>
        <a:spcBef>
          <a:spcPct val="0"/>
        </a:spcBef>
        <a:buNone/>
        <a:defRPr sz="2400" b="0" i="0" u="none" kern="1200">
          <a:solidFill>
            <a:schemeClr val="tx2"/>
          </a:solidFill>
          <a:latin typeface="CiscoSansTT Heavy" panose="020B0903020201020303" pitchFamily="34" charset="0"/>
          <a:ea typeface="+mj-ea"/>
          <a:cs typeface="+mj-cs"/>
        </a:defRPr>
      </a:lvl1pPr>
    </p:titleStyle>
    <p:bodyStyle>
      <a:lvl1pPr marL="257132" indent="-257132" algn="l" defTabSz="685681" rtl="0" eaLnBrk="1" latinLnBrk="0" hangingPunct="1">
        <a:lnSpc>
          <a:spcPct val="90000"/>
        </a:lnSpc>
        <a:spcBef>
          <a:spcPts val="1200"/>
        </a:spcBef>
        <a:buClr>
          <a:schemeClr val="accent3"/>
        </a:buClr>
        <a:buSzPct val="100000"/>
        <a:buFont typeface="Webdings" panose="05030102010509060703" pitchFamily="18" charset="2"/>
        <a:buChar char=""/>
        <a:defRPr sz="1800" kern="1200">
          <a:solidFill>
            <a:schemeClr val="tx2"/>
          </a:solidFill>
          <a:latin typeface="+mj-lt"/>
          <a:ea typeface="+mn-ea"/>
          <a:cs typeface="+mn-cs"/>
        </a:defRPr>
      </a:lvl1pPr>
      <a:lvl2pPr marL="514265" indent="-171422" algn="l" defTabSz="685681" rtl="0" eaLnBrk="1" latinLnBrk="0" hangingPunct="1">
        <a:lnSpc>
          <a:spcPct val="90000"/>
        </a:lnSpc>
        <a:spcBef>
          <a:spcPts val="750"/>
        </a:spcBef>
        <a:buClr>
          <a:schemeClr val="accent3"/>
        </a:buClr>
        <a:buFont typeface="Wingdings" panose="05000000000000000000" pitchFamily="2" charset="2"/>
        <a:buChar char="§"/>
        <a:defRPr sz="1500" kern="1200">
          <a:solidFill>
            <a:schemeClr val="tx2"/>
          </a:solidFill>
          <a:latin typeface="+mj-lt"/>
          <a:ea typeface="+mn-ea"/>
          <a:cs typeface="+mn-cs"/>
        </a:defRPr>
      </a:lvl2pPr>
      <a:lvl3pPr marL="857102" indent="-171422" algn="l" defTabSz="685681"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3pPr>
      <a:lvl4pPr marL="1199940" indent="-171422" algn="l" defTabSz="685681"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4pPr>
      <a:lvl5pPr marL="1542779" indent="-171422" algn="l" defTabSz="685681"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5pPr>
      <a:lvl6pPr marL="1885621"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62"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02"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145"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81" rtl="0" eaLnBrk="1" latinLnBrk="0" hangingPunct="1">
        <a:defRPr sz="1400" kern="1200">
          <a:solidFill>
            <a:schemeClr val="tx1"/>
          </a:solidFill>
          <a:latin typeface="+mn-lt"/>
          <a:ea typeface="+mn-ea"/>
          <a:cs typeface="+mn-cs"/>
        </a:defRPr>
      </a:lvl1pPr>
      <a:lvl2pPr marL="342839" algn="l" defTabSz="685681" rtl="0" eaLnBrk="1" latinLnBrk="0" hangingPunct="1">
        <a:defRPr sz="1400" kern="1200">
          <a:solidFill>
            <a:schemeClr val="tx1"/>
          </a:solidFill>
          <a:latin typeface="+mn-lt"/>
          <a:ea typeface="+mn-ea"/>
          <a:cs typeface="+mn-cs"/>
        </a:defRPr>
      </a:lvl2pPr>
      <a:lvl3pPr marL="685681" algn="l" defTabSz="685681" rtl="0" eaLnBrk="1" latinLnBrk="0" hangingPunct="1">
        <a:defRPr sz="1400" kern="1200">
          <a:solidFill>
            <a:schemeClr val="tx1"/>
          </a:solidFill>
          <a:latin typeface="+mn-lt"/>
          <a:ea typeface="+mn-ea"/>
          <a:cs typeface="+mn-cs"/>
        </a:defRPr>
      </a:lvl3pPr>
      <a:lvl4pPr marL="1028522" algn="l" defTabSz="685681" rtl="0" eaLnBrk="1" latinLnBrk="0" hangingPunct="1">
        <a:defRPr sz="1400" kern="1200">
          <a:solidFill>
            <a:schemeClr val="tx1"/>
          </a:solidFill>
          <a:latin typeface="+mn-lt"/>
          <a:ea typeface="+mn-ea"/>
          <a:cs typeface="+mn-cs"/>
        </a:defRPr>
      </a:lvl4pPr>
      <a:lvl5pPr marL="1371362" algn="l" defTabSz="685681" rtl="0" eaLnBrk="1" latinLnBrk="0" hangingPunct="1">
        <a:defRPr sz="1400" kern="1200">
          <a:solidFill>
            <a:schemeClr val="tx1"/>
          </a:solidFill>
          <a:latin typeface="+mn-lt"/>
          <a:ea typeface="+mn-ea"/>
          <a:cs typeface="+mn-cs"/>
        </a:defRPr>
      </a:lvl5pPr>
      <a:lvl6pPr marL="1714205" algn="l" defTabSz="685681" rtl="0" eaLnBrk="1" latinLnBrk="0" hangingPunct="1">
        <a:defRPr sz="1400" kern="1200">
          <a:solidFill>
            <a:schemeClr val="tx1"/>
          </a:solidFill>
          <a:latin typeface="+mn-lt"/>
          <a:ea typeface="+mn-ea"/>
          <a:cs typeface="+mn-cs"/>
        </a:defRPr>
      </a:lvl6pPr>
      <a:lvl7pPr marL="2057042" algn="l" defTabSz="685681" rtl="0" eaLnBrk="1" latinLnBrk="0" hangingPunct="1">
        <a:defRPr sz="1400" kern="1200">
          <a:solidFill>
            <a:schemeClr val="tx1"/>
          </a:solidFill>
          <a:latin typeface="+mn-lt"/>
          <a:ea typeface="+mn-ea"/>
          <a:cs typeface="+mn-cs"/>
        </a:defRPr>
      </a:lvl7pPr>
      <a:lvl8pPr marL="2399880" algn="l" defTabSz="685681" rtl="0" eaLnBrk="1" latinLnBrk="0" hangingPunct="1">
        <a:defRPr sz="1400" kern="1200">
          <a:solidFill>
            <a:schemeClr val="tx1"/>
          </a:solidFill>
          <a:latin typeface="+mn-lt"/>
          <a:ea typeface="+mn-ea"/>
          <a:cs typeface="+mn-cs"/>
        </a:defRPr>
      </a:lvl8pPr>
      <a:lvl9pPr marL="2742719" algn="l" defTabSz="685681"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36">
          <p15:clr>
            <a:srgbClr val="F26B43"/>
          </p15:clr>
        </p15:guide>
        <p15:guide id="3" pos="7320">
          <p15:clr>
            <a:srgbClr val="F26B43"/>
          </p15:clr>
        </p15:guide>
        <p15:guide id="5" orient="horz" pos="456">
          <p15:clr>
            <a:srgbClr val="F26B43"/>
          </p15:clr>
        </p15:guide>
        <p15:guide id="6" orient="horz" pos="192" userDrawn="1">
          <p15:clr>
            <a:srgbClr val="F26B43"/>
          </p15:clr>
        </p15:guide>
        <p15:guide id="7" pos="7446"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4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4" tIns="45682" rIns="91364" bIns="4568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98" y="4742908"/>
            <a:ext cx="218953" cy="154518"/>
          </a:xfrm>
          <a:prstGeom prst="rect">
            <a:avLst/>
          </a:prstGeom>
          <a:noFill/>
          <a:ln w="9525" algn="ctr">
            <a:noFill/>
            <a:miter lim="800000"/>
            <a:headEnd/>
            <a:tailEnd/>
          </a:ln>
          <a:effectLst/>
        </p:spPr>
        <p:txBody>
          <a:bodyPr wrap="none" lIns="61541" tIns="30788" rIns="61541" bIns="30788" anchor="b">
            <a:spAutoFit/>
          </a:bodyPr>
          <a:lstStyle/>
          <a:p>
            <a:pPr algn="r" defTabSz="610284" fontAlgn="auto">
              <a:spcBef>
                <a:spcPts val="0"/>
              </a:spcBef>
              <a:spcAft>
                <a:spcPts val="0"/>
              </a:spcAft>
              <a:defRPr/>
            </a:pPr>
            <a:fld id="{4ABDCABE-3F10-B64C-92F1-862014417034}" type="slidenum">
              <a:rPr lang="en-US" sz="600">
                <a:solidFill>
                  <a:srgbClr val="000000">
                    <a:alpha val="25000"/>
                  </a:srgbClr>
                </a:solidFill>
                <a:latin typeface="Arial"/>
                <a:ea typeface="ＭＳ Ｐゴシック" charset="0"/>
                <a:cs typeface="CiscoSans Thin"/>
              </a:rPr>
              <a:pPr algn="r" defTabSz="610284" fontAlgn="auto">
                <a:spcBef>
                  <a:spcPts val="0"/>
                </a:spcBef>
                <a:spcAft>
                  <a:spcPts val="0"/>
                </a:spcAft>
                <a:defRPr/>
              </a:pPr>
              <a:t>‹#›</a:t>
            </a:fld>
            <a:endParaRPr lang="en-US" sz="600" dirty="0">
              <a:solidFill>
                <a:srgbClr val="000000">
                  <a:alpha val="25000"/>
                </a:srgbClr>
              </a:solidFill>
              <a:latin typeface="Arial"/>
              <a:ea typeface="ＭＳ Ｐゴシック" charset="0"/>
              <a:cs typeface="CiscoSans Thin"/>
            </a:endParaRPr>
          </a:p>
        </p:txBody>
      </p:sp>
      <p:pic>
        <p:nvPicPr>
          <p:cNvPr id="7" name="Picture 2" descr="C:\Users\spius\Pictures\cisco logo blue gradient.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4178"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4"/>
          <p:cNvSpPr>
            <a:spLocks noChangeArrowheads="1"/>
          </p:cNvSpPr>
          <p:nvPr/>
        </p:nvSpPr>
        <p:spPr bwMode="ltGray">
          <a:xfrm>
            <a:off x="5985513" y="4731525"/>
            <a:ext cx="2472136" cy="154518"/>
          </a:xfrm>
          <a:prstGeom prst="rect">
            <a:avLst/>
          </a:prstGeom>
          <a:noFill/>
          <a:ln w="9525">
            <a:noFill/>
            <a:miter lim="800000"/>
            <a:headEnd/>
            <a:tailEnd/>
          </a:ln>
          <a:effectLst/>
        </p:spPr>
        <p:txBody>
          <a:bodyPr wrap="square" lIns="61541" tIns="30788" rIns="61541" bIns="30788" anchor="b">
            <a:spAutoFit/>
          </a:bodyPr>
          <a:lstStyle/>
          <a:p>
            <a:pPr algn="r" defTabSz="610284" fontAlgn="auto">
              <a:spcBef>
                <a:spcPts val="0"/>
              </a:spcBef>
              <a:spcAft>
                <a:spcPts val="0"/>
              </a:spcAft>
            </a:pPr>
            <a:r>
              <a:rPr lang="en-US" sz="600" dirty="0">
                <a:solidFill>
                  <a:srgbClr val="000000">
                    <a:alpha val="25000"/>
                  </a:srgbClr>
                </a:solidFill>
                <a:latin typeface="Arial"/>
                <a:ea typeface="ＭＳ Ｐゴシック" charset="0"/>
                <a:cs typeface="CiscoSans Thin"/>
              </a:rPr>
              <a:t>© 2015  Cisco and/or its affiliates. All rights reserved.   Cisco Public</a:t>
            </a:r>
          </a:p>
        </p:txBody>
      </p:sp>
    </p:spTree>
    <p:extLst>
      <p:ext uri="{BB962C8B-B14F-4D97-AF65-F5344CB8AC3E}">
        <p14:creationId xmlns:p14="http://schemas.microsoft.com/office/powerpoint/2010/main" val="2972930007"/>
      </p:ext>
    </p:extLst>
  </p:cSld>
  <p:clrMap bg1="lt1" tx1="dk1" bg2="lt2" tx2="dk2" accent1="accent1" accent2="accent2" accent3="accent3" accent4="accent4" accent5="accent5" accent6="accent6" hlink="hlink" folHlink="folHlink"/>
  <p:transition spd="slow">
    <p:wipe/>
  </p:transition>
  <p:timing>
    <p:tnLst>
      <p:par>
        <p:cTn id="1" dur="indefinite" restart="never" nodeType="tmRoot"/>
      </p:par>
    </p:tnLst>
  </p:timing>
  <p:txStyles>
    <p:titleStyle>
      <a:lvl1pPr algn="l" defTabSz="683691"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683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3709"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0557"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741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740" indent="-169740" algn="l" defTabSz="683691"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499" indent="-215717" algn="l" defTabSz="683691"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477" indent="-169740" algn="l" defTabSz="683691"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868"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245"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210" indent="-171322" algn="l" defTabSz="68525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111" indent="-171299" algn="l" defTabSz="68525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380" indent="0" algn="l" defTabSz="685255" rtl="0" eaLnBrk="1" latinLnBrk="0" hangingPunct="1">
        <a:spcBef>
          <a:spcPct val="20000"/>
        </a:spcBef>
        <a:buFont typeface="Arial" pitchFamily="34" charset="0"/>
        <a:buNone/>
        <a:defRPr sz="1500" kern="1200">
          <a:solidFill>
            <a:schemeClr val="tx1"/>
          </a:solidFill>
          <a:latin typeface="+mn-lt"/>
          <a:ea typeface="+mn-ea"/>
          <a:cs typeface="+mn-cs"/>
        </a:defRPr>
      </a:lvl8pPr>
      <a:lvl9pPr marL="2912342" indent="-171322" algn="l" defTabSz="6852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55" rtl="0" eaLnBrk="1" latinLnBrk="0" hangingPunct="1">
        <a:defRPr sz="1400" kern="1200">
          <a:solidFill>
            <a:schemeClr val="tx1"/>
          </a:solidFill>
          <a:latin typeface="+mn-lt"/>
          <a:ea typeface="+mn-ea"/>
          <a:cs typeface="+mn-cs"/>
        </a:defRPr>
      </a:lvl1pPr>
      <a:lvl2pPr marL="342614" algn="l" defTabSz="685255" rtl="0" eaLnBrk="1" latinLnBrk="0" hangingPunct="1">
        <a:defRPr sz="1400" kern="1200">
          <a:solidFill>
            <a:schemeClr val="tx1"/>
          </a:solidFill>
          <a:latin typeface="+mn-lt"/>
          <a:ea typeface="+mn-ea"/>
          <a:cs typeface="+mn-cs"/>
        </a:defRPr>
      </a:lvl2pPr>
      <a:lvl3pPr marL="685255" algn="l" defTabSz="685255" rtl="0" eaLnBrk="1" latinLnBrk="0" hangingPunct="1">
        <a:defRPr sz="1400" kern="1200">
          <a:solidFill>
            <a:schemeClr val="tx1"/>
          </a:solidFill>
          <a:latin typeface="+mn-lt"/>
          <a:ea typeface="+mn-ea"/>
          <a:cs typeface="+mn-cs"/>
        </a:defRPr>
      </a:lvl3pPr>
      <a:lvl4pPr marL="1027881" algn="l" defTabSz="685255" rtl="0" eaLnBrk="1" latinLnBrk="0" hangingPunct="1">
        <a:defRPr sz="1400" kern="1200">
          <a:solidFill>
            <a:schemeClr val="tx1"/>
          </a:solidFill>
          <a:latin typeface="+mn-lt"/>
          <a:ea typeface="+mn-ea"/>
          <a:cs typeface="+mn-cs"/>
        </a:defRPr>
      </a:lvl4pPr>
      <a:lvl5pPr marL="1370512" algn="l" defTabSz="685255" rtl="0" eaLnBrk="1" latinLnBrk="0" hangingPunct="1">
        <a:defRPr sz="1400" kern="1200">
          <a:solidFill>
            <a:schemeClr val="tx1"/>
          </a:solidFill>
          <a:latin typeface="+mn-lt"/>
          <a:ea typeface="+mn-ea"/>
          <a:cs typeface="+mn-cs"/>
        </a:defRPr>
      </a:lvl5pPr>
      <a:lvl6pPr marL="1713149" algn="l" defTabSz="685255" rtl="0" eaLnBrk="1" latinLnBrk="0" hangingPunct="1">
        <a:defRPr sz="1400" kern="1200">
          <a:solidFill>
            <a:schemeClr val="tx1"/>
          </a:solidFill>
          <a:latin typeface="+mn-lt"/>
          <a:ea typeface="+mn-ea"/>
          <a:cs typeface="+mn-cs"/>
        </a:defRPr>
      </a:lvl6pPr>
      <a:lvl7pPr marL="2055767" algn="l" defTabSz="685255" rtl="0" eaLnBrk="1" latinLnBrk="0" hangingPunct="1">
        <a:defRPr sz="1400" kern="1200">
          <a:solidFill>
            <a:schemeClr val="tx1"/>
          </a:solidFill>
          <a:latin typeface="+mn-lt"/>
          <a:ea typeface="+mn-ea"/>
          <a:cs typeface="+mn-cs"/>
        </a:defRPr>
      </a:lvl7pPr>
      <a:lvl8pPr marL="2398380" algn="l" defTabSz="685255" rtl="0" eaLnBrk="1" latinLnBrk="0" hangingPunct="1">
        <a:defRPr sz="1400" kern="1200">
          <a:solidFill>
            <a:schemeClr val="tx1"/>
          </a:solidFill>
          <a:latin typeface="+mn-lt"/>
          <a:ea typeface="+mn-ea"/>
          <a:cs typeface="+mn-cs"/>
        </a:defRPr>
      </a:lvl8pPr>
      <a:lvl9pPr marL="2740997" algn="l" defTabSz="685255" rtl="0" eaLnBrk="1" latinLnBrk="0" hangingPunct="1">
        <a:defRPr sz="14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0052" y="235744"/>
            <a:ext cx="8315325" cy="714374"/>
          </a:xfrm>
          <a:prstGeom prst="rect">
            <a:avLst/>
          </a:prstGeom>
        </p:spPr>
        <p:txBody>
          <a:bodyPr vert="horz" lIns="68570" tIns="34289" rIns="68570" bIns="34289"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00050" y="1097281"/>
            <a:ext cx="8321040" cy="3535442"/>
          </a:xfrm>
          <a:prstGeom prst="rect">
            <a:avLst/>
          </a:prstGeom>
        </p:spPr>
        <p:txBody>
          <a:bodyPr vert="horz" lIns="0" tIns="34289" rIns="68570" bIns="3428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12" name="Footer Placeholder 4"/>
          <p:cNvSpPr txBox="1">
            <a:spLocks/>
          </p:cNvSpPr>
          <p:nvPr userDrawn="1"/>
        </p:nvSpPr>
        <p:spPr>
          <a:xfrm>
            <a:off x="7217531" y="5000627"/>
            <a:ext cx="1720215" cy="142875"/>
          </a:xfrm>
          <a:prstGeom prst="rect">
            <a:avLst/>
          </a:prstGeom>
        </p:spPr>
        <p:txBody>
          <a:bodyPr vert="horz" lIns="68570" tIns="34289" rIns="68570"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3530810434"/>
      </p:ext>
    </p:extLst>
  </p:cSld>
  <p:clrMap bg1="lt1" tx1="dk1" bg2="lt2" tx2="dk2" accent1="accent1" accent2="accent2" accent3="accent3" accent4="accent4" accent5="accent5" accent6="accent6" hlink="hlink" folHlink="folHlink"/>
  <p:sldLayoutIdLst>
    <p:sldLayoutId id="2147484884" r:id="rId1"/>
    <p:sldLayoutId id="2147484885" r:id="rId2"/>
    <p:sldLayoutId id="2147484886" r:id="rId3"/>
    <p:sldLayoutId id="2147484887" r:id="rId4"/>
    <p:sldLayoutId id="2147484888" r:id="rId5"/>
    <p:sldLayoutId id="2147484889" r:id="rId6"/>
    <p:sldLayoutId id="2147484890" r:id="rId7"/>
    <p:sldLayoutId id="2147484891" r:id="rId8"/>
    <p:sldLayoutId id="2147484892" r:id="rId9"/>
    <p:sldLayoutId id="2147484893" r:id="rId10"/>
    <p:sldLayoutId id="2147484894" r:id="rId11"/>
    <p:sldLayoutId id="2147484895" r:id="rId12"/>
    <p:sldLayoutId id="2147484896" r:id="rId13"/>
    <p:sldLayoutId id="2147484897" r:id="rId14"/>
    <p:sldLayoutId id="2147484898" r:id="rId15"/>
    <p:sldLayoutId id="2147484899" r:id="rId16"/>
    <p:sldLayoutId id="2147484901" r:id="rId17"/>
  </p:sldLayoutIdLst>
  <p:transition spd="slow">
    <p:fade/>
  </p:transition>
  <p:timing>
    <p:tnLst>
      <p:par>
        <p:cTn id="1" dur="indefinite" restart="never" nodeType="tmRoot"/>
      </p:par>
    </p:tnLst>
  </p:timing>
  <p:hf hdr="0" dt="0"/>
  <p:txStyles>
    <p:titleStyle>
      <a:lvl1pPr algn="l" defTabSz="685681" rtl="0" eaLnBrk="1" latinLnBrk="0" hangingPunct="1">
        <a:lnSpc>
          <a:spcPct val="85000"/>
        </a:lnSpc>
        <a:spcBef>
          <a:spcPct val="0"/>
        </a:spcBef>
        <a:buNone/>
        <a:defRPr sz="2400" b="0" i="0" u="none" kern="1200">
          <a:solidFill>
            <a:schemeClr val="tx2"/>
          </a:solidFill>
          <a:latin typeface="CiscoSansTT Heavy" panose="020B0903020201020303" pitchFamily="34" charset="0"/>
          <a:ea typeface="+mj-ea"/>
          <a:cs typeface="+mj-cs"/>
        </a:defRPr>
      </a:lvl1pPr>
    </p:titleStyle>
    <p:bodyStyle>
      <a:lvl1pPr marL="257132" indent="-257132" algn="l" defTabSz="685681" rtl="0" eaLnBrk="1" latinLnBrk="0" hangingPunct="1">
        <a:lnSpc>
          <a:spcPct val="90000"/>
        </a:lnSpc>
        <a:spcBef>
          <a:spcPts val="1200"/>
        </a:spcBef>
        <a:buClr>
          <a:schemeClr val="accent3"/>
        </a:buClr>
        <a:buSzPct val="100000"/>
        <a:buFont typeface="Webdings" panose="05030102010509060703" pitchFamily="18" charset="2"/>
        <a:buChar char=""/>
        <a:defRPr sz="1800" kern="1200">
          <a:solidFill>
            <a:schemeClr val="tx2"/>
          </a:solidFill>
          <a:latin typeface="+mj-lt"/>
          <a:ea typeface="+mn-ea"/>
          <a:cs typeface="+mn-cs"/>
        </a:defRPr>
      </a:lvl1pPr>
      <a:lvl2pPr marL="514265" indent="-171422" algn="l" defTabSz="685681" rtl="0" eaLnBrk="1" latinLnBrk="0" hangingPunct="1">
        <a:lnSpc>
          <a:spcPct val="90000"/>
        </a:lnSpc>
        <a:spcBef>
          <a:spcPts val="750"/>
        </a:spcBef>
        <a:buClr>
          <a:schemeClr val="accent3"/>
        </a:buClr>
        <a:buFont typeface="Wingdings" panose="05000000000000000000" pitchFamily="2" charset="2"/>
        <a:buChar char="§"/>
        <a:defRPr sz="1500" kern="1200">
          <a:solidFill>
            <a:schemeClr val="tx2"/>
          </a:solidFill>
          <a:latin typeface="+mj-lt"/>
          <a:ea typeface="+mn-ea"/>
          <a:cs typeface="+mn-cs"/>
        </a:defRPr>
      </a:lvl2pPr>
      <a:lvl3pPr marL="857102" indent="-171422" algn="l" defTabSz="685681"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3pPr>
      <a:lvl4pPr marL="1199940" indent="-171422" algn="l" defTabSz="685681"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4pPr>
      <a:lvl5pPr marL="1542779" indent="-171422" algn="l" defTabSz="685681"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5pPr>
      <a:lvl6pPr marL="1885621"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62"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02"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145"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81" rtl="0" eaLnBrk="1" latinLnBrk="0" hangingPunct="1">
        <a:defRPr sz="1400" kern="1200">
          <a:solidFill>
            <a:schemeClr val="tx1"/>
          </a:solidFill>
          <a:latin typeface="+mn-lt"/>
          <a:ea typeface="+mn-ea"/>
          <a:cs typeface="+mn-cs"/>
        </a:defRPr>
      </a:lvl1pPr>
      <a:lvl2pPr marL="342839" algn="l" defTabSz="685681" rtl="0" eaLnBrk="1" latinLnBrk="0" hangingPunct="1">
        <a:defRPr sz="1400" kern="1200">
          <a:solidFill>
            <a:schemeClr val="tx1"/>
          </a:solidFill>
          <a:latin typeface="+mn-lt"/>
          <a:ea typeface="+mn-ea"/>
          <a:cs typeface="+mn-cs"/>
        </a:defRPr>
      </a:lvl2pPr>
      <a:lvl3pPr marL="685681" algn="l" defTabSz="685681" rtl="0" eaLnBrk="1" latinLnBrk="0" hangingPunct="1">
        <a:defRPr sz="1400" kern="1200">
          <a:solidFill>
            <a:schemeClr val="tx1"/>
          </a:solidFill>
          <a:latin typeface="+mn-lt"/>
          <a:ea typeface="+mn-ea"/>
          <a:cs typeface="+mn-cs"/>
        </a:defRPr>
      </a:lvl3pPr>
      <a:lvl4pPr marL="1028522" algn="l" defTabSz="685681" rtl="0" eaLnBrk="1" latinLnBrk="0" hangingPunct="1">
        <a:defRPr sz="1400" kern="1200">
          <a:solidFill>
            <a:schemeClr val="tx1"/>
          </a:solidFill>
          <a:latin typeface="+mn-lt"/>
          <a:ea typeface="+mn-ea"/>
          <a:cs typeface="+mn-cs"/>
        </a:defRPr>
      </a:lvl4pPr>
      <a:lvl5pPr marL="1371362" algn="l" defTabSz="685681" rtl="0" eaLnBrk="1" latinLnBrk="0" hangingPunct="1">
        <a:defRPr sz="1400" kern="1200">
          <a:solidFill>
            <a:schemeClr val="tx1"/>
          </a:solidFill>
          <a:latin typeface="+mn-lt"/>
          <a:ea typeface="+mn-ea"/>
          <a:cs typeface="+mn-cs"/>
        </a:defRPr>
      </a:lvl5pPr>
      <a:lvl6pPr marL="1714205" algn="l" defTabSz="685681" rtl="0" eaLnBrk="1" latinLnBrk="0" hangingPunct="1">
        <a:defRPr sz="1400" kern="1200">
          <a:solidFill>
            <a:schemeClr val="tx1"/>
          </a:solidFill>
          <a:latin typeface="+mn-lt"/>
          <a:ea typeface="+mn-ea"/>
          <a:cs typeface="+mn-cs"/>
        </a:defRPr>
      </a:lvl6pPr>
      <a:lvl7pPr marL="2057042" algn="l" defTabSz="685681" rtl="0" eaLnBrk="1" latinLnBrk="0" hangingPunct="1">
        <a:defRPr sz="1400" kern="1200">
          <a:solidFill>
            <a:schemeClr val="tx1"/>
          </a:solidFill>
          <a:latin typeface="+mn-lt"/>
          <a:ea typeface="+mn-ea"/>
          <a:cs typeface="+mn-cs"/>
        </a:defRPr>
      </a:lvl7pPr>
      <a:lvl8pPr marL="2399880" algn="l" defTabSz="685681" rtl="0" eaLnBrk="1" latinLnBrk="0" hangingPunct="1">
        <a:defRPr sz="1400" kern="1200">
          <a:solidFill>
            <a:schemeClr val="tx1"/>
          </a:solidFill>
          <a:latin typeface="+mn-lt"/>
          <a:ea typeface="+mn-ea"/>
          <a:cs typeface="+mn-cs"/>
        </a:defRPr>
      </a:lvl8pPr>
      <a:lvl9pPr marL="2742719" algn="l" defTabSz="685681"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36">
          <p15:clr>
            <a:srgbClr val="F26B43"/>
          </p15:clr>
        </p15:guide>
        <p15:guide id="3" pos="7320">
          <p15:clr>
            <a:srgbClr val="F26B43"/>
          </p15:clr>
        </p15:guide>
        <p15:guide id="5" orient="horz" pos="456">
          <p15:clr>
            <a:srgbClr val="F26B43"/>
          </p15:clr>
        </p15:guide>
        <p15:guide id="6" orient="horz" pos="192" userDrawn="1">
          <p15:clr>
            <a:srgbClr val="F26B43"/>
          </p15:clr>
        </p15:guide>
        <p15:guide id="7" pos="7446" userDrawn="1">
          <p15:clr>
            <a:srgbClr val="F26B43"/>
          </p15:clr>
        </p15:guide>
      </p15:sldGuideLst>
    </p:ext>
  </p:extLst>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0052" y="235744"/>
            <a:ext cx="8315325" cy="714374"/>
          </a:xfrm>
          <a:prstGeom prst="rect">
            <a:avLst/>
          </a:prstGeom>
        </p:spPr>
        <p:txBody>
          <a:bodyPr vert="horz" lIns="68573" tIns="34289" rIns="68573" bIns="34289"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00050" y="1097281"/>
            <a:ext cx="8321040" cy="3535442"/>
          </a:xfrm>
          <a:prstGeom prst="rect">
            <a:avLst/>
          </a:prstGeom>
        </p:spPr>
        <p:txBody>
          <a:bodyPr vert="horz" lIns="0" tIns="34289" rIns="68573" bIns="3428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userDrawn="1"/>
        </p:nvSpPr>
        <p:spPr>
          <a:xfrm>
            <a:off x="157163"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FFFFFF">
                    <a:lumMod val="50000"/>
                  </a:srgbClr>
                </a:solidFill>
                <a:latin typeface="Arial" panose="020B0604020202020204" pitchFamily="34" charset="0"/>
                <a:cs typeface="Arial" panose="020B0604020202020204" pitchFamily="34" charset="0"/>
              </a:rPr>
              <a:t>©2015 Cisco and/or its affiliates. All rights reserved.</a:t>
            </a:r>
            <a:endParaRPr lang="en-US" dirty="0">
              <a:solidFill>
                <a:srgbClr val="FFFFFF">
                  <a:lumMod val="50000"/>
                </a:srgbClr>
              </a:solidFill>
              <a:latin typeface="Arial" panose="020B0604020202020204" pitchFamily="34" charset="0"/>
              <a:cs typeface="Arial" panose="020B0604020202020204" pitchFamily="34" charset="0"/>
            </a:endParaRPr>
          </a:p>
        </p:txBody>
      </p:sp>
      <p:sp>
        <p:nvSpPr>
          <p:cNvPr id="12" name="Footer Placeholder 4"/>
          <p:cNvSpPr txBox="1">
            <a:spLocks/>
          </p:cNvSpPr>
          <p:nvPr userDrawn="1"/>
        </p:nvSpPr>
        <p:spPr>
          <a:xfrm>
            <a:off x="7217531" y="5000627"/>
            <a:ext cx="1720215" cy="142875"/>
          </a:xfrm>
          <a:prstGeom prst="rect">
            <a:avLst/>
          </a:prstGeom>
        </p:spPr>
        <p:txBody>
          <a:bodyPr vert="horz" lIns="68573" tIns="34289" rIns="68573" bIns="34289" rtlCol="0" anchor="ctr"/>
          <a:lstStyle>
            <a:defPPr>
              <a:defRPr lang="en-US"/>
            </a:defPPr>
            <a:lvl1pPr marL="0" algn="l" defTabSz="914400" rtl="0" eaLnBrk="1" latinLnBrk="0" hangingPunct="1">
              <a:defRPr sz="600" kern="1200">
                <a:solidFill>
                  <a:schemeClr val="bg1">
                    <a:lumMod val="50000"/>
                  </a:schemeClr>
                </a:solidFill>
                <a:latin typeface="CiscoSans ExtraLight" panose="020B030302020102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smtClean="0">
                <a:solidFill>
                  <a:srgbClr val="F6F6F6"/>
                </a:solidFill>
              </a:rPr>
              <a:t>Cisco Confidential</a:t>
            </a:r>
            <a:endParaRPr lang="en-US" dirty="0">
              <a:solidFill>
                <a:srgbClr val="F6F6F6"/>
              </a:solidFill>
            </a:endParaRPr>
          </a:p>
        </p:txBody>
      </p:sp>
    </p:spTree>
    <p:extLst>
      <p:ext uri="{BB962C8B-B14F-4D97-AF65-F5344CB8AC3E}">
        <p14:creationId xmlns:p14="http://schemas.microsoft.com/office/powerpoint/2010/main" val="313908271"/>
      </p:ext>
    </p:extLst>
  </p:cSld>
  <p:clrMap bg1="lt1" tx1="dk1" bg2="lt2" tx2="dk2" accent1="accent1" accent2="accent2" accent3="accent3" accent4="accent4" accent5="accent5" accent6="accent6" hlink="hlink" folHlink="folHlink"/>
  <p:sldLayoutIdLst>
    <p:sldLayoutId id="2147484903" r:id="rId1"/>
    <p:sldLayoutId id="2147484904" r:id="rId2"/>
    <p:sldLayoutId id="2147484905" r:id="rId3"/>
    <p:sldLayoutId id="2147484906" r:id="rId4"/>
    <p:sldLayoutId id="2147484907" r:id="rId5"/>
    <p:sldLayoutId id="2147484908" r:id="rId6"/>
    <p:sldLayoutId id="2147484909" r:id="rId7"/>
    <p:sldLayoutId id="2147484910" r:id="rId8"/>
    <p:sldLayoutId id="2147484911" r:id="rId9"/>
    <p:sldLayoutId id="2147484912" r:id="rId10"/>
    <p:sldLayoutId id="2147484913" r:id="rId11"/>
    <p:sldLayoutId id="2147484914" r:id="rId12"/>
    <p:sldLayoutId id="2147484915" r:id="rId13"/>
    <p:sldLayoutId id="2147484916" r:id="rId14"/>
    <p:sldLayoutId id="2147484917" r:id="rId15"/>
    <p:sldLayoutId id="2147484918" r:id="rId16"/>
    <p:sldLayoutId id="2147484919" r:id="rId17"/>
    <p:sldLayoutId id="2147484920" r:id="rId18"/>
    <p:sldLayoutId id="2147484921" r:id="rId19"/>
    <p:sldLayoutId id="2147484922" r:id="rId20"/>
    <p:sldLayoutId id="2147484923" r:id="rId21"/>
    <p:sldLayoutId id="2147484924" r:id="rId22"/>
  </p:sldLayoutIdLst>
  <p:transition spd="slow">
    <p:fade/>
  </p:transition>
  <p:timing>
    <p:tnLst>
      <p:par>
        <p:cTn id="1" dur="indefinite" restart="never" nodeType="tmRoot"/>
      </p:par>
    </p:tnLst>
  </p:timing>
  <p:hf hdr="0" dt="0"/>
  <p:txStyles>
    <p:titleStyle>
      <a:lvl1pPr algn="l" defTabSz="685715" rtl="0" eaLnBrk="1" latinLnBrk="0" hangingPunct="1">
        <a:lnSpc>
          <a:spcPct val="85000"/>
        </a:lnSpc>
        <a:spcBef>
          <a:spcPct val="0"/>
        </a:spcBef>
        <a:buNone/>
        <a:defRPr sz="2400" b="0" i="0" u="none" kern="1200">
          <a:solidFill>
            <a:schemeClr val="tx2"/>
          </a:solidFill>
          <a:latin typeface="CiscoSansTT Heavy" panose="020B0903020201020303" pitchFamily="34" charset="0"/>
          <a:ea typeface="+mj-ea"/>
          <a:cs typeface="+mj-cs"/>
        </a:defRPr>
      </a:lvl1pPr>
    </p:titleStyle>
    <p:bodyStyle>
      <a:lvl1pPr marL="257144" indent="-257144" algn="l" defTabSz="685715" rtl="0" eaLnBrk="1" latinLnBrk="0" hangingPunct="1">
        <a:lnSpc>
          <a:spcPct val="90000"/>
        </a:lnSpc>
        <a:spcBef>
          <a:spcPts val="1200"/>
        </a:spcBef>
        <a:buClr>
          <a:schemeClr val="accent3"/>
        </a:buClr>
        <a:buSzPct val="100000"/>
        <a:buFont typeface="Webdings" panose="05030102010509060703" pitchFamily="18" charset="2"/>
        <a:buChar char=""/>
        <a:defRPr sz="1800" kern="1200">
          <a:solidFill>
            <a:schemeClr val="tx2"/>
          </a:solidFill>
          <a:latin typeface="+mj-lt"/>
          <a:ea typeface="+mn-ea"/>
          <a:cs typeface="+mn-cs"/>
        </a:defRPr>
      </a:lvl1pPr>
      <a:lvl2pPr marL="514289" indent="-171430" algn="l" defTabSz="685715" rtl="0" eaLnBrk="1" latinLnBrk="0" hangingPunct="1">
        <a:lnSpc>
          <a:spcPct val="90000"/>
        </a:lnSpc>
        <a:spcBef>
          <a:spcPts val="750"/>
        </a:spcBef>
        <a:buClr>
          <a:schemeClr val="accent3"/>
        </a:buClr>
        <a:buFont typeface="Wingdings" panose="05000000000000000000" pitchFamily="2" charset="2"/>
        <a:buChar char="§"/>
        <a:defRPr sz="1500" kern="1200">
          <a:solidFill>
            <a:schemeClr val="tx2"/>
          </a:solidFill>
          <a:latin typeface="+mj-lt"/>
          <a:ea typeface="+mn-ea"/>
          <a:cs typeface="+mn-cs"/>
        </a:defRPr>
      </a:lvl2pPr>
      <a:lvl3pPr marL="857144" indent="-171430" algn="l" defTabSz="685715"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3pPr>
      <a:lvl4pPr marL="1200000" indent="-171430" algn="l" defTabSz="685715"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4pPr>
      <a:lvl5pPr marL="1542857" indent="-171430" algn="l" defTabSz="685715" rtl="0" eaLnBrk="1" latinLnBrk="0" hangingPunct="1">
        <a:lnSpc>
          <a:spcPct val="90000"/>
        </a:lnSpc>
        <a:spcBef>
          <a:spcPts val="600"/>
        </a:spcBef>
        <a:buClr>
          <a:schemeClr val="accent3"/>
        </a:buClr>
        <a:buFont typeface="Wingdings" panose="05000000000000000000" pitchFamily="2" charset="2"/>
        <a:buChar char="§"/>
        <a:defRPr sz="1400" kern="1200">
          <a:solidFill>
            <a:schemeClr val="tx2"/>
          </a:solidFill>
          <a:latin typeface="+mj-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36">
          <p15:clr>
            <a:srgbClr val="F26B43"/>
          </p15:clr>
        </p15:guide>
        <p15:guide id="3" pos="7320">
          <p15:clr>
            <a:srgbClr val="F26B43"/>
          </p15:clr>
        </p15:guide>
        <p15:guide id="5" orient="horz" pos="456">
          <p15:clr>
            <a:srgbClr val="F26B43"/>
          </p15:clr>
        </p15:guide>
        <p15:guide id="6" orient="horz" pos="192" userDrawn="1">
          <p15:clr>
            <a:srgbClr val="F26B43"/>
          </p15:clr>
        </p15:guide>
        <p15:guide id="7" pos="7446" userDrawn="1">
          <p15:clr>
            <a:srgbClr val="F26B43"/>
          </p15:clr>
        </p15:guide>
      </p15:sldGuideLst>
    </p:ext>
  </p:extLst>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131108"/>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0" rIns="91420" bIns="45710"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3570" y="4979972"/>
            <a:ext cx="220553" cy="154517"/>
          </a:xfrm>
          <a:prstGeom prst="rect">
            <a:avLst/>
          </a:prstGeom>
          <a:noFill/>
          <a:ln w="9525" algn="ctr">
            <a:noFill/>
            <a:miter lim="800000"/>
            <a:headEnd/>
            <a:tailEnd/>
          </a:ln>
          <a:effectLst/>
        </p:spPr>
        <p:txBody>
          <a:bodyPr wrap="none" lIns="61583" tIns="30791" rIns="61583" bIns="30791" anchor="b">
            <a:spAutoFit/>
          </a:bodyPr>
          <a:lstStyle/>
          <a:p>
            <a:pPr algn="r" defTabSz="610714" fontAlgn="auto">
              <a:spcBef>
                <a:spcPts val="0"/>
              </a:spcBef>
              <a:spcAft>
                <a:spcPts val="0"/>
              </a:spcAft>
              <a:defRPr/>
            </a:pPr>
            <a:fld id="{4ABDCABE-3F10-B64C-92F1-862014417034}" type="slidenum">
              <a:rPr lang="en-US" sz="600">
                <a:solidFill>
                  <a:srgbClr val="000000">
                    <a:alpha val="25000"/>
                  </a:srgbClr>
                </a:solidFill>
                <a:latin typeface="Arial"/>
                <a:ea typeface="ＭＳ Ｐゴシック" charset="0"/>
                <a:cs typeface="CiscoSans Thin"/>
              </a:rPr>
              <a:pPr algn="r" defTabSz="610714" fontAlgn="auto">
                <a:spcBef>
                  <a:spcPts val="0"/>
                </a:spcBef>
                <a:spcAft>
                  <a:spcPts val="0"/>
                </a:spcAft>
                <a:defRPr/>
              </a:pPr>
              <a:t>‹#›</a:t>
            </a:fld>
            <a:endParaRPr lang="en-US" sz="600" dirty="0">
              <a:solidFill>
                <a:srgbClr val="000000">
                  <a:alpha val="25000"/>
                </a:srgbClr>
              </a:solidFill>
              <a:latin typeface="Arial"/>
              <a:ea typeface="ＭＳ Ｐゴシック" charset="0"/>
              <a:cs typeface="CiscoSans Thin"/>
            </a:endParaRPr>
          </a:p>
        </p:txBody>
      </p:sp>
      <p:sp>
        <p:nvSpPr>
          <p:cNvPr id="13" name="Rectangle 4"/>
          <p:cNvSpPr>
            <a:spLocks noChangeArrowheads="1"/>
          </p:cNvSpPr>
          <p:nvPr/>
        </p:nvSpPr>
        <p:spPr bwMode="ltGray">
          <a:xfrm>
            <a:off x="5867508" y="4978715"/>
            <a:ext cx="2658018" cy="154518"/>
          </a:xfrm>
          <a:prstGeom prst="rect">
            <a:avLst/>
          </a:prstGeom>
          <a:noFill/>
          <a:ln w="9525">
            <a:noFill/>
            <a:miter lim="800000"/>
            <a:headEnd/>
            <a:tailEnd/>
          </a:ln>
          <a:effectLst/>
        </p:spPr>
        <p:txBody>
          <a:bodyPr lIns="61583" tIns="30791" rIns="61583" bIns="30791" anchor="b">
            <a:spAutoFit/>
          </a:bodyPr>
          <a:lstStyle/>
          <a:p>
            <a:pPr defTabSz="610714" fontAlgn="auto">
              <a:spcBef>
                <a:spcPts val="0"/>
              </a:spcBef>
              <a:spcAft>
                <a:spcPts val="0"/>
              </a:spcAft>
              <a:defRPr/>
            </a:pPr>
            <a:r>
              <a:rPr lang="en-US" sz="600" dirty="0">
                <a:solidFill>
                  <a:srgbClr val="000000">
                    <a:alpha val="25000"/>
                  </a:srgbClr>
                </a:solidFill>
                <a:latin typeface="Arial"/>
                <a:ea typeface="ＭＳ Ｐゴシック" charset="0"/>
                <a:cs typeface="CiscoSans Thin"/>
              </a:rPr>
              <a:t>© </a:t>
            </a:r>
            <a:r>
              <a:rPr lang="en-US" sz="600" dirty="0" smtClean="0">
                <a:solidFill>
                  <a:srgbClr val="000000">
                    <a:alpha val="25000"/>
                  </a:srgbClr>
                </a:solidFill>
                <a:latin typeface="Arial"/>
                <a:ea typeface="ＭＳ Ｐゴシック" charset="0"/>
                <a:cs typeface="CiscoSans Thin"/>
              </a:rPr>
              <a:t>2015  </a:t>
            </a:r>
            <a:r>
              <a:rPr lang="en-US" sz="600" dirty="0">
                <a:solidFill>
                  <a:srgbClr val="000000">
                    <a:alpha val="25000"/>
                  </a:srgbClr>
                </a:solidFill>
                <a:latin typeface="Arial"/>
                <a:ea typeface="ＭＳ Ｐゴシック" charset="0"/>
                <a:cs typeface="CiscoSans Thin"/>
              </a:rPr>
              <a:t>Cisco and/or its affiliates. All rights reserved.   </a:t>
            </a:r>
          </a:p>
        </p:txBody>
      </p:sp>
      <p:pic>
        <p:nvPicPr>
          <p:cNvPr id="7" name="Picture 2" descr="C:\Users\spius\Pictures\cisco logo blue gradient.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74175" y="4862835"/>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63085491"/>
      </p:ext>
    </p:extLst>
  </p:cSld>
  <p:clrMap bg1="lt1" tx1="dk1" bg2="lt2" tx2="dk2" accent1="accent1" accent2="accent2" accent3="accent3" accent4="accent4" accent5="accent5" accent6="accent6" hlink="hlink" folHlink="folHlink"/>
  <p:sldLayoutIdLst>
    <p:sldLayoutId id="2147484927" r:id="rId1"/>
    <p:sldLayoutId id="2147484928" r:id="rId2"/>
    <p:sldLayoutId id="2147484929" r:id="rId3"/>
    <p:sldLayoutId id="2147484930" r:id="rId4"/>
    <p:sldLayoutId id="2147484931" r:id="rId5"/>
    <p:sldLayoutId id="2147484932" r:id="rId6"/>
    <p:sldLayoutId id="2147484933" r:id="rId7"/>
  </p:sldLayoutIdLst>
  <p:transition spd="slow">
    <p:pull dir="ru"/>
  </p:transition>
  <p:timing>
    <p:tnLst>
      <p:par>
        <p:cTn id="1" dur="indefinite" restart="never" nodeType="tmRoot"/>
      </p:par>
    </p:tnLst>
  </p:timing>
  <p:txStyles>
    <p:titleStyle>
      <a:lvl1pPr algn="l" defTabSz="684179"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78"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55"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32"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09"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55" indent="-169855" algn="l" defTabSz="684179"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57" indent="-215888" algn="l" defTabSz="684179"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78" indent="-169855" algn="l" defTabSz="684179"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13" indent="-169855" algn="l" defTabSz="684179"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47" indent="-169855" algn="l" defTabSz="684179"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13" indent="-171437" algn="l" defTabSz="685743"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798" indent="-171414" algn="l" defTabSz="685743"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00" indent="0" algn="l" defTabSz="685743"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09" indent="-171437" algn="l" defTabSz="68574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43" rtl="0" eaLnBrk="1" latinLnBrk="0" hangingPunct="1">
        <a:defRPr sz="1400" kern="1200">
          <a:solidFill>
            <a:schemeClr val="tx1"/>
          </a:solidFill>
          <a:latin typeface="+mn-lt"/>
          <a:ea typeface="+mn-ea"/>
          <a:cs typeface="+mn-cs"/>
        </a:defRPr>
      </a:lvl1pPr>
      <a:lvl2pPr marL="342869" algn="l" defTabSz="685743" rtl="0" eaLnBrk="1" latinLnBrk="0" hangingPunct="1">
        <a:defRPr sz="1400" kern="1200">
          <a:solidFill>
            <a:schemeClr val="tx1"/>
          </a:solidFill>
          <a:latin typeface="+mn-lt"/>
          <a:ea typeface="+mn-ea"/>
          <a:cs typeface="+mn-cs"/>
        </a:defRPr>
      </a:lvl2pPr>
      <a:lvl3pPr marL="685743" algn="l" defTabSz="685743" rtl="0" eaLnBrk="1" latinLnBrk="0" hangingPunct="1">
        <a:defRPr sz="1400" kern="1200">
          <a:solidFill>
            <a:schemeClr val="tx1"/>
          </a:solidFill>
          <a:latin typeface="+mn-lt"/>
          <a:ea typeface="+mn-ea"/>
          <a:cs typeface="+mn-cs"/>
        </a:defRPr>
      </a:lvl3pPr>
      <a:lvl4pPr marL="1028613" algn="l" defTabSz="685743" rtl="0" eaLnBrk="1" latinLnBrk="0" hangingPunct="1">
        <a:defRPr sz="1400" kern="1200">
          <a:solidFill>
            <a:schemeClr val="tx1"/>
          </a:solidFill>
          <a:latin typeface="+mn-lt"/>
          <a:ea typeface="+mn-ea"/>
          <a:cs typeface="+mn-cs"/>
        </a:defRPr>
      </a:lvl4pPr>
      <a:lvl5pPr marL="1371487" algn="l" defTabSz="685743" rtl="0" eaLnBrk="1" latinLnBrk="0" hangingPunct="1">
        <a:defRPr sz="1400" kern="1200">
          <a:solidFill>
            <a:schemeClr val="tx1"/>
          </a:solidFill>
          <a:latin typeface="+mn-lt"/>
          <a:ea typeface="+mn-ea"/>
          <a:cs typeface="+mn-cs"/>
        </a:defRPr>
      </a:lvl5pPr>
      <a:lvl6pPr marL="1714355" algn="l" defTabSz="685743" rtl="0" eaLnBrk="1" latinLnBrk="0" hangingPunct="1">
        <a:defRPr sz="1400" kern="1200">
          <a:solidFill>
            <a:schemeClr val="tx1"/>
          </a:solidFill>
          <a:latin typeface="+mn-lt"/>
          <a:ea typeface="+mn-ea"/>
          <a:cs typeface="+mn-cs"/>
        </a:defRPr>
      </a:lvl6pPr>
      <a:lvl7pPr marL="2057230" algn="l" defTabSz="685743" rtl="0" eaLnBrk="1" latinLnBrk="0" hangingPunct="1">
        <a:defRPr sz="1400" kern="1200">
          <a:solidFill>
            <a:schemeClr val="tx1"/>
          </a:solidFill>
          <a:latin typeface="+mn-lt"/>
          <a:ea typeface="+mn-ea"/>
          <a:cs typeface="+mn-cs"/>
        </a:defRPr>
      </a:lvl7pPr>
      <a:lvl8pPr marL="2400100" algn="l" defTabSz="685743" rtl="0" eaLnBrk="1" latinLnBrk="0" hangingPunct="1">
        <a:defRPr sz="1400" kern="1200">
          <a:solidFill>
            <a:schemeClr val="tx1"/>
          </a:solidFill>
          <a:latin typeface="+mn-lt"/>
          <a:ea typeface="+mn-ea"/>
          <a:cs typeface="+mn-cs"/>
        </a:defRPr>
      </a:lvl8pPr>
      <a:lvl9pPr marL="2742974" algn="l" defTabSz="68574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4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4" tIns="45682" rIns="91364" bIns="4568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98" y="4742908"/>
            <a:ext cx="218953" cy="154518"/>
          </a:xfrm>
          <a:prstGeom prst="rect">
            <a:avLst/>
          </a:prstGeom>
          <a:noFill/>
          <a:ln w="9525" algn="ctr">
            <a:noFill/>
            <a:miter lim="800000"/>
            <a:headEnd/>
            <a:tailEnd/>
          </a:ln>
          <a:effectLst/>
        </p:spPr>
        <p:txBody>
          <a:bodyPr wrap="none" lIns="61541" tIns="30788" rIns="61541" bIns="30788" anchor="b">
            <a:spAutoFit/>
          </a:bodyPr>
          <a:lstStyle/>
          <a:p>
            <a:pPr algn="r" defTabSz="610284" fontAlgn="auto">
              <a:spcBef>
                <a:spcPts val="0"/>
              </a:spcBef>
              <a:spcAft>
                <a:spcPts val="0"/>
              </a:spcAft>
              <a:defRPr/>
            </a:pPr>
            <a:fld id="{4ABDCABE-3F10-B64C-92F1-862014417034}" type="slidenum">
              <a:rPr lang="en-US" sz="600">
                <a:solidFill>
                  <a:srgbClr val="000000">
                    <a:alpha val="25000"/>
                  </a:srgbClr>
                </a:solidFill>
                <a:latin typeface="Arial"/>
                <a:ea typeface="ＭＳ Ｐゴシック" charset="0"/>
                <a:cs typeface="CiscoSans Thin"/>
              </a:rPr>
              <a:pPr algn="r" defTabSz="610284" fontAlgn="auto">
                <a:spcBef>
                  <a:spcPts val="0"/>
                </a:spcBef>
                <a:spcAft>
                  <a:spcPts val="0"/>
                </a:spcAft>
                <a:defRPr/>
              </a:pPr>
              <a:t>‹#›</a:t>
            </a:fld>
            <a:endParaRPr lang="en-US" sz="600" dirty="0">
              <a:solidFill>
                <a:srgbClr val="000000">
                  <a:alpha val="25000"/>
                </a:srgbClr>
              </a:solidFill>
              <a:latin typeface="Arial"/>
              <a:ea typeface="ＭＳ Ｐゴシック" charset="0"/>
              <a:cs typeface="CiscoSans Thin"/>
            </a:endParaRPr>
          </a:p>
        </p:txBody>
      </p:sp>
      <p:pic>
        <p:nvPicPr>
          <p:cNvPr id="7" name="Picture 2" descr="C:\Users\spius\Pictures\cisco logo blue gradient.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4178"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4"/>
          <p:cNvSpPr>
            <a:spLocks noChangeArrowheads="1"/>
          </p:cNvSpPr>
          <p:nvPr/>
        </p:nvSpPr>
        <p:spPr bwMode="ltGray">
          <a:xfrm>
            <a:off x="5985513" y="4731525"/>
            <a:ext cx="2472136" cy="154518"/>
          </a:xfrm>
          <a:prstGeom prst="rect">
            <a:avLst/>
          </a:prstGeom>
          <a:noFill/>
          <a:ln w="9525">
            <a:noFill/>
            <a:miter lim="800000"/>
            <a:headEnd/>
            <a:tailEnd/>
          </a:ln>
          <a:effectLst/>
        </p:spPr>
        <p:txBody>
          <a:bodyPr wrap="square" lIns="61541" tIns="30788" rIns="61541" bIns="30788" anchor="b">
            <a:spAutoFit/>
          </a:bodyPr>
          <a:lstStyle/>
          <a:p>
            <a:pPr algn="r" defTabSz="610284" fontAlgn="auto">
              <a:spcBef>
                <a:spcPts val="0"/>
              </a:spcBef>
              <a:spcAft>
                <a:spcPts val="0"/>
              </a:spcAft>
            </a:pPr>
            <a:r>
              <a:rPr lang="en-US" sz="600" dirty="0">
                <a:solidFill>
                  <a:srgbClr val="000000">
                    <a:alpha val="25000"/>
                  </a:srgbClr>
                </a:solidFill>
                <a:latin typeface="Arial"/>
                <a:ea typeface="ＭＳ Ｐゴシック" charset="0"/>
                <a:cs typeface="CiscoSans Thin"/>
              </a:rPr>
              <a:t>© 2015  Cisco and/or its affiliates. All rights reserved.   Cisco Public</a:t>
            </a:r>
          </a:p>
        </p:txBody>
      </p:sp>
    </p:spTree>
    <p:extLst>
      <p:ext uri="{BB962C8B-B14F-4D97-AF65-F5344CB8AC3E}">
        <p14:creationId xmlns:p14="http://schemas.microsoft.com/office/powerpoint/2010/main" val="1757764863"/>
      </p:ext>
    </p:extLst>
  </p:cSld>
  <p:clrMap bg1="lt1" tx1="dk1" bg2="lt2" tx2="dk2" accent1="accent1" accent2="accent2" accent3="accent3" accent4="accent4" accent5="accent5" accent6="accent6" hlink="hlink" folHlink="folHlink"/>
  <p:transition spd="slow">
    <p:wipe/>
  </p:transition>
  <p:timing>
    <p:tnLst>
      <p:par>
        <p:cTn id="1" dur="indefinite" restart="never" nodeType="tmRoot"/>
      </p:par>
    </p:tnLst>
  </p:timing>
  <p:txStyles>
    <p:titleStyle>
      <a:lvl1pPr algn="l" defTabSz="683691"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683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3709"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0557"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741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740" indent="-169740" algn="l" defTabSz="683691"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499" indent="-215717" algn="l" defTabSz="683691"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477" indent="-169740" algn="l" defTabSz="683691"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868"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245"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210" indent="-171322" algn="l" defTabSz="68525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111" indent="-171299" algn="l" defTabSz="68525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380" indent="0" algn="l" defTabSz="685255" rtl="0" eaLnBrk="1" latinLnBrk="0" hangingPunct="1">
        <a:spcBef>
          <a:spcPct val="20000"/>
        </a:spcBef>
        <a:buFont typeface="Arial" pitchFamily="34" charset="0"/>
        <a:buNone/>
        <a:defRPr sz="1500" kern="1200">
          <a:solidFill>
            <a:schemeClr val="tx1"/>
          </a:solidFill>
          <a:latin typeface="+mn-lt"/>
          <a:ea typeface="+mn-ea"/>
          <a:cs typeface="+mn-cs"/>
        </a:defRPr>
      </a:lvl8pPr>
      <a:lvl9pPr marL="2912342" indent="-171322" algn="l" defTabSz="6852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55" rtl="0" eaLnBrk="1" latinLnBrk="0" hangingPunct="1">
        <a:defRPr sz="1400" kern="1200">
          <a:solidFill>
            <a:schemeClr val="tx1"/>
          </a:solidFill>
          <a:latin typeface="+mn-lt"/>
          <a:ea typeface="+mn-ea"/>
          <a:cs typeface="+mn-cs"/>
        </a:defRPr>
      </a:lvl1pPr>
      <a:lvl2pPr marL="342614" algn="l" defTabSz="685255" rtl="0" eaLnBrk="1" latinLnBrk="0" hangingPunct="1">
        <a:defRPr sz="1400" kern="1200">
          <a:solidFill>
            <a:schemeClr val="tx1"/>
          </a:solidFill>
          <a:latin typeface="+mn-lt"/>
          <a:ea typeface="+mn-ea"/>
          <a:cs typeface="+mn-cs"/>
        </a:defRPr>
      </a:lvl2pPr>
      <a:lvl3pPr marL="685255" algn="l" defTabSz="685255" rtl="0" eaLnBrk="1" latinLnBrk="0" hangingPunct="1">
        <a:defRPr sz="1400" kern="1200">
          <a:solidFill>
            <a:schemeClr val="tx1"/>
          </a:solidFill>
          <a:latin typeface="+mn-lt"/>
          <a:ea typeface="+mn-ea"/>
          <a:cs typeface="+mn-cs"/>
        </a:defRPr>
      </a:lvl3pPr>
      <a:lvl4pPr marL="1027881" algn="l" defTabSz="685255" rtl="0" eaLnBrk="1" latinLnBrk="0" hangingPunct="1">
        <a:defRPr sz="1400" kern="1200">
          <a:solidFill>
            <a:schemeClr val="tx1"/>
          </a:solidFill>
          <a:latin typeface="+mn-lt"/>
          <a:ea typeface="+mn-ea"/>
          <a:cs typeface="+mn-cs"/>
        </a:defRPr>
      </a:lvl4pPr>
      <a:lvl5pPr marL="1370512" algn="l" defTabSz="685255" rtl="0" eaLnBrk="1" latinLnBrk="0" hangingPunct="1">
        <a:defRPr sz="1400" kern="1200">
          <a:solidFill>
            <a:schemeClr val="tx1"/>
          </a:solidFill>
          <a:latin typeface="+mn-lt"/>
          <a:ea typeface="+mn-ea"/>
          <a:cs typeface="+mn-cs"/>
        </a:defRPr>
      </a:lvl5pPr>
      <a:lvl6pPr marL="1713149" algn="l" defTabSz="685255" rtl="0" eaLnBrk="1" latinLnBrk="0" hangingPunct="1">
        <a:defRPr sz="1400" kern="1200">
          <a:solidFill>
            <a:schemeClr val="tx1"/>
          </a:solidFill>
          <a:latin typeface="+mn-lt"/>
          <a:ea typeface="+mn-ea"/>
          <a:cs typeface="+mn-cs"/>
        </a:defRPr>
      </a:lvl6pPr>
      <a:lvl7pPr marL="2055767" algn="l" defTabSz="685255" rtl="0" eaLnBrk="1" latinLnBrk="0" hangingPunct="1">
        <a:defRPr sz="1400" kern="1200">
          <a:solidFill>
            <a:schemeClr val="tx1"/>
          </a:solidFill>
          <a:latin typeface="+mn-lt"/>
          <a:ea typeface="+mn-ea"/>
          <a:cs typeface="+mn-cs"/>
        </a:defRPr>
      </a:lvl7pPr>
      <a:lvl8pPr marL="2398380" algn="l" defTabSz="685255" rtl="0" eaLnBrk="1" latinLnBrk="0" hangingPunct="1">
        <a:defRPr sz="1400" kern="1200">
          <a:solidFill>
            <a:schemeClr val="tx1"/>
          </a:solidFill>
          <a:latin typeface="+mn-lt"/>
          <a:ea typeface="+mn-ea"/>
          <a:cs typeface="+mn-cs"/>
        </a:defRPr>
      </a:lvl8pPr>
      <a:lvl9pPr marL="2740997" algn="l" defTabSz="685255"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4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4" tIns="45682" rIns="91364" bIns="4568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98" y="4742908"/>
            <a:ext cx="218953" cy="154518"/>
          </a:xfrm>
          <a:prstGeom prst="rect">
            <a:avLst/>
          </a:prstGeom>
          <a:noFill/>
          <a:ln w="9525" algn="ctr">
            <a:noFill/>
            <a:miter lim="800000"/>
            <a:headEnd/>
            <a:tailEnd/>
          </a:ln>
          <a:effectLst/>
        </p:spPr>
        <p:txBody>
          <a:bodyPr wrap="none" lIns="61541" tIns="30788" rIns="61541" bIns="30788" anchor="b">
            <a:spAutoFit/>
          </a:bodyPr>
          <a:lstStyle/>
          <a:p>
            <a:pPr algn="r" defTabSz="610284" fontAlgn="auto">
              <a:spcBef>
                <a:spcPts val="0"/>
              </a:spcBef>
              <a:spcAft>
                <a:spcPts val="0"/>
              </a:spcAft>
              <a:defRPr/>
            </a:pPr>
            <a:fld id="{4ABDCABE-3F10-B64C-92F1-862014417034}" type="slidenum">
              <a:rPr lang="en-US" sz="600">
                <a:solidFill>
                  <a:srgbClr val="000000">
                    <a:alpha val="25000"/>
                  </a:srgbClr>
                </a:solidFill>
                <a:latin typeface="Arial"/>
                <a:ea typeface="ＭＳ Ｐゴシック" charset="0"/>
                <a:cs typeface="CiscoSans Thin"/>
              </a:rPr>
              <a:pPr algn="r" defTabSz="610284" fontAlgn="auto">
                <a:spcBef>
                  <a:spcPts val="0"/>
                </a:spcBef>
                <a:spcAft>
                  <a:spcPts val="0"/>
                </a:spcAft>
                <a:defRPr/>
              </a:pPr>
              <a:t>‹#›</a:t>
            </a:fld>
            <a:endParaRPr lang="en-US" sz="600" dirty="0">
              <a:solidFill>
                <a:srgbClr val="000000">
                  <a:alpha val="25000"/>
                </a:srgbClr>
              </a:solidFill>
              <a:latin typeface="Arial"/>
              <a:ea typeface="ＭＳ Ｐゴシック" charset="0"/>
              <a:cs typeface="CiscoSans Thin"/>
            </a:endParaRPr>
          </a:p>
        </p:txBody>
      </p:sp>
      <p:sp>
        <p:nvSpPr>
          <p:cNvPr id="13" name="Rectangle 4"/>
          <p:cNvSpPr>
            <a:spLocks noChangeArrowheads="1"/>
          </p:cNvSpPr>
          <p:nvPr/>
        </p:nvSpPr>
        <p:spPr bwMode="ltGray">
          <a:xfrm>
            <a:off x="5867509" y="4741655"/>
            <a:ext cx="2658018" cy="154518"/>
          </a:xfrm>
          <a:prstGeom prst="rect">
            <a:avLst/>
          </a:prstGeom>
          <a:noFill/>
          <a:ln w="9525">
            <a:noFill/>
            <a:miter lim="800000"/>
            <a:headEnd/>
            <a:tailEnd/>
          </a:ln>
          <a:effectLst/>
        </p:spPr>
        <p:txBody>
          <a:bodyPr lIns="61541" tIns="30788" rIns="61541" bIns="30788" anchor="b">
            <a:spAutoFit/>
          </a:bodyPr>
          <a:lstStyle/>
          <a:p>
            <a:pPr defTabSz="610284" fontAlgn="auto">
              <a:spcBef>
                <a:spcPts val="0"/>
              </a:spcBef>
              <a:spcAft>
                <a:spcPts val="0"/>
              </a:spcAft>
              <a:defRPr/>
            </a:pPr>
            <a:r>
              <a:rPr lang="en-US" sz="600" dirty="0">
                <a:solidFill>
                  <a:srgbClr val="000000">
                    <a:alpha val="25000"/>
                  </a:srgbClr>
                </a:solidFill>
                <a:latin typeface="Arial"/>
                <a:ea typeface="ＭＳ Ｐゴシック" charset="0"/>
                <a:cs typeface="CiscoSans Thin"/>
              </a:rPr>
              <a:t>© 2014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4178"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65796371"/>
      </p:ext>
    </p:extLst>
  </p:cSld>
  <p:clrMap bg1="lt1" tx1="dk1" bg2="lt2" tx2="dk2" accent1="accent1" accent2="accent2" accent3="accent3" accent4="accent4" accent5="accent5" accent6="accent6" hlink="hlink" folHlink="folHlink"/>
  <p:transition spd="slow">
    <p:wipe/>
  </p:transition>
  <p:timing>
    <p:tnLst>
      <p:par>
        <p:cTn id="1" dur="indefinite" restart="never" nodeType="tmRoot"/>
      </p:par>
    </p:tnLst>
  </p:timing>
  <p:txStyles>
    <p:titleStyle>
      <a:lvl1pPr algn="l" defTabSz="683691"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683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3709"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0557"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741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740" indent="-169740" algn="l" defTabSz="683691"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499" indent="-215717" algn="l" defTabSz="683691"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477" indent="-169740" algn="l" defTabSz="683691"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868"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245"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210" indent="-171322" algn="l" defTabSz="68525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111" indent="-171299" algn="l" defTabSz="68525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380" indent="0" algn="l" defTabSz="685255" rtl="0" eaLnBrk="1" latinLnBrk="0" hangingPunct="1">
        <a:spcBef>
          <a:spcPct val="20000"/>
        </a:spcBef>
        <a:buFont typeface="Arial" pitchFamily="34" charset="0"/>
        <a:buNone/>
        <a:defRPr sz="1500" kern="1200">
          <a:solidFill>
            <a:schemeClr val="tx1"/>
          </a:solidFill>
          <a:latin typeface="+mn-lt"/>
          <a:ea typeface="+mn-ea"/>
          <a:cs typeface="+mn-cs"/>
        </a:defRPr>
      </a:lvl8pPr>
      <a:lvl9pPr marL="2912342" indent="-171322" algn="l" defTabSz="6852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55" rtl="0" eaLnBrk="1" latinLnBrk="0" hangingPunct="1">
        <a:defRPr sz="1400" kern="1200">
          <a:solidFill>
            <a:schemeClr val="tx1"/>
          </a:solidFill>
          <a:latin typeface="+mn-lt"/>
          <a:ea typeface="+mn-ea"/>
          <a:cs typeface="+mn-cs"/>
        </a:defRPr>
      </a:lvl1pPr>
      <a:lvl2pPr marL="342614" algn="l" defTabSz="685255" rtl="0" eaLnBrk="1" latinLnBrk="0" hangingPunct="1">
        <a:defRPr sz="1400" kern="1200">
          <a:solidFill>
            <a:schemeClr val="tx1"/>
          </a:solidFill>
          <a:latin typeface="+mn-lt"/>
          <a:ea typeface="+mn-ea"/>
          <a:cs typeface="+mn-cs"/>
        </a:defRPr>
      </a:lvl2pPr>
      <a:lvl3pPr marL="685255" algn="l" defTabSz="685255" rtl="0" eaLnBrk="1" latinLnBrk="0" hangingPunct="1">
        <a:defRPr sz="1400" kern="1200">
          <a:solidFill>
            <a:schemeClr val="tx1"/>
          </a:solidFill>
          <a:latin typeface="+mn-lt"/>
          <a:ea typeface="+mn-ea"/>
          <a:cs typeface="+mn-cs"/>
        </a:defRPr>
      </a:lvl3pPr>
      <a:lvl4pPr marL="1027881" algn="l" defTabSz="685255" rtl="0" eaLnBrk="1" latinLnBrk="0" hangingPunct="1">
        <a:defRPr sz="1400" kern="1200">
          <a:solidFill>
            <a:schemeClr val="tx1"/>
          </a:solidFill>
          <a:latin typeface="+mn-lt"/>
          <a:ea typeface="+mn-ea"/>
          <a:cs typeface="+mn-cs"/>
        </a:defRPr>
      </a:lvl4pPr>
      <a:lvl5pPr marL="1370512" algn="l" defTabSz="685255" rtl="0" eaLnBrk="1" latinLnBrk="0" hangingPunct="1">
        <a:defRPr sz="1400" kern="1200">
          <a:solidFill>
            <a:schemeClr val="tx1"/>
          </a:solidFill>
          <a:latin typeface="+mn-lt"/>
          <a:ea typeface="+mn-ea"/>
          <a:cs typeface="+mn-cs"/>
        </a:defRPr>
      </a:lvl5pPr>
      <a:lvl6pPr marL="1713149" algn="l" defTabSz="685255" rtl="0" eaLnBrk="1" latinLnBrk="0" hangingPunct="1">
        <a:defRPr sz="1400" kern="1200">
          <a:solidFill>
            <a:schemeClr val="tx1"/>
          </a:solidFill>
          <a:latin typeface="+mn-lt"/>
          <a:ea typeface="+mn-ea"/>
          <a:cs typeface="+mn-cs"/>
        </a:defRPr>
      </a:lvl6pPr>
      <a:lvl7pPr marL="2055767" algn="l" defTabSz="685255" rtl="0" eaLnBrk="1" latinLnBrk="0" hangingPunct="1">
        <a:defRPr sz="1400" kern="1200">
          <a:solidFill>
            <a:schemeClr val="tx1"/>
          </a:solidFill>
          <a:latin typeface="+mn-lt"/>
          <a:ea typeface="+mn-ea"/>
          <a:cs typeface="+mn-cs"/>
        </a:defRPr>
      </a:lvl7pPr>
      <a:lvl8pPr marL="2398380" algn="l" defTabSz="685255" rtl="0" eaLnBrk="1" latinLnBrk="0" hangingPunct="1">
        <a:defRPr sz="1400" kern="1200">
          <a:solidFill>
            <a:schemeClr val="tx1"/>
          </a:solidFill>
          <a:latin typeface="+mn-lt"/>
          <a:ea typeface="+mn-ea"/>
          <a:cs typeface="+mn-cs"/>
        </a:defRPr>
      </a:lvl8pPr>
      <a:lvl9pPr marL="2740997" algn="l" defTabSz="685255"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380601" y="341347"/>
            <a:ext cx="8345488" cy="5016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8" tIns="45674" rIns="91348" bIns="45674" numCol="1" anchor="b"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94" y="4742922"/>
            <a:ext cx="218928" cy="154506"/>
          </a:xfrm>
          <a:prstGeom prst="rect">
            <a:avLst/>
          </a:prstGeom>
          <a:noFill/>
          <a:ln w="9525" algn="ctr">
            <a:noFill/>
            <a:miter lim="800000"/>
            <a:headEnd/>
            <a:tailEnd/>
          </a:ln>
          <a:effectLst/>
        </p:spPr>
        <p:txBody>
          <a:bodyPr wrap="none" lIns="61529" tIns="30782" rIns="61529" bIns="30782" anchor="b">
            <a:spAutoFit/>
          </a:bodyPr>
          <a:lstStyle/>
          <a:p>
            <a:pPr algn="r" defTabSz="610182" fontAlgn="auto">
              <a:spcBef>
                <a:spcPts val="0"/>
              </a:spcBef>
              <a:spcAft>
                <a:spcPts val="0"/>
              </a:spcAft>
              <a:defRPr/>
            </a:pPr>
            <a:fld id="{4ABDCABE-3F10-B64C-92F1-862014417034}" type="slidenum">
              <a:rPr lang="en-US" sz="600">
                <a:solidFill>
                  <a:srgbClr val="000000">
                    <a:alpha val="25000"/>
                  </a:srgbClr>
                </a:solidFill>
                <a:latin typeface="Arial"/>
                <a:ea typeface="ＭＳ Ｐゴシック" charset="0"/>
                <a:cs typeface="CiscoSans Thin"/>
              </a:rPr>
              <a:pPr algn="r" defTabSz="610182" fontAlgn="auto">
                <a:spcBef>
                  <a:spcPts val="0"/>
                </a:spcBef>
                <a:spcAft>
                  <a:spcPts val="0"/>
                </a:spcAft>
                <a:defRPr/>
              </a:pPr>
              <a:t>‹#›</a:t>
            </a:fld>
            <a:endParaRPr lang="en-US" sz="600" dirty="0">
              <a:solidFill>
                <a:srgbClr val="000000">
                  <a:alpha val="25000"/>
                </a:srgbClr>
              </a:solidFill>
              <a:latin typeface="Arial"/>
              <a:ea typeface="ＭＳ Ｐゴシック" charset="0"/>
              <a:cs typeface="CiscoSans Thin"/>
            </a:endParaRPr>
          </a:p>
        </p:txBody>
      </p:sp>
      <p:sp>
        <p:nvSpPr>
          <p:cNvPr id="13" name="Rectangle 4"/>
          <p:cNvSpPr>
            <a:spLocks noChangeArrowheads="1"/>
          </p:cNvSpPr>
          <p:nvPr/>
        </p:nvSpPr>
        <p:spPr bwMode="ltGray">
          <a:xfrm>
            <a:off x="5867509" y="4741666"/>
            <a:ext cx="2658018" cy="154506"/>
          </a:xfrm>
          <a:prstGeom prst="rect">
            <a:avLst/>
          </a:prstGeom>
          <a:noFill/>
          <a:ln w="9525">
            <a:noFill/>
            <a:miter lim="800000"/>
            <a:headEnd/>
            <a:tailEnd/>
          </a:ln>
          <a:effectLst/>
        </p:spPr>
        <p:txBody>
          <a:bodyPr lIns="61529" tIns="30782" rIns="61529" bIns="30782" anchor="b">
            <a:spAutoFit/>
          </a:bodyPr>
          <a:lstStyle/>
          <a:p>
            <a:pPr defTabSz="610182" fontAlgn="auto">
              <a:spcBef>
                <a:spcPts val="0"/>
              </a:spcBef>
              <a:spcAft>
                <a:spcPts val="0"/>
              </a:spcAft>
              <a:defRPr/>
            </a:pPr>
            <a:r>
              <a:rPr lang="en-US" sz="600" dirty="0">
                <a:solidFill>
                  <a:srgbClr val="000000">
                    <a:alpha val="25000"/>
                  </a:srgbClr>
                </a:solidFill>
                <a:latin typeface="Arial"/>
                <a:ea typeface="ＭＳ Ｐゴシック" charset="0"/>
                <a:cs typeface="CiscoSans Thin"/>
              </a:rPr>
              <a:t>© 2015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4181"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52530634"/>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683577" rtl="0" eaLnBrk="1" fontAlgn="base" hangingPunct="1">
        <a:lnSpc>
          <a:spcPct val="80000"/>
        </a:lnSpc>
        <a:spcBef>
          <a:spcPct val="0"/>
        </a:spcBef>
        <a:spcAft>
          <a:spcPct val="0"/>
        </a:spcAft>
        <a:defRPr lang="en-US" sz="2400" kern="1200" dirty="0">
          <a:solidFill>
            <a:srgbClr val="676767"/>
          </a:solidFill>
          <a:latin typeface="+mj-lt"/>
          <a:ea typeface="ＭＳ Ｐゴシック" charset="0"/>
          <a:cs typeface="CiscoSans"/>
        </a:defRPr>
      </a:lvl1pPr>
      <a:lvl2pPr algn="l" defTabSz="683577"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3577"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3577"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3577"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6758" algn="l" defTabSz="683577"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3556" algn="l" defTabSz="683577"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0329" algn="l" defTabSz="683577"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7113" algn="l" defTabSz="683577"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712" indent="-169712" algn="l" defTabSz="683577"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439" indent="-215681" algn="l" defTabSz="683577"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405" indent="-169712" algn="l" defTabSz="683577"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784" indent="-169712" algn="l" defTabSz="683577"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149" indent="-169712" algn="l" defTabSz="683577"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066" indent="-171294" algn="l" defTabSz="68514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4956" indent="-171271" algn="l" defTabSz="68514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7980" indent="0" algn="l" defTabSz="685141" rtl="0" eaLnBrk="1" latinLnBrk="0" hangingPunct="1">
        <a:spcBef>
          <a:spcPct val="20000"/>
        </a:spcBef>
        <a:buFont typeface="Arial" pitchFamily="34" charset="0"/>
        <a:buNone/>
        <a:defRPr sz="1500" kern="1200">
          <a:solidFill>
            <a:schemeClr val="tx1"/>
          </a:solidFill>
          <a:latin typeface="+mn-lt"/>
          <a:ea typeface="+mn-ea"/>
          <a:cs typeface="+mn-cs"/>
        </a:defRPr>
      </a:lvl8pPr>
      <a:lvl9pPr marL="2911856" indent="-171294" algn="l" defTabSz="68514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141" rtl="0" eaLnBrk="1" latinLnBrk="0" hangingPunct="1">
        <a:defRPr sz="1400" kern="1200">
          <a:solidFill>
            <a:schemeClr val="tx1"/>
          </a:solidFill>
          <a:latin typeface="+mn-lt"/>
          <a:ea typeface="+mn-ea"/>
          <a:cs typeface="+mn-cs"/>
        </a:defRPr>
      </a:lvl1pPr>
      <a:lvl2pPr marL="342554" algn="l" defTabSz="685141" rtl="0" eaLnBrk="1" latinLnBrk="0" hangingPunct="1">
        <a:defRPr sz="1400" kern="1200">
          <a:solidFill>
            <a:schemeClr val="tx1"/>
          </a:solidFill>
          <a:latin typeface="+mn-lt"/>
          <a:ea typeface="+mn-ea"/>
          <a:cs typeface="+mn-cs"/>
        </a:defRPr>
      </a:lvl2pPr>
      <a:lvl3pPr marL="685141" algn="l" defTabSz="685141" rtl="0" eaLnBrk="1" latinLnBrk="0" hangingPunct="1">
        <a:defRPr sz="1400" kern="1200">
          <a:solidFill>
            <a:schemeClr val="tx1"/>
          </a:solidFill>
          <a:latin typeface="+mn-lt"/>
          <a:ea typeface="+mn-ea"/>
          <a:cs typeface="+mn-cs"/>
        </a:defRPr>
      </a:lvl3pPr>
      <a:lvl4pPr marL="1027710" algn="l" defTabSz="685141" rtl="0" eaLnBrk="1" latinLnBrk="0" hangingPunct="1">
        <a:defRPr sz="1400" kern="1200">
          <a:solidFill>
            <a:schemeClr val="tx1"/>
          </a:solidFill>
          <a:latin typeface="+mn-lt"/>
          <a:ea typeface="+mn-ea"/>
          <a:cs typeface="+mn-cs"/>
        </a:defRPr>
      </a:lvl4pPr>
      <a:lvl5pPr marL="1370284" algn="l" defTabSz="685141" rtl="0" eaLnBrk="1" latinLnBrk="0" hangingPunct="1">
        <a:defRPr sz="1400" kern="1200">
          <a:solidFill>
            <a:schemeClr val="tx1"/>
          </a:solidFill>
          <a:latin typeface="+mn-lt"/>
          <a:ea typeface="+mn-ea"/>
          <a:cs typeface="+mn-cs"/>
        </a:defRPr>
      </a:lvl5pPr>
      <a:lvl6pPr marL="1712861" algn="l" defTabSz="685141" rtl="0" eaLnBrk="1" latinLnBrk="0" hangingPunct="1">
        <a:defRPr sz="1400" kern="1200">
          <a:solidFill>
            <a:schemeClr val="tx1"/>
          </a:solidFill>
          <a:latin typeface="+mn-lt"/>
          <a:ea typeface="+mn-ea"/>
          <a:cs typeface="+mn-cs"/>
        </a:defRPr>
      </a:lvl6pPr>
      <a:lvl7pPr marL="2055422" algn="l" defTabSz="685141" rtl="0" eaLnBrk="1" latinLnBrk="0" hangingPunct="1">
        <a:defRPr sz="1400" kern="1200">
          <a:solidFill>
            <a:schemeClr val="tx1"/>
          </a:solidFill>
          <a:latin typeface="+mn-lt"/>
          <a:ea typeface="+mn-ea"/>
          <a:cs typeface="+mn-cs"/>
        </a:defRPr>
      </a:lvl7pPr>
      <a:lvl8pPr marL="2397980" algn="l" defTabSz="685141" rtl="0" eaLnBrk="1" latinLnBrk="0" hangingPunct="1">
        <a:defRPr sz="1400" kern="1200">
          <a:solidFill>
            <a:schemeClr val="tx1"/>
          </a:solidFill>
          <a:latin typeface="+mn-lt"/>
          <a:ea typeface="+mn-ea"/>
          <a:cs typeface="+mn-cs"/>
        </a:defRPr>
      </a:lvl8pPr>
      <a:lvl9pPr marL="2740541" algn="l" defTabSz="685141"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4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4" tIns="45682" rIns="91364" bIns="4568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98" y="4742908"/>
            <a:ext cx="218953" cy="154518"/>
          </a:xfrm>
          <a:prstGeom prst="rect">
            <a:avLst/>
          </a:prstGeom>
          <a:noFill/>
          <a:ln w="9525" algn="ctr">
            <a:noFill/>
            <a:miter lim="800000"/>
            <a:headEnd/>
            <a:tailEnd/>
          </a:ln>
          <a:effectLst/>
        </p:spPr>
        <p:txBody>
          <a:bodyPr wrap="none" lIns="61541" tIns="30788" rIns="61541" bIns="30788" anchor="b">
            <a:spAutoFit/>
          </a:bodyPr>
          <a:lstStyle/>
          <a:p>
            <a:pPr algn="r" defTabSz="610284" fontAlgn="auto">
              <a:spcBef>
                <a:spcPts val="0"/>
              </a:spcBef>
              <a:spcAft>
                <a:spcPts val="0"/>
              </a:spcAft>
              <a:defRPr/>
            </a:pPr>
            <a:fld id="{4ABDCABE-3F10-B64C-92F1-862014417034}" type="slidenum">
              <a:rPr lang="en-US" sz="600">
                <a:solidFill>
                  <a:srgbClr val="000000">
                    <a:alpha val="25000"/>
                  </a:srgbClr>
                </a:solidFill>
                <a:latin typeface="Arial"/>
                <a:ea typeface="ＭＳ Ｐゴシック" charset="0"/>
                <a:cs typeface="CiscoSans Thin"/>
              </a:rPr>
              <a:pPr algn="r" defTabSz="610284" fontAlgn="auto">
                <a:spcBef>
                  <a:spcPts val="0"/>
                </a:spcBef>
                <a:spcAft>
                  <a:spcPts val="0"/>
                </a:spcAft>
                <a:defRPr/>
              </a:pPr>
              <a:t>‹#›</a:t>
            </a:fld>
            <a:endParaRPr lang="en-US" sz="600" dirty="0">
              <a:solidFill>
                <a:srgbClr val="000000">
                  <a:alpha val="25000"/>
                </a:srgbClr>
              </a:solidFill>
              <a:latin typeface="Arial"/>
              <a:ea typeface="ＭＳ Ｐゴシック" charset="0"/>
              <a:cs typeface="CiscoSans Thin"/>
            </a:endParaRPr>
          </a:p>
        </p:txBody>
      </p:sp>
      <p:sp>
        <p:nvSpPr>
          <p:cNvPr id="13" name="Rectangle 4"/>
          <p:cNvSpPr>
            <a:spLocks noChangeArrowheads="1"/>
          </p:cNvSpPr>
          <p:nvPr/>
        </p:nvSpPr>
        <p:spPr bwMode="ltGray">
          <a:xfrm>
            <a:off x="5867509" y="4741655"/>
            <a:ext cx="2658018" cy="154518"/>
          </a:xfrm>
          <a:prstGeom prst="rect">
            <a:avLst/>
          </a:prstGeom>
          <a:noFill/>
          <a:ln w="9525">
            <a:noFill/>
            <a:miter lim="800000"/>
            <a:headEnd/>
            <a:tailEnd/>
          </a:ln>
          <a:effectLst/>
        </p:spPr>
        <p:txBody>
          <a:bodyPr lIns="61541" tIns="30788" rIns="61541" bIns="30788" anchor="b">
            <a:spAutoFit/>
          </a:bodyPr>
          <a:lstStyle/>
          <a:p>
            <a:pPr defTabSz="610284" fontAlgn="auto">
              <a:spcBef>
                <a:spcPts val="0"/>
              </a:spcBef>
              <a:spcAft>
                <a:spcPts val="0"/>
              </a:spcAft>
              <a:defRPr/>
            </a:pPr>
            <a:r>
              <a:rPr lang="en-US" sz="600" dirty="0">
                <a:solidFill>
                  <a:srgbClr val="000000">
                    <a:alpha val="25000"/>
                  </a:srgbClr>
                </a:solidFill>
                <a:latin typeface="Arial"/>
                <a:ea typeface="ＭＳ Ｐゴシック" charset="0"/>
                <a:cs typeface="CiscoSans Thin"/>
              </a:rPr>
              <a:t>© 2015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4178"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67654628"/>
      </p:ext>
    </p:extLst>
  </p:cSld>
  <p:clrMap bg1="lt1" tx1="dk1" bg2="lt2" tx2="dk2" accent1="accent1" accent2="accent2" accent3="accent3" accent4="accent4" accent5="accent5" accent6="accent6" hlink="hlink" folHlink="folHlink"/>
  <p:transition spd="slow">
    <p:fade/>
  </p:transition>
  <p:timing>
    <p:tnLst>
      <p:par>
        <p:cTn id="1" dur="indefinite" restart="never" nodeType="tmRoot"/>
      </p:par>
    </p:tnLst>
  </p:timing>
  <p:txStyles>
    <p:titleStyle>
      <a:lvl1pPr algn="l" defTabSz="683691"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683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3709"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0557"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7416" algn="l" defTabSz="683691"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740" indent="-169740" algn="l" defTabSz="683691"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499" indent="-215717" algn="l" defTabSz="683691"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477" indent="-169740" algn="l" defTabSz="683691"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868"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245" indent="-169740" algn="l" defTabSz="68369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210" indent="-171322" algn="l" defTabSz="68525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111" indent="-171299" algn="l" defTabSz="68525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380" indent="0" algn="l" defTabSz="685255" rtl="0" eaLnBrk="1" latinLnBrk="0" hangingPunct="1">
        <a:spcBef>
          <a:spcPct val="20000"/>
        </a:spcBef>
        <a:buFont typeface="Arial" pitchFamily="34" charset="0"/>
        <a:buNone/>
        <a:defRPr sz="1500" kern="1200">
          <a:solidFill>
            <a:schemeClr val="tx1"/>
          </a:solidFill>
          <a:latin typeface="+mn-lt"/>
          <a:ea typeface="+mn-ea"/>
          <a:cs typeface="+mn-cs"/>
        </a:defRPr>
      </a:lvl8pPr>
      <a:lvl9pPr marL="2912342" indent="-171322" algn="l" defTabSz="6852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55" rtl="0" eaLnBrk="1" latinLnBrk="0" hangingPunct="1">
        <a:defRPr sz="1400" kern="1200">
          <a:solidFill>
            <a:schemeClr val="tx1"/>
          </a:solidFill>
          <a:latin typeface="+mn-lt"/>
          <a:ea typeface="+mn-ea"/>
          <a:cs typeface="+mn-cs"/>
        </a:defRPr>
      </a:lvl1pPr>
      <a:lvl2pPr marL="342614" algn="l" defTabSz="685255" rtl="0" eaLnBrk="1" latinLnBrk="0" hangingPunct="1">
        <a:defRPr sz="1400" kern="1200">
          <a:solidFill>
            <a:schemeClr val="tx1"/>
          </a:solidFill>
          <a:latin typeface="+mn-lt"/>
          <a:ea typeface="+mn-ea"/>
          <a:cs typeface="+mn-cs"/>
        </a:defRPr>
      </a:lvl2pPr>
      <a:lvl3pPr marL="685255" algn="l" defTabSz="685255" rtl="0" eaLnBrk="1" latinLnBrk="0" hangingPunct="1">
        <a:defRPr sz="1400" kern="1200">
          <a:solidFill>
            <a:schemeClr val="tx1"/>
          </a:solidFill>
          <a:latin typeface="+mn-lt"/>
          <a:ea typeface="+mn-ea"/>
          <a:cs typeface="+mn-cs"/>
        </a:defRPr>
      </a:lvl3pPr>
      <a:lvl4pPr marL="1027881" algn="l" defTabSz="685255" rtl="0" eaLnBrk="1" latinLnBrk="0" hangingPunct="1">
        <a:defRPr sz="1400" kern="1200">
          <a:solidFill>
            <a:schemeClr val="tx1"/>
          </a:solidFill>
          <a:latin typeface="+mn-lt"/>
          <a:ea typeface="+mn-ea"/>
          <a:cs typeface="+mn-cs"/>
        </a:defRPr>
      </a:lvl4pPr>
      <a:lvl5pPr marL="1370512" algn="l" defTabSz="685255" rtl="0" eaLnBrk="1" latinLnBrk="0" hangingPunct="1">
        <a:defRPr sz="1400" kern="1200">
          <a:solidFill>
            <a:schemeClr val="tx1"/>
          </a:solidFill>
          <a:latin typeface="+mn-lt"/>
          <a:ea typeface="+mn-ea"/>
          <a:cs typeface="+mn-cs"/>
        </a:defRPr>
      </a:lvl5pPr>
      <a:lvl6pPr marL="1713149" algn="l" defTabSz="685255" rtl="0" eaLnBrk="1" latinLnBrk="0" hangingPunct="1">
        <a:defRPr sz="1400" kern="1200">
          <a:solidFill>
            <a:schemeClr val="tx1"/>
          </a:solidFill>
          <a:latin typeface="+mn-lt"/>
          <a:ea typeface="+mn-ea"/>
          <a:cs typeface="+mn-cs"/>
        </a:defRPr>
      </a:lvl6pPr>
      <a:lvl7pPr marL="2055767" algn="l" defTabSz="685255" rtl="0" eaLnBrk="1" latinLnBrk="0" hangingPunct="1">
        <a:defRPr sz="1400" kern="1200">
          <a:solidFill>
            <a:schemeClr val="tx1"/>
          </a:solidFill>
          <a:latin typeface="+mn-lt"/>
          <a:ea typeface="+mn-ea"/>
          <a:cs typeface="+mn-cs"/>
        </a:defRPr>
      </a:lvl7pPr>
      <a:lvl8pPr marL="2398380" algn="l" defTabSz="685255" rtl="0" eaLnBrk="1" latinLnBrk="0" hangingPunct="1">
        <a:defRPr sz="1400" kern="1200">
          <a:solidFill>
            <a:schemeClr val="tx1"/>
          </a:solidFill>
          <a:latin typeface="+mn-lt"/>
          <a:ea typeface="+mn-ea"/>
          <a:cs typeface="+mn-cs"/>
        </a:defRPr>
      </a:lvl8pPr>
      <a:lvl9pPr marL="2740997" algn="l" defTabSz="685255"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86.xml"/></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79.xml"/></Relationships>
</file>

<file path=ppt/slides/_rels/slide1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78.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687.xml"/></Relationships>
</file>

<file path=ppt/slides/_rels/slide1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0.xml"/><Relationship Id="rId1" Type="http://schemas.openxmlformats.org/officeDocument/2006/relationships/slideLayout" Target="../slideLayouts/slideLayout679.xml"/><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87.xml"/></Relationships>
</file>

<file path=ppt/slides/_rels/slide1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87.xml"/></Relationships>
</file>

<file path=ppt/slides/_rels/slide1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87.xml"/></Relationships>
</file>

<file path=ppt/slides/_rels/slide1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8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78.xml"/></Relationships>
</file>

<file path=ppt/slides/_rels/slide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67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7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7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91.xml"/></Relationships>
</file>

<file path=ppt/slides/_rels/slide2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69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6.xml"/><Relationship Id="rId1" Type="http://schemas.openxmlformats.org/officeDocument/2006/relationships/slideLayout" Target="../slideLayouts/slideLayout693.xml"/></Relationships>
</file>

<file path=ppt/slides/_rels/slide25.xml.rels><?xml version="1.0" encoding="UTF-8" standalone="yes"?>
<Relationships xmlns="http://schemas.openxmlformats.org/package/2006/relationships"><Relationship Id="rId13" Type="http://schemas.openxmlformats.org/officeDocument/2006/relationships/image" Target="../media/image84.png"/><Relationship Id="rId18" Type="http://schemas.openxmlformats.org/officeDocument/2006/relationships/image" Target="../media/image89.png"/><Relationship Id="rId26" Type="http://schemas.openxmlformats.org/officeDocument/2006/relationships/image" Target="../media/image97.png"/><Relationship Id="rId39" Type="http://schemas.openxmlformats.org/officeDocument/2006/relationships/image" Target="../media/image110.png"/><Relationship Id="rId21" Type="http://schemas.openxmlformats.org/officeDocument/2006/relationships/image" Target="../media/image92.png"/><Relationship Id="rId34" Type="http://schemas.openxmlformats.org/officeDocument/2006/relationships/image" Target="../media/image105.png"/><Relationship Id="rId42" Type="http://schemas.openxmlformats.org/officeDocument/2006/relationships/image" Target="../media/image113.png"/><Relationship Id="rId47" Type="http://schemas.openxmlformats.org/officeDocument/2006/relationships/image" Target="../media/image118.png"/><Relationship Id="rId50" Type="http://schemas.openxmlformats.org/officeDocument/2006/relationships/image" Target="../media/image121.png"/><Relationship Id="rId55" Type="http://schemas.openxmlformats.org/officeDocument/2006/relationships/image" Target="../media/image126.png"/><Relationship Id="rId63" Type="http://schemas.openxmlformats.org/officeDocument/2006/relationships/image" Target="../media/image134.png"/><Relationship Id="rId68" Type="http://schemas.openxmlformats.org/officeDocument/2006/relationships/image" Target="../media/image139.png"/><Relationship Id="rId7" Type="http://schemas.openxmlformats.org/officeDocument/2006/relationships/image" Target="../media/image78.png"/><Relationship Id="rId71" Type="http://schemas.openxmlformats.org/officeDocument/2006/relationships/image" Target="../media/image142.png"/><Relationship Id="rId2" Type="http://schemas.openxmlformats.org/officeDocument/2006/relationships/notesSlide" Target="../notesSlides/notesSlide17.xml"/><Relationship Id="rId16" Type="http://schemas.openxmlformats.org/officeDocument/2006/relationships/image" Target="../media/image87.png"/><Relationship Id="rId29" Type="http://schemas.openxmlformats.org/officeDocument/2006/relationships/image" Target="../media/image100.png"/><Relationship Id="rId1" Type="http://schemas.openxmlformats.org/officeDocument/2006/relationships/slideLayout" Target="../slideLayouts/slideLayout678.xml"/><Relationship Id="rId6" Type="http://schemas.openxmlformats.org/officeDocument/2006/relationships/image" Target="../media/image77.png"/><Relationship Id="rId11" Type="http://schemas.openxmlformats.org/officeDocument/2006/relationships/image" Target="../media/image82.png"/><Relationship Id="rId24" Type="http://schemas.openxmlformats.org/officeDocument/2006/relationships/image" Target="../media/image95.png"/><Relationship Id="rId32" Type="http://schemas.openxmlformats.org/officeDocument/2006/relationships/image" Target="../media/image103.png"/><Relationship Id="rId37" Type="http://schemas.openxmlformats.org/officeDocument/2006/relationships/image" Target="../media/image108.png"/><Relationship Id="rId40" Type="http://schemas.openxmlformats.org/officeDocument/2006/relationships/image" Target="../media/image111.png"/><Relationship Id="rId45" Type="http://schemas.openxmlformats.org/officeDocument/2006/relationships/image" Target="../media/image116.png"/><Relationship Id="rId53" Type="http://schemas.openxmlformats.org/officeDocument/2006/relationships/image" Target="../media/image124.png"/><Relationship Id="rId58" Type="http://schemas.openxmlformats.org/officeDocument/2006/relationships/image" Target="../media/image129.png"/><Relationship Id="rId66" Type="http://schemas.openxmlformats.org/officeDocument/2006/relationships/image" Target="../media/image137.png"/><Relationship Id="rId5" Type="http://schemas.openxmlformats.org/officeDocument/2006/relationships/image" Target="../media/image76.emf"/><Relationship Id="rId15" Type="http://schemas.openxmlformats.org/officeDocument/2006/relationships/image" Target="../media/image86.png"/><Relationship Id="rId23" Type="http://schemas.openxmlformats.org/officeDocument/2006/relationships/image" Target="../media/image94.png"/><Relationship Id="rId28" Type="http://schemas.openxmlformats.org/officeDocument/2006/relationships/image" Target="../media/image99.png"/><Relationship Id="rId36" Type="http://schemas.openxmlformats.org/officeDocument/2006/relationships/image" Target="../media/image107.png"/><Relationship Id="rId49" Type="http://schemas.openxmlformats.org/officeDocument/2006/relationships/image" Target="../media/image120.png"/><Relationship Id="rId57" Type="http://schemas.openxmlformats.org/officeDocument/2006/relationships/image" Target="../media/image128.png"/><Relationship Id="rId61" Type="http://schemas.openxmlformats.org/officeDocument/2006/relationships/image" Target="../media/image132.png"/><Relationship Id="rId10" Type="http://schemas.openxmlformats.org/officeDocument/2006/relationships/image" Target="../media/image81.png"/><Relationship Id="rId19" Type="http://schemas.openxmlformats.org/officeDocument/2006/relationships/image" Target="../media/image90.png"/><Relationship Id="rId31" Type="http://schemas.openxmlformats.org/officeDocument/2006/relationships/image" Target="../media/image102.png"/><Relationship Id="rId44" Type="http://schemas.openxmlformats.org/officeDocument/2006/relationships/image" Target="../media/image115.png"/><Relationship Id="rId52" Type="http://schemas.openxmlformats.org/officeDocument/2006/relationships/image" Target="../media/image123.png"/><Relationship Id="rId60" Type="http://schemas.openxmlformats.org/officeDocument/2006/relationships/image" Target="../media/image131.png"/><Relationship Id="rId65" Type="http://schemas.openxmlformats.org/officeDocument/2006/relationships/image" Target="../media/image136.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 Id="rId22" Type="http://schemas.openxmlformats.org/officeDocument/2006/relationships/image" Target="../media/image93.png"/><Relationship Id="rId27" Type="http://schemas.openxmlformats.org/officeDocument/2006/relationships/image" Target="../media/image98.png"/><Relationship Id="rId30" Type="http://schemas.openxmlformats.org/officeDocument/2006/relationships/image" Target="../media/image101.png"/><Relationship Id="rId35" Type="http://schemas.openxmlformats.org/officeDocument/2006/relationships/image" Target="../media/image106.png"/><Relationship Id="rId43" Type="http://schemas.openxmlformats.org/officeDocument/2006/relationships/image" Target="../media/image114.png"/><Relationship Id="rId48" Type="http://schemas.openxmlformats.org/officeDocument/2006/relationships/image" Target="../media/image119.png"/><Relationship Id="rId56" Type="http://schemas.openxmlformats.org/officeDocument/2006/relationships/image" Target="../media/image127.png"/><Relationship Id="rId64" Type="http://schemas.openxmlformats.org/officeDocument/2006/relationships/image" Target="../media/image135.png"/><Relationship Id="rId69" Type="http://schemas.openxmlformats.org/officeDocument/2006/relationships/image" Target="../media/image140.png"/><Relationship Id="rId8" Type="http://schemas.openxmlformats.org/officeDocument/2006/relationships/image" Target="../media/image79.png"/><Relationship Id="rId51" Type="http://schemas.openxmlformats.org/officeDocument/2006/relationships/image" Target="../media/image122.png"/><Relationship Id="rId3" Type="http://schemas.openxmlformats.org/officeDocument/2006/relationships/image" Target="../media/image74.emf"/><Relationship Id="rId12" Type="http://schemas.openxmlformats.org/officeDocument/2006/relationships/image" Target="../media/image83.png"/><Relationship Id="rId17" Type="http://schemas.openxmlformats.org/officeDocument/2006/relationships/image" Target="../media/image88.png"/><Relationship Id="rId25" Type="http://schemas.openxmlformats.org/officeDocument/2006/relationships/image" Target="../media/image96.png"/><Relationship Id="rId33" Type="http://schemas.openxmlformats.org/officeDocument/2006/relationships/image" Target="../media/image104.png"/><Relationship Id="rId38" Type="http://schemas.openxmlformats.org/officeDocument/2006/relationships/image" Target="../media/image109.png"/><Relationship Id="rId46" Type="http://schemas.openxmlformats.org/officeDocument/2006/relationships/image" Target="../media/image117.png"/><Relationship Id="rId59" Type="http://schemas.openxmlformats.org/officeDocument/2006/relationships/image" Target="../media/image130.png"/><Relationship Id="rId67" Type="http://schemas.openxmlformats.org/officeDocument/2006/relationships/image" Target="../media/image138.png"/><Relationship Id="rId20" Type="http://schemas.openxmlformats.org/officeDocument/2006/relationships/image" Target="../media/image91.png"/><Relationship Id="rId41" Type="http://schemas.openxmlformats.org/officeDocument/2006/relationships/image" Target="../media/image112.png"/><Relationship Id="rId54" Type="http://schemas.openxmlformats.org/officeDocument/2006/relationships/image" Target="../media/image125.png"/><Relationship Id="rId62" Type="http://schemas.openxmlformats.org/officeDocument/2006/relationships/image" Target="../media/image133.png"/><Relationship Id="rId70" Type="http://schemas.openxmlformats.org/officeDocument/2006/relationships/image" Target="../media/image141.png"/></Relationships>
</file>

<file path=ppt/slides/_rels/slide2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8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86.xml"/><Relationship Id="rId1" Type="http://schemas.openxmlformats.org/officeDocument/2006/relationships/tags" Target="../tags/tag1.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28.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5.png"/><Relationship Id="rId3" Type="http://schemas.microsoft.com/office/2007/relationships/hdphoto" Target="../media/hdphoto1.wdp"/><Relationship Id="rId7" Type="http://schemas.openxmlformats.org/officeDocument/2006/relationships/image" Target="../media/image149.png"/><Relationship Id="rId12" Type="http://schemas.openxmlformats.org/officeDocument/2006/relationships/image" Target="../media/image154.jpeg"/><Relationship Id="rId2" Type="http://schemas.openxmlformats.org/officeDocument/2006/relationships/image" Target="../media/image147.png"/><Relationship Id="rId1" Type="http://schemas.openxmlformats.org/officeDocument/2006/relationships/slideLayout" Target="../slideLayouts/slideLayout678.xml"/><Relationship Id="rId6" Type="http://schemas.openxmlformats.org/officeDocument/2006/relationships/image" Target="../media/image148.png"/><Relationship Id="rId11" Type="http://schemas.openxmlformats.org/officeDocument/2006/relationships/image" Target="../media/image153.png"/><Relationship Id="rId5" Type="http://schemas.microsoft.com/office/2007/relationships/hdphoto" Target="../media/hdphoto3.wdp"/><Relationship Id="rId10" Type="http://schemas.openxmlformats.org/officeDocument/2006/relationships/image" Target="../media/image152.png"/><Relationship Id="rId4" Type="http://schemas.microsoft.com/office/2007/relationships/hdphoto" Target="../media/hdphoto2.wdp"/><Relationship Id="rId9" Type="http://schemas.openxmlformats.org/officeDocument/2006/relationships/image" Target="../media/image151.png"/></Relationships>
</file>

<file path=ppt/slides/_rels/slide2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686.xml"/></Relationships>
</file>

<file path=ppt/slides/_rels/slide3.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678.xml"/></Relationships>
</file>

<file path=ppt/slides/_rels/slide30.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jpeg"/><Relationship Id="rId7" Type="http://schemas.openxmlformats.org/officeDocument/2006/relationships/image" Target="../media/image161.jpeg"/><Relationship Id="rId2" Type="http://schemas.openxmlformats.org/officeDocument/2006/relationships/notesSlide" Target="../notesSlides/notesSlide19.xml"/><Relationship Id="rId1" Type="http://schemas.openxmlformats.org/officeDocument/2006/relationships/slideLayout" Target="../slideLayouts/slideLayout704.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slides/_rels/slide3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0.xml"/><Relationship Id="rId1" Type="http://schemas.openxmlformats.org/officeDocument/2006/relationships/slideLayout" Target="../slideLayouts/slideLayout687.xml"/></Relationships>
</file>

<file path=ppt/slides/_rels/slide3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167.emf"/></Relationships>
</file>

<file path=ppt/slides/_rels/slide36.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679.xml"/></Relationships>
</file>

<file path=ppt/slides/_rels/slide3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3.xml"/><Relationship Id="rId1" Type="http://schemas.openxmlformats.org/officeDocument/2006/relationships/slideLayout" Target="../slideLayouts/slideLayout686.xml"/><Relationship Id="rId4" Type="http://schemas.openxmlformats.org/officeDocument/2006/relationships/image" Target="../media/image170.png"/></Relationships>
</file>

<file path=ppt/slides/_rels/slide38.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notesSlide" Target="../notesSlides/notesSlide24.xml"/><Relationship Id="rId1" Type="http://schemas.openxmlformats.org/officeDocument/2006/relationships/slideLayout" Target="../slideLayouts/slideLayout688.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3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689.xml"/><Relationship Id="rId5" Type="http://schemas.openxmlformats.org/officeDocument/2006/relationships/image" Target="../media/image180.png"/><Relationship Id="rId4" Type="http://schemas.openxmlformats.org/officeDocument/2006/relationships/image" Target="../media/image179.png"/></Relationships>
</file>

<file path=ppt/slides/_rels/slide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686.xml"/><Relationship Id="rId4" Type="http://schemas.openxmlformats.org/officeDocument/2006/relationships/image" Target="../media/image51.png"/></Relationships>
</file>

<file path=ppt/slides/_rels/slide40.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8.png"/><Relationship Id="rId7" Type="http://schemas.openxmlformats.org/officeDocument/2006/relationships/image" Target="../media/image183.png"/><Relationship Id="rId12" Type="http://schemas.openxmlformats.org/officeDocument/2006/relationships/image" Target="../media/image187.png"/><Relationship Id="rId2" Type="http://schemas.openxmlformats.org/officeDocument/2006/relationships/image" Target="../media/image177.png"/><Relationship Id="rId1" Type="http://schemas.openxmlformats.org/officeDocument/2006/relationships/slideLayout" Target="../slideLayouts/slideLayout690.xml"/><Relationship Id="rId6" Type="http://schemas.openxmlformats.org/officeDocument/2006/relationships/image" Target="../media/image182.png"/><Relationship Id="rId11" Type="http://schemas.openxmlformats.org/officeDocument/2006/relationships/image" Target="../media/image186.png"/><Relationship Id="rId5" Type="http://schemas.openxmlformats.org/officeDocument/2006/relationships/image" Target="../media/image181.png"/><Relationship Id="rId10" Type="http://schemas.openxmlformats.org/officeDocument/2006/relationships/image" Target="../media/image179.png"/><Relationship Id="rId4" Type="http://schemas.openxmlformats.org/officeDocument/2006/relationships/image" Target="../media/image180.png"/><Relationship Id="rId9" Type="http://schemas.openxmlformats.org/officeDocument/2006/relationships/image" Target="../media/image185.png"/></Relationships>
</file>

<file path=ppt/slides/_rels/slide41.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image" Target="../media/image188.png"/><Relationship Id="rId1" Type="http://schemas.openxmlformats.org/officeDocument/2006/relationships/slideLayout" Target="../slideLayouts/slideLayout686.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42.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688.xml"/></Relationships>
</file>

<file path=ppt/slides/_rels/slide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86.xml"/></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686.xml"/><Relationship Id="rId5" Type="http://schemas.openxmlformats.org/officeDocument/2006/relationships/image" Target="../media/image55.png"/><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89.xml"/></Relationships>
</file>

<file path=ppt/slides/_rels/slide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686.xml"/></Relationships>
</file>

<file path=ppt/slides/_rels/slide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6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marinac\Documents\_IMAGES\iStock\iStock_000017218924_XXXLarg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5148072"/>
          </a:xfrm>
          <a:prstGeom prst="rect">
            <a:avLst/>
          </a:prstGeom>
          <a:noFill/>
          <a:ln>
            <a:noFill/>
          </a:ln>
          <a:extLst>
            <a:ext uri="{909E8E84-426E-40dd-AFC4-6F175D3DCCD1}">
              <a14:hiddenFill xmlns:a14="http://schemas.microsoft.com/office/drawing/2010/main" xmlns="">
                <a:solidFill>
                  <a:srgbClr val="FFFFFF"/>
                </a:solidFill>
              </a14:hiddenFill>
            </a:ext>
          </a:extLst>
        </p:spPr>
      </p:pic>
      <p:sp>
        <p:nvSpPr>
          <p:cNvPr id="26" name="Rectangle 25"/>
          <p:cNvSpPr/>
          <p:nvPr/>
        </p:nvSpPr>
        <p:spPr>
          <a:xfrm>
            <a:off x="1" y="0"/>
            <a:ext cx="9144000" cy="5143500"/>
          </a:xfrm>
          <a:prstGeom prst="rect">
            <a:avLst/>
          </a:prstGeom>
          <a:gradFill flip="none" rotWithShape="1">
            <a:gsLst>
              <a:gs pos="100000">
                <a:schemeClr val="bg1">
                  <a:alpha val="0"/>
                </a:schemeClr>
              </a:gs>
              <a:gs pos="0">
                <a:schemeClr val="accent3">
                  <a:alpha val="60000"/>
                </a:schemeClr>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a:endParaRPr lang="en-US" dirty="0" smtClean="0">
              <a:solidFill>
                <a:srgbClr val="FFFFFF"/>
              </a:solidFill>
            </a:endParaRPr>
          </a:p>
        </p:txBody>
      </p:sp>
      <p:sp>
        <p:nvSpPr>
          <p:cNvPr id="24" name="Text Placeholder 23"/>
          <p:cNvSpPr>
            <a:spLocks noGrp="1"/>
          </p:cNvSpPr>
          <p:nvPr>
            <p:ph type="body" sz="quarter" idx="12"/>
          </p:nvPr>
        </p:nvSpPr>
        <p:spPr>
          <a:xfrm>
            <a:off x="174112" y="2891991"/>
            <a:ext cx="8296421" cy="288131"/>
          </a:xfrm>
        </p:spPr>
        <p:txBody>
          <a:bodyPr/>
          <a:lstStyle/>
          <a:p>
            <a:r>
              <a:rPr lang="en-US" sz="2400" dirty="0" smtClean="0"/>
              <a:t>Nikos Botinis</a:t>
            </a:r>
            <a:endParaRPr lang="en-US" sz="2400" dirty="0"/>
          </a:p>
          <a:p>
            <a:r>
              <a:rPr lang="en-US" dirty="0" smtClean="0"/>
              <a:t>Regional Sales Manager</a:t>
            </a:r>
          </a:p>
        </p:txBody>
      </p:sp>
      <p:sp>
        <p:nvSpPr>
          <p:cNvPr id="6" name="Title 5"/>
          <p:cNvSpPr>
            <a:spLocks noGrp="1"/>
          </p:cNvSpPr>
          <p:nvPr>
            <p:ph type="ctrTitle"/>
          </p:nvPr>
        </p:nvSpPr>
        <p:spPr>
          <a:xfrm>
            <a:off x="91454" y="697520"/>
            <a:ext cx="7966221" cy="1975860"/>
          </a:xfrm>
        </p:spPr>
        <p:txBody>
          <a:bodyPr/>
          <a:lstStyle/>
          <a:p>
            <a:r>
              <a:rPr lang="en-US" dirty="0" smtClean="0"/>
              <a:t>Digitization</a:t>
            </a:r>
            <a:endParaRPr lang="en-US" dirty="0"/>
          </a:p>
        </p:txBody>
      </p:sp>
      <p:pic>
        <p:nvPicPr>
          <p:cNvPr id="27"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5450" y="323851"/>
            <a:ext cx="94138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AutoShape 2" descr="Image result for toronto"/>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36" tIns="45718" rIns="91436" bIns="45718" numCol="1" anchor="t" anchorCtr="0" compatLnSpc="1">
            <a:prstTxWarp prst="textNoShape">
              <a:avLst/>
            </a:prstTxWarp>
          </a:bodyPr>
          <a:lstStyle/>
          <a:p>
            <a:endParaRPr lang="en-US"/>
          </a:p>
        </p:txBody>
      </p:sp>
      <p:sp>
        <p:nvSpPr>
          <p:cNvPr id="4" name="AutoShape 4" descr="Image result for toronto"/>
          <p:cNvSpPr>
            <a:spLocks noChangeAspect="1" noChangeArrowheads="1"/>
          </p:cNvSpPr>
          <p:nvPr/>
        </p:nvSpPr>
        <p:spPr bwMode="auto">
          <a:xfrm>
            <a:off x="152400" y="7939"/>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36" tIns="45718" rIns="91436" bIns="45718" numCol="1" anchor="t" anchorCtr="0" compatLnSpc="1">
            <a:prstTxWarp prst="textNoShape">
              <a:avLst/>
            </a:prstTxWarp>
          </a:bodyPr>
          <a:lstStyle/>
          <a:p>
            <a:endParaRPr lang="en-US"/>
          </a:p>
        </p:txBody>
      </p:sp>
    </p:spTree>
    <p:extLst>
      <p:ext uri="{BB962C8B-B14F-4D97-AF65-F5344CB8AC3E}">
        <p14:creationId xmlns:p14="http://schemas.microsoft.com/office/powerpoint/2010/main" val="263736442"/>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pPr>
            <a:r>
              <a:rPr lang="en-US" dirty="0" smtClean="0"/>
              <a:t>Most Firms Will Attempt Digital Transformation, </a:t>
            </a:r>
            <a:br>
              <a:rPr lang="en-US" dirty="0" smtClean="0"/>
            </a:br>
            <a:r>
              <a:rPr lang="en-US" dirty="0" smtClean="0"/>
              <a:t>But Most Will Fail</a:t>
            </a:r>
            <a:endParaRPr lang="en-US" dirty="0"/>
          </a:p>
        </p:txBody>
      </p:sp>
      <p:sp>
        <p:nvSpPr>
          <p:cNvPr id="4" name="Rectangle 3"/>
          <p:cNvSpPr/>
          <p:nvPr/>
        </p:nvSpPr>
        <p:spPr>
          <a:xfrm>
            <a:off x="540687" y="1316836"/>
            <a:ext cx="2351855" cy="1744067"/>
          </a:xfrm>
          <a:prstGeom prst="rect">
            <a:avLst/>
          </a:prstGeom>
        </p:spPr>
        <p:txBody>
          <a:bodyPr wrap="square">
            <a:spAutoFit/>
          </a:bodyPr>
          <a:lstStyle/>
          <a:p>
            <a:pPr lvl="0">
              <a:lnSpc>
                <a:spcPts val="2400"/>
              </a:lnSpc>
              <a:spcAft>
                <a:spcPts val="1000"/>
              </a:spcAft>
            </a:pPr>
            <a:r>
              <a:rPr lang="en-US" sz="1400" dirty="0" smtClean="0">
                <a:solidFill>
                  <a:srgbClr val="2968AF"/>
                </a:solidFill>
              </a:rPr>
              <a:t>By </a:t>
            </a:r>
            <a:r>
              <a:rPr lang="en-US" sz="1400" dirty="0">
                <a:solidFill>
                  <a:srgbClr val="2968AF"/>
                </a:solidFill>
              </a:rPr>
              <a:t>2020</a:t>
            </a:r>
            <a:r>
              <a:rPr lang="en-US" sz="1400" dirty="0" smtClean="0">
                <a:solidFill>
                  <a:srgbClr val="2968AF"/>
                </a:solidFill>
              </a:rPr>
              <a:t>…</a:t>
            </a:r>
          </a:p>
          <a:p>
            <a:pPr>
              <a:lnSpc>
                <a:spcPts val="2400"/>
              </a:lnSpc>
              <a:spcBef>
                <a:spcPts val="0"/>
              </a:spcBef>
            </a:pPr>
            <a:r>
              <a:rPr lang="en-US" sz="2800" b="1" dirty="0" smtClean="0">
                <a:solidFill>
                  <a:schemeClr val="accent4">
                    <a:lumMod val="75000"/>
                  </a:schemeClr>
                </a:solidFill>
                <a:latin typeface="Arial"/>
                <a:cs typeface="Arial"/>
              </a:rPr>
              <a:t>75%</a:t>
            </a:r>
            <a:r>
              <a:rPr lang="en-US" sz="1400" b="1" dirty="0" smtClean="0">
                <a:solidFill>
                  <a:schemeClr val="accent4">
                    <a:lumMod val="75000"/>
                  </a:schemeClr>
                </a:solidFill>
              </a:rPr>
              <a:t> </a:t>
            </a:r>
            <a:r>
              <a:rPr lang="en-US" sz="1400" b="1" dirty="0">
                <a:solidFill>
                  <a:schemeClr val="accent4">
                    <a:lumMod val="75000"/>
                  </a:schemeClr>
                </a:solidFill>
              </a:rPr>
              <a:t>of businesses </a:t>
            </a:r>
            <a:r>
              <a:rPr lang="en-US" sz="1400" b="1" dirty="0" smtClean="0">
                <a:solidFill>
                  <a:schemeClr val="accent4">
                    <a:lumMod val="75000"/>
                  </a:schemeClr>
                </a:solidFill>
              </a:rPr>
              <a:t/>
            </a:r>
            <a:br>
              <a:rPr lang="en-US" sz="1400" b="1" dirty="0" smtClean="0">
                <a:solidFill>
                  <a:schemeClr val="accent4">
                    <a:lumMod val="75000"/>
                  </a:schemeClr>
                </a:solidFill>
              </a:rPr>
            </a:br>
            <a:r>
              <a:rPr lang="en-US" sz="1400" b="1" dirty="0" smtClean="0">
                <a:solidFill>
                  <a:schemeClr val="accent4">
                    <a:lumMod val="75000"/>
                  </a:schemeClr>
                </a:solidFill>
              </a:rPr>
              <a:t>will </a:t>
            </a:r>
            <a:r>
              <a:rPr lang="en-US" sz="1400" b="1" dirty="0">
                <a:solidFill>
                  <a:schemeClr val="accent4">
                    <a:lumMod val="75000"/>
                  </a:schemeClr>
                </a:solidFill>
              </a:rPr>
              <a:t>be </a:t>
            </a:r>
            <a:r>
              <a:rPr lang="en-US" sz="1400" b="1" dirty="0" smtClean="0">
                <a:solidFill>
                  <a:schemeClr val="accent4">
                    <a:lumMod val="75000"/>
                  </a:schemeClr>
                </a:solidFill>
              </a:rPr>
              <a:t>digital</a:t>
            </a:r>
            <a:r>
              <a:rPr lang="en-US" sz="1400" dirty="0" smtClean="0">
                <a:solidFill>
                  <a:schemeClr val="accent4">
                    <a:lumMod val="75000"/>
                  </a:schemeClr>
                </a:solidFill>
              </a:rPr>
              <a:t> </a:t>
            </a:r>
            <a:r>
              <a:rPr lang="en-US" sz="1400" dirty="0">
                <a:solidFill>
                  <a:srgbClr val="2968AF"/>
                </a:solidFill>
              </a:rPr>
              <a:t>or have digital business transformations </a:t>
            </a:r>
            <a:r>
              <a:rPr lang="en-US" sz="1400" dirty="0" smtClean="0">
                <a:solidFill>
                  <a:srgbClr val="2968AF"/>
                </a:solidFill>
              </a:rPr>
              <a:t>underway</a:t>
            </a:r>
            <a:endParaRPr lang="en-US" sz="1400" dirty="0">
              <a:solidFill>
                <a:srgbClr val="2968AF"/>
              </a:solidFill>
            </a:endParaRPr>
          </a:p>
        </p:txBody>
      </p:sp>
      <p:sp>
        <p:nvSpPr>
          <p:cNvPr id="5" name="Rectangle 4"/>
          <p:cNvSpPr/>
          <p:nvPr/>
        </p:nvSpPr>
        <p:spPr>
          <a:xfrm>
            <a:off x="3463592" y="2518745"/>
            <a:ext cx="2082425" cy="1615827"/>
          </a:xfrm>
          <a:prstGeom prst="rect">
            <a:avLst/>
          </a:prstGeom>
        </p:spPr>
        <p:txBody>
          <a:bodyPr wrap="square">
            <a:spAutoFit/>
          </a:bodyPr>
          <a:lstStyle/>
          <a:p>
            <a:pPr>
              <a:lnSpc>
                <a:spcPts val="2400"/>
              </a:lnSpc>
              <a:spcBef>
                <a:spcPts val="0"/>
              </a:spcBef>
            </a:pPr>
            <a:r>
              <a:rPr lang="en-US" sz="1400" dirty="0">
                <a:solidFill>
                  <a:srgbClr val="2968AF"/>
                </a:solidFill>
              </a:rPr>
              <a:t>Only </a:t>
            </a:r>
            <a:r>
              <a:rPr lang="en-US" sz="2800" b="1" dirty="0" smtClean="0">
                <a:solidFill>
                  <a:srgbClr val="408B39"/>
                </a:solidFill>
              </a:rPr>
              <a:t>30%</a:t>
            </a:r>
            <a:r>
              <a:rPr lang="en-US" sz="1400" b="1" dirty="0" smtClean="0">
                <a:solidFill>
                  <a:srgbClr val="408B39"/>
                </a:solidFill>
              </a:rPr>
              <a:t> </a:t>
            </a:r>
            <a:r>
              <a:rPr lang="en-US" sz="1400" b="1" dirty="0">
                <a:solidFill>
                  <a:srgbClr val="408B39"/>
                </a:solidFill>
              </a:rPr>
              <a:t>of those </a:t>
            </a:r>
            <a:r>
              <a:rPr lang="en-US" sz="1400" b="1" dirty="0" smtClean="0">
                <a:solidFill>
                  <a:srgbClr val="408B39"/>
                </a:solidFill>
              </a:rPr>
              <a:t>will </a:t>
            </a:r>
            <a:r>
              <a:rPr lang="en-US" sz="1400" b="1" dirty="0">
                <a:solidFill>
                  <a:srgbClr val="408B39"/>
                </a:solidFill>
              </a:rPr>
              <a:t>be </a:t>
            </a:r>
            <a:r>
              <a:rPr lang="en-US" sz="1400" b="1" dirty="0" smtClean="0">
                <a:solidFill>
                  <a:srgbClr val="408B39"/>
                </a:solidFill>
              </a:rPr>
              <a:t>successful</a:t>
            </a:r>
            <a:r>
              <a:rPr lang="en-US" sz="1400" dirty="0" smtClean="0">
                <a:solidFill>
                  <a:schemeClr val="accent1"/>
                </a:solidFill>
              </a:rPr>
              <a:t>,</a:t>
            </a:r>
            <a:br>
              <a:rPr lang="en-US" sz="1400" dirty="0" smtClean="0">
                <a:solidFill>
                  <a:schemeClr val="accent1"/>
                </a:solidFill>
              </a:rPr>
            </a:br>
            <a:r>
              <a:rPr lang="en-US" sz="1400" dirty="0" smtClean="0">
                <a:solidFill>
                  <a:srgbClr val="2968AF"/>
                </a:solidFill>
              </a:rPr>
              <a:t>in </a:t>
            </a:r>
            <a:r>
              <a:rPr lang="en-US" sz="1400" dirty="0">
                <a:solidFill>
                  <a:srgbClr val="2968AF"/>
                </a:solidFill>
              </a:rPr>
              <a:t>part </a:t>
            </a:r>
            <a:r>
              <a:rPr lang="en-US" sz="1400" dirty="0" smtClean="0">
                <a:solidFill>
                  <a:srgbClr val="2968AF"/>
                </a:solidFill>
              </a:rPr>
              <a:t>from lack of specialized </a:t>
            </a:r>
            <a:r>
              <a:rPr lang="en-US" sz="1400" dirty="0">
                <a:solidFill>
                  <a:srgbClr val="2968AF"/>
                </a:solidFill>
              </a:rPr>
              <a:t>talent and technical </a:t>
            </a:r>
            <a:r>
              <a:rPr lang="en-US" sz="1400" dirty="0" smtClean="0">
                <a:solidFill>
                  <a:srgbClr val="2968AF"/>
                </a:solidFill>
              </a:rPr>
              <a:t>expertise</a:t>
            </a:r>
            <a:endParaRPr lang="en-US" sz="1400" dirty="0">
              <a:solidFill>
                <a:srgbClr val="2968AF"/>
              </a:solidFill>
            </a:endParaRPr>
          </a:p>
        </p:txBody>
      </p:sp>
      <p:sp>
        <p:nvSpPr>
          <p:cNvPr id="6" name="Rectangle 5"/>
          <p:cNvSpPr/>
          <p:nvPr/>
        </p:nvSpPr>
        <p:spPr>
          <a:xfrm>
            <a:off x="6328451" y="1617325"/>
            <a:ext cx="2460701" cy="1615827"/>
          </a:xfrm>
          <a:prstGeom prst="rect">
            <a:avLst/>
          </a:prstGeom>
        </p:spPr>
        <p:txBody>
          <a:bodyPr wrap="square">
            <a:spAutoFit/>
          </a:bodyPr>
          <a:lstStyle/>
          <a:p>
            <a:pPr>
              <a:lnSpc>
                <a:spcPts val="2400"/>
              </a:lnSpc>
              <a:spcBef>
                <a:spcPts val="0"/>
              </a:spcBef>
            </a:pPr>
            <a:r>
              <a:rPr lang="en-US" sz="2800" b="1" dirty="0" smtClean="0">
                <a:solidFill>
                  <a:srgbClr val="408B39"/>
                </a:solidFill>
              </a:rPr>
              <a:t>78%</a:t>
            </a:r>
            <a:r>
              <a:rPr lang="en-US" sz="1400" dirty="0" smtClean="0">
                <a:solidFill>
                  <a:srgbClr val="2968AF"/>
                </a:solidFill>
              </a:rPr>
              <a:t> </a:t>
            </a:r>
            <a:r>
              <a:rPr lang="en-US" sz="1400" b="1" dirty="0" smtClean="0">
                <a:solidFill>
                  <a:srgbClr val="408B39"/>
                </a:solidFill>
              </a:rPr>
              <a:t>have</a:t>
            </a:r>
            <a:r>
              <a:rPr lang="en-US" sz="1400" dirty="0" smtClean="0">
                <a:solidFill>
                  <a:srgbClr val="408B39"/>
                </a:solidFill>
              </a:rPr>
              <a:t> </a:t>
            </a:r>
            <a:r>
              <a:rPr lang="en-US" sz="1400" b="1" dirty="0">
                <a:solidFill>
                  <a:srgbClr val="408B39"/>
                </a:solidFill>
              </a:rPr>
              <a:t>not established the capability</a:t>
            </a:r>
            <a:r>
              <a:rPr lang="en-US" sz="1400" dirty="0">
                <a:solidFill>
                  <a:srgbClr val="2968AF"/>
                </a:solidFill>
              </a:rPr>
              <a:t> to manage and transform processes across different parts of </a:t>
            </a:r>
            <a:r>
              <a:rPr lang="en-US" sz="1400" dirty="0" smtClean="0">
                <a:solidFill>
                  <a:srgbClr val="2968AF"/>
                </a:solidFill>
              </a:rPr>
              <a:t>the organization</a:t>
            </a:r>
            <a:endParaRPr lang="en-US" sz="1400" dirty="0">
              <a:solidFill>
                <a:srgbClr val="2968AF"/>
              </a:solidFill>
            </a:endParaRPr>
          </a:p>
        </p:txBody>
      </p:sp>
      <p:sp>
        <p:nvSpPr>
          <p:cNvPr id="9" name="TextBox 8"/>
          <p:cNvSpPr txBox="1"/>
          <p:nvPr/>
        </p:nvSpPr>
        <p:spPr>
          <a:xfrm>
            <a:off x="7033316" y="4486378"/>
            <a:ext cx="1492716" cy="215444"/>
          </a:xfrm>
          <a:prstGeom prst="rect">
            <a:avLst/>
          </a:prstGeom>
          <a:noFill/>
        </p:spPr>
        <p:txBody>
          <a:bodyPr wrap="none" rtlCol="0">
            <a:spAutoFit/>
          </a:bodyPr>
          <a:lstStyle/>
          <a:p>
            <a:r>
              <a:rPr lang="en-US" sz="800" dirty="0" smtClean="0"/>
              <a:t>Source: Gartner; 2014, 2015</a:t>
            </a:r>
            <a:endParaRPr lang="en-US" sz="800" dirty="0"/>
          </a:p>
        </p:txBody>
      </p:sp>
      <p:sp>
        <p:nvSpPr>
          <p:cNvPr id="16" name="Rounded Rectangle 15"/>
          <p:cNvSpPr/>
          <p:nvPr/>
        </p:nvSpPr>
        <p:spPr>
          <a:xfrm>
            <a:off x="3463592" y="2433552"/>
            <a:ext cx="2002113" cy="774662"/>
          </a:xfrm>
          <a:prstGeom prst="roundRect">
            <a:avLst/>
          </a:prstGeom>
          <a:noFill/>
          <a:ln w="9525" cmpd="sng">
            <a:solidFill>
              <a:srgbClr val="408B3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17" name="Straight Connector 16"/>
          <p:cNvCxnSpPr/>
          <p:nvPr/>
        </p:nvCxnSpPr>
        <p:spPr>
          <a:xfrm>
            <a:off x="1928673" y="3021804"/>
            <a:ext cx="1534919" cy="0"/>
          </a:xfrm>
          <a:prstGeom prst="line">
            <a:avLst/>
          </a:prstGeom>
          <a:ln w="9525" cmpd="sng">
            <a:solidFill>
              <a:srgbClr val="408B39"/>
            </a:solidFill>
          </a:ln>
          <a:effectLst/>
        </p:spPr>
        <p:style>
          <a:lnRef idx="2">
            <a:schemeClr val="accent1"/>
          </a:lnRef>
          <a:fillRef idx="0">
            <a:schemeClr val="accent1"/>
          </a:fillRef>
          <a:effectRef idx="1">
            <a:schemeClr val="accent1"/>
          </a:effectRef>
          <a:fontRef idx="minor">
            <a:schemeClr val="tx1"/>
          </a:fontRef>
        </p:style>
      </p:cxnSp>
      <p:cxnSp>
        <p:nvCxnSpPr>
          <p:cNvPr id="19" name="Elbow Connector 18"/>
          <p:cNvCxnSpPr/>
          <p:nvPr/>
        </p:nvCxnSpPr>
        <p:spPr>
          <a:xfrm flipV="1">
            <a:off x="5465705" y="1842532"/>
            <a:ext cx="902436" cy="824484"/>
          </a:xfrm>
          <a:prstGeom prst="bentConnector3">
            <a:avLst>
              <a:gd name="adj1" fmla="val 50000"/>
            </a:avLst>
          </a:prstGeom>
          <a:ln w="9525" cmpd="sng">
            <a:solidFill>
              <a:srgbClr val="408B3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9496259"/>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03200"/>
            <a:ext cx="9144000" cy="4734757"/>
          </a:xfrm>
          <a:prstGeom prst="rect">
            <a:avLst/>
          </a:prstGeom>
        </p:spPr>
      </p:pic>
      <p:pic>
        <p:nvPicPr>
          <p:cNvPr id="2" name="Picture 1"/>
          <p:cNvPicPr>
            <a:picLocks noChangeAspect="1"/>
          </p:cNvPicPr>
          <p:nvPr/>
        </p:nvPicPr>
        <p:blipFill>
          <a:blip r:embed="rId3"/>
          <a:stretch>
            <a:fillRect/>
          </a:stretch>
        </p:blipFill>
        <p:spPr>
          <a:xfrm>
            <a:off x="0" y="3423812"/>
            <a:ext cx="4647354" cy="636518"/>
          </a:xfrm>
          <a:prstGeom prst="rect">
            <a:avLst/>
          </a:prstGeom>
        </p:spPr>
      </p:pic>
    </p:spTree>
    <p:extLst>
      <p:ext uri="{BB962C8B-B14F-4D97-AF65-F5344CB8AC3E}">
        <p14:creationId xmlns:p14="http://schemas.microsoft.com/office/powerpoint/2010/main" val="3765551140"/>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37766" y="197410"/>
            <a:ext cx="8345488" cy="731837"/>
          </a:xfrm>
        </p:spPr>
        <p:txBody>
          <a:bodyPr/>
          <a:lstStyle/>
          <a:p>
            <a:r>
              <a:rPr lang="en-US" sz="2800" dirty="0">
                <a:solidFill>
                  <a:schemeClr val="tx1"/>
                </a:solidFill>
              </a:rPr>
              <a:t>Who get’s it .. And who don’t </a:t>
            </a:r>
            <a:r>
              <a:rPr lang="en-US" sz="2800" dirty="0" smtClean="0">
                <a:solidFill>
                  <a:schemeClr val="tx1"/>
                </a:solidFill>
              </a:rPr>
              <a:t> </a:t>
            </a:r>
            <a:r>
              <a:rPr lang="en-US" sz="1800" dirty="0">
                <a:solidFill>
                  <a:schemeClr val="tx1"/>
                </a:solidFill>
              </a:rPr>
              <a:t>(source HBR, OECD)</a:t>
            </a:r>
            <a:endParaRPr lang="en-US" sz="1600" dirty="0"/>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6869" y="988512"/>
            <a:ext cx="7144830" cy="3842898"/>
          </a:xfrm>
          <a:prstGeom prst="rect">
            <a:avLst/>
          </a:prstGeom>
        </p:spPr>
      </p:pic>
    </p:spTree>
    <p:extLst>
      <p:ext uri="{BB962C8B-B14F-4D97-AF65-F5344CB8AC3E}">
        <p14:creationId xmlns:p14="http://schemas.microsoft.com/office/powerpoint/2010/main" val="152883511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66" y="163543"/>
            <a:ext cx="8345488" cy="731837"/>
          </a:xfrm>
        </p:spPr>
        <p:txBody>
          <a:bodyPr/>
          <a:lstStyle/>
          <a:p>
            <a:r>
              <a:rPr lang="en-US" dirty="0" smtClean="0"/>
              <a:t>Digitization requires IT in the driving seat</a:t>
            </a:r>
            <a:endParaRPr lang="en-US" dirty="0"/>
          </a:p>
        </p:txBody>
      </p:sp>
      <p:pic>
        <p:nvPicPr>
          <p:cNvPr id="4" name="Picture 3"/>
          <p:cNvPicPr>
            <a:picLocks noChangeAspect="1"/>
          </p:cNvPicPr>
          <p:nvPr/>
        </p:nvPicPr>
        <p:blipFill>
          <a:blip r:embed="rId3"/>
          <a:stretch>
            <a:fillRect/>
          </a:stretch>
        </p:blipFill>
        <p:spPr>
          <a:xfrm>
            <a:off x="3639574" y="1085557"/>
            <a:ext cx="5298278" cy="3413882"/>
          </a:xfrm>
          <a:prstGeom prst="rect">
            <a:avLst/>
          </a:prstGeom>
        </p:spPr>
      </p:pic>
      <p:sp>
        <p:nvSpPr>
          <p:cNvPr id="7" name="Oval 6"/>
          <p:cNvSpPr/>
          <p:nvPr/>
        </p:nvSpPr>
        <p:spPr>
          <a:xfrm>
            <a:off x="569097" y="1085558"/>
            <a:ext cx="2185427" cy="829461"/>
          </a:xfrm>
          <a:prstGeom prst="ellipse">
            <a:avLst/>
          </a:prstGeom>
          <a:solidFill>
            <a:schemeClr val="tx2">
              <a:lumMod val="75000"/>
              <a:alpha val="87843"/>
            </a:schemeClr>
          </a:solidFill>
          <a:ln w="15875"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040"/>
            <a:r>
              <a:rPr lang="en-US" dirty="0" smtClean="0">
                <a:solidFill>
                  <a:srgbClr val="FFFFFF"/>
                </a:solidFill>
              </a:rPr>
              <a:t>Technology</a:t>
            </a:r>
            <a:endParaRPr lang="en-US" dirty="0">
              <a:solidFill>
                <a:srgbClr val="FFFFFF"/>
              </a:solidFill>
            </a:endParaRPr>
          </a:p>
        </p:txBody>
      </p:sp>
      <p:sp>
        <p:nvSpPr>
          <p:cNvPr id="39" name="Oval 38"/>
          <p:cNvSpPr/>
          <p:nvPr/>
        </p:nvSpPr>
        <p:spPr>
          <a:xfrm>
            <a:off x="569097" y="3682463"/>
            <a:ext cx="2185427" cy="829461"/>
          </a:xfrm>
          <a:prstGeom prst="ellipse">
            <a:avLst/>
          </a:prstGeom>
          <a:solidFill>
            <a:schemeClr val="tx2">
              <a:lumMod val="75000"/>
              <a:alpha val="87843"/>
            </a:schemeClr>
          </a:solidFill>
          <a:ln w="15875"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040"/>
            <a:r>
              <a:rPr lang="en-US" dirty="0" smtClean="0">
                <a:solidFill>
                  <a:srgbClr val="FFFFFF"/>
                </a:solidFill>
              </a:rPr>
              <a:t>Strategy</a:t>
            </a:r>
            <a:endParaRPr lang="en-US" dirty="0">
              <a:solidFill>
                <a:srgbClr val="FFFFFF"/>
              </a:solidFill>
            </a:endParaRPr>
          </a:p>
        </p:txBody>
      </p:sp>
      <p:cxnSp>
        <p:nvCxnSpPr>
          <p:cNvPr id="41" name="Straight Arrow Connector 40"/>
          <p:cNvCxnSpPr>
            <a:stCxn id="7" idx="4"/>
            <a:endCxn id="39" idx="0"/>
          </p:cNvCxnSpPr>
          <p:nvPr/>
        </p:nvCxnSpPr>
        <p:spPr>
          <a:xfrm>
            <a:off x="1661809" y="1915019"/>
            <a:ext cx="0" cy="17674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2" name="Rounded Rectangle 41"/>
          <p:cNvSpPr/>
          <p:nvPr/>
        </p:nvSpPr>
        <p:spPr>
          <a:xfrm>
            <a:off x="938541" y="2217125"/>
            <a:ext cx="1461301" cy="321877"/>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dirty="0" smtClean="0"/>
              <a:t>Enable</a:t>
            </a:r>
          </a:p>
        </p:txBody>
      </p:sp>
      <p:sp>
        <p:nvSpPr>
          <p:cNvPr id="43" name="Rounded Rectangle 42"/>
          <p:cNvSpPr/>
          <p:nvPr/>
        </p:nvSpPr>
        <p:spPr>
          <a:xfrm>
            <a:off x="938541" y="2573799"/>
            <a:ext cx="1461301" cy="321877"/>
          </a:xfrm>
          <a:prstGeom prst="round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dirty="0" smtClean="0"/>
              <a:t>Differentiate</a:t>
            </a:r>
          </a:p>
        </p:txBody>
      </p:sp>
      <p:sp>
        <p:nvSpPr>
          <p:cNvPr id="44" name="Rounded Rectangle 43"/>
          <p:cNvSpPr/>
          <p:nvPr/>
        </p:nvSpPr>
        <p:spPr>
          <a:xfrm>
            <a:off x="938541" y="2930472"/>
            <a:ext cx="1461301" cy="321877"/>
          </a:xfrm>
          <a:prstGeom prst="roundRect">
            <a:avLst/>
          </a:prstGeom>
          <a:solidFill>
            <a:srgbClr val="8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dirty="0" smtClean="0"/>
              <a:t>Define</a:t>
            </a:r>
          </a:p>
        </p:txBody>
      </p:sp>
    </p:spTree>
    <p:extLst>
      <p:ext uri="{BB962C8B-B14F-4D97-AF65-F5344CB8AC3E}">
        <p14:creationId xmlns:p14="http://schemas.microsoft.com/office/powerpoint/2010/main" val="3017593581"/>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1599" y="-2627"/>
            <a:ext cx="9144000" cy="5145170"/>
            <a:chOff x="-2132" y="-3503"/>
            <a:chExt cx="12192000" cy="6860227"/>
          </a:xfrm>
        </p:grpSpPr>
        <p:pic>
          <p:nvPicPr>
            <p:cNvPr id="43" name="Picture 42"/>
            <p:cNvPicPr>
              <a:picLocks noChangeAspect="1"/>
            </p:cNvPicPr>
            <p:nvPr/>
          </p:nvPicPr>
          <p:blipFill rotWithShape="1">
            <a:blip r:embed="rId3">
              <a:extLst>
                <a:ext uri="{28A0092B-C50C-407E-A947-70E740481C1C}">
                  <a14:useLocalDpi xmlns:a14="http://schemas.microsoft.com/office/drawing/2010/main" val="0"/>
                </a:ext>
              </a:extLst>
            </a:blip>
            <a:srcRect r="83"/>
            <a:stretch/>
          </p:blipFill>
          <p:spPr>
            <a:xfrm>
              <a:off x="-2132" y="0"/>
              <a:ext cx="12190414" cy="6856724"/>
            </a:xfrm>
            <a:prstGeom prst="rect">
              <a:avLst/>
            </a:prstGeom>
          </p:spPr>
        </p:pic>
        <p:sp>
          <p:nvSpPr>
            <p:cNvPr id="42" name="Rectangle 41"/>
            <p:cNvSpPr/>
            <p:nvPr/>
          </p:nvSpPr>
          <p:spPr>
            <a:xfrm rot="5400000">
              <a:off x="4933670" y="-4939305"/>
              <a:ext cx="2320396" cy="12192000"/>
            </a:xfrm>
            <a:prstGeom prst="rect">
              <a:avLst/>
            </a:prstGeom>
            <a:gradFill flip="none" rotWithShape="1">
              <a:gsLst>
                <a:gs pos="0">
                  <a:schemeClr val="bg1">
                    <a:alpha val="91000"/>
                  </a:schemeClr>
                </a:gs>
                <a:gs pos="100000">
                  <a:srgbClr val="000000">
                    <a:alpha val="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63" tIns="45732" rIns="91463" bIns="45732" spcCol="0" rtlCol="0" anchor="ctr"/>
            <a:lstStyle/>
            <a:p>
              <a:pPr algn="ctr" defTabSz="457289"/>
              <a:endParaRPr lang="en-US" sz="1900" dirty="0">
                <a:solidFill>
                  <a:srgbClr val="FFFFFF"/>
                </a:solidFill>
              </a:endParaRPr>
            </a:p>
          </p:txBody>
        </p:sp>
      </p:grpSp>
      <p:grpSp>
        <p:nvGrpSpPr>
          <p:cNvPr id="45" name="Group 44"/>
          <p:cNvGrpSpPr/>
          <p:nvPr/>
        </p:nvGrpSpPr>
        <p:grpSpPr>
          <a:xfrm rot="17758127">
            <a:off x="-112281" y="1030475"/>
            <a:ext cx="3388374" cy="3388373"/>
            <a:chOff x="78399" y="1413815"/>
            <a:chExt cx="4438134" cy="4438131"/>
          </a:xfrm>
        </p:grpSpPr>
        <p:sp>
          <p:nvSpPr>
            <p:cNvPr id="46" name="Rounded Rectangle 45"/>
            <p:cNvSpPr/>
            <p:nvPr/>
          </p:nvSpPr>
          <p:spPr>
            <a:xfrm rot="16200000">
              <a:off x="78400" y="1413814"/>
              <a:ext cx="4438131" cy="4438134"/>
            </a:xfrm>
            <a:prstGeom prst="roundRect">
              <a:avLst>
                <a:gd name="adj" fmla="val 50000"/>
              </a:avLst>
            </a:prstGeom>
            <a:solidFill>
              <a:schemeClr val="bg1">
                <a:alpha val="0"/>
              </a:schemeClr>
            </a:solidFill>
            <a:ln w="22225">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457178"/>
              <a:endParaRPr lang="en-US" sz="1400" dirty="0">
                <a:solidFill>
                  <a:srgbClr val="FFFFFF"/>
                </a:solidFill>
              </a:endParaRPr>
            </a:p>
          </p:txBody>
        </p:sp>
        <p:sp>
          <p:nvSpPr>
            <p:cNvPr id="47" name="Arc 46"/>
            <p:cNvSpPr/>
            <p:nvPr/>
          </p:nvSpPr>
          <p:spPr>
            <a:xfrm rot="16200000">
              <a:off x="390860" y="1726276"/>
              <a:ext cx="3813212" cy="3813212"/>
            </a:xfrm>
            <a:prstGeom prst="arc">
              <a:avLst>
                <a:gd name="adj1" fmla="val 14507218"/>
                <a:gd name="adj2" fmla="val 662754"/>
              </a:avLst>
            </a:prstGeom>
            <a:noFill/>
            <a:ln w="22225" cmpd="sng">
              <a:solidFill>
                <a:schemeClr val="bg1"/>
              </a:solidFill>
              <a:headEnd type="none"/>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457178"/>
              <a:endParaRPr lang="en-US" dirty="0">
                <a:solidFill>
                  <a:srgbClr val="FFFFFF"/>
                </a:solidFill>
              </a:endParaRPr>
            </a:p>
          </p:txBody>
        </p:sp>
        <p:sp>
          <p:nvSpPr>
            <p:cNvPr id="64" name="Donut 63"/>
            <p:cNvSpPr>
              <a:spLocks noChangeAspect="1"/>
            </p:cNvSpPr>
            <p:nvPr/>
          </p:nvSpPr>
          <p:spPr>
            <a:xfrm rot="11843772">
              <a:off x="586617" y="4528046"/>
              <a:ext cx="150091" cy="150093"/>
            </a:xfrm>
            <a:prstGeom prst="donut">
              <a:avLst>
                <a:gd name="adj" fmla="val 2018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US" dirty="0">
                <a:solidFill>
                  <a:srgbClr val="676767"/>
                </a:solidFill>
              </a:endParaRPr>
            </a:p>
          </p:txBody>
        </p:sp>
        <p:sp>
          <p:nvSpPr>
            <p:cNvPr id="65" name="Donut 64"/>
            <p:cNvSpPr>
              <a:spLocks noChangeAspect="1"/>
            </p:cNvSpPr>
            <p:nvPr/>
          </p:nvSpPr>
          <p:spPr>
            <a:xfrm rot="11843772">
              <a:off x="2632446" y="1719671"/>
              <a:ext cx="150091" cy="150093"/>
            </a:xfrm>
            <a:prstGeom prst="donut">
              <a:avLst>
                <a:gd name="adj" fmla="val 2018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US" dirty="0">
                <a:solidFill>
                  <a:srgbClr val="676767"/>
                </a:solidFill>
              </a:endParaRPr>
            </a:p>
          </p:txBody>
        </p:sp>
      </p:grpSp>
      <p:grpSp>
        <p:nvGrpSpPr>
          <p:cNvPr id="66" name="Group 65"/>
          <p:cNvGrpSpPr/>
          <p:nvPr/>
        </p:nvGrpSpPr>
        <p:grpSpPr>
          <a:xfrm rot="15349111">
            <a:off x="2841593" y="1004503"/>
            <a:ext cx="3452142" cy="3452141"/>
            <a:chOff x="78399" y="1413815"/>
            <a:chExt cx="4438134" cy="4438131"/>
          </a:xfrm>
        </p:grpSpPr>
        <p:sp>
          <p:nvSpPr>
            <p:cNvPr id="67" name="Rounded Rectangle 66"/>
            <p:cNvSpPr/>
            <p:nvPr/>
          </p:nvSpPr>
          <p:spPr>
            <a:xfrm rot="16200000">
              <a:off x="78400" y="1413814"/>
              <a:ext cx="4438131" cy="4438134"/>
            </a:xfrm>
            <a:prstGeom prst="roundRect">
              <a:avLst>
                <a:gd name="adj" fmla="val 50000"/>
              </a:avLst>
            </a:prstGeom>
            <a:solidFill>
              <a:schemeClr val="bg1">
                <a:alpha val="0"/>
              </a:schemeClr>
            </a:solidFill>
            <a:ln w="22225">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457178"/>
              <a:endParaRPr lang="en-US" sz="1400" dirty="0">
                <a:solidFill>
                  <a:srgbClr val="FFFFFF"/>
                </a:solidFill>
              </a:endParaRPr>
            </a:p>
          </p:txBody>
        </p:sp>
        <p:sp>
          <p:nvSpPr>
            <p:cNvPr id="68" name="Arc 67"/>
            <p:cNvSpPr/>
            <p:nvPr/>
          </p:nvSpPr>
          <p:spPr>
            <a:xfrm rot="16200000">
              <a:off x="390860" y="1726276"/>
              <a:ext cx="3813212" cy="3813212"/>
            </a:xfrm>
            <a:prstGeom prst="arc">
              <a:avLst>
                <a:gd name="adj1" fmla="val 14507218"/>
                <a:gd name="adj2" fmla="val 662754"/>
              </a:avLst>
            </a:prstGeom>
            <a:noFill/>
            <a:ln w="22225" cmpd="sng">
              <a:solidFill>
                <a:schemeClr val="bg1"/>
              </a:solidFill>
              <a:headEnd type="none"/>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457178"/>
              <a:endParaRPr lang="en-US" dirty="0">
                <a:solidFill>
                  <a:srgbClr val="FFFFFF"/>
                </a:solidFill>
              </a:endParaRPr>
            </a:p>
          </p:txBody>
        </p:sp>
        <p:sp>
          <p:nvSpPr>
            <p:cNvPr id="69" name="Donut 68"/>
            <p:cNvSpPr>
              <a:spLocks noChangeAspect="1"/>
            </p:cNvSpPr>
            <p:nvPr/>
          </p:nvSpPr>
          <p:spPr>
            <a:xfrm rot="11843772">
              <a:off x="586617" y="4528046"/>
              <a:ext cx="150091" cy="150093"/>
            </a:xfrm>
            <a:prstGeom prst="donut">
              <a:avLst>
                <a:gd name="adj" fmla="val 2018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US" dirty="0">
                <a:solidFill>
                  <a:srgbClr val="676767"/>
                </a:solidFill>
              </a:endParaRPr>
            </a:p>
          </p:txBody>
        </p:sp>
        <p:sp>
          <p:nvSpPr>
            <p:cNvPr id="70" name="Donut 69"/>
            <p:cNvSpPr>
              <a:spLocks noChangeAspect="1"/>
            </p:cNvSpPr>
            <p:nvPr/>
          </p:nvSpPr>
          <p:spPr>
            <a:xfrm rot="11843772">
              <a:off x="2632446" y="1719671"/>
              <a:ext cx="150091" cy="150093"/>
            </a:xfrm>
            <a:prstGeom prst="donut">
              <a:avLst>
                <a:gd name="adj" fmla="val 2018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US" dirty="0">
                <a:solidFill>
                  <a:srgbClr val="676767"/>
                </a:solidFill>
              </a:endParaRPr>
            </a:p>
          </p:txBody>
        </p:sp>
      </p:grpSp>
      <p:grpSp>
        <p:nvGrpSpPr>
          <p:cNvPr id="71" name="Group 70"/>
          <p:cNvGrpSpPr/>
          <p:nvPr/>
        </p:nvGrpSpPr>
        <p:grpSpPr>
          <a:xfrm rot="21090445">
            <a:off x="5849153" y="1046472"/>
            <a:ext cx="3388374" cy="3388373"/>
            <a:chOff x="78399" y="1413815"/>
            <a:chExt cx="4438134" cy="4438131"/>
          </a:xfrm>
        </p:grpSpPr>
        <p:sp>
          <p:nvSpPr>
            <p:cNvPr id="72" name="Rounded Rectangle 71"/>
            <p:cNvSpPr/>
            <p:nvPr/>
          </p:nvSpPr>
          <p:spPr>
            <a:xfrm rot="16200000">
              <a:off x="78400" y="1413814"/>
              <a:ext cx="4438131" cy="4438134"/>
            </a:xfrm>
            <a:prstGeom prst="roundRect">
              <a:avLst>
                <a:gd name="adj" fmla="val 50000"/>
              </a:avLst>
            </a:prstGeom>
            <a:solidFill>
              <a:schemeClr val="bg1">
                <a:alpha val="0"/>
              </a:schemeClr>
            </a:solidFill>
            <a:ln w="22225">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457178"/>
              <a:endParaRPr lang="en-US" sz="1400" dirty="0">
                <a:solidFill>
                  <a:srgbClr val="FFFFFF"/>
                </a:solidFill>
              </a:endParaRPr>
            </a:p>
          </p:txBody>
        </p:sp>
        <p:sp>
          <p:nvSpPr>
            <p:cNvPr id="73" name="Arc 72"/>
            <p:cNvSpPr/>
            <p:nvPr/>
          </p:nvSpPr>
          <p:spPr>
            <a:xfrm rot="16200000">
              <a:off x="390860" y="1726276"/>
              <a:ext cx="3813212" cy="3813212"/>
            </a:xfrm>
            <a:prstGeom prst="arc">
              <a:avLst>
                <a:gd name="adj1" fmla="val 14507218"/>
                <a:gd name="adj2" fmla="val 662754"/>
              </a:avLst>
            </a:prstGeom>
            <a:noFill/>
            <a:ln w="22225" cmpd="sng">
              <a:solidFill>
                <a:schemeClr val="bg1"/>
              </a:solidFill>
              <a:headEnd type="none"/>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457178"/>
              <a:endParaRPr lang="en-US" dirty="0">
                <a:solidFill>
                  <a:srgbClr val="FFFFFF"/>
                </a:solidFill>
              </a:endParaRPr>
            </a:p>
          </p:txBody>
        </p:sp>
        <p:sp>
          <p:nvSpPr>
            <p:cNvPr id="74" name="Donut 73"/>
            <p:cNvSpPr>
              <a:spLocks noChangeAspect="1"/>
            </p:cNvSpPr>
            <p:nvPr/>
          </p:nvSpPr>
          <p:spPr>
            <a:xfrm rot="11843772">
              <a:off x="586617" y="4528046"/>
              <a:ext cx="150091" cy="150093"/>
            </a:xfrm>
            <a:prstGeom prst="donut">
              <a:avLst>
                <a:gd name="adj" fmla="val 2018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US" dirty="0">
                <a:solidFill>
                  <a:srgbClr val="676767"/>
                </a:solidFill>
              </a:endParaRPr>
            </a:p>
          </p:txBody>
        </p:sp>
        <p:sp>
          <p:nvSpPr>
            <p:cNvPr id="75" name="Donut 74"/>
            <p:cNvSpPr>
              <a:spLocks noChangeAspect="1"/>
            </p:cNvSpPr>
            <p:nvPr/>
          </p:nvSpPr>
          <p:spPr>
            <a:xfrm rot="11843772">
              <a:off x="2632446" y="1719671"/>
              <a:ext cx="150091" cy="150093"/>
            </a:xfrm>
            <a:prstGeom prst="donut">
              <a:avLst>
                <a:gd name="adj" fmla="val 2018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US" dirty="0">
                <a:solidFill>
                  <a:srgbClr val="676767"/>
                </a:solidFill>
              </a:endParaRPr>
            </a:p>
          </p:txBody>
        </p:sp>
      </p:grpSp>
      <p:grpSp>
        <p:nvGrpSpPr>
          <p:cNvPr id="76" name="Group 75"/>
          <p:cNvGrpSpPr/>
          <p:nvPr/>
        </p:nvGrpSpPr>
        <p:grpSpPr>
          <a:xfrm>
            <a:off x="274065" y="1416820"/>
            <a:ext cx="2615684" cy="2615684"/>
            <a:chOff x="332602" y="1856276"/>
            <a:chExt cx="3553212" cy="3553212"/>
          </a:xfrm>
        </p:grpSpPr>
        <p:sp>
          <p:nvSpPr>
            <p:cNvPr id="77" name="Rounded Rectangle 76"/>
            <p:cNvSpPr>
              <a:spLocks noChangeAspect="1"/>
            </p:cNvSpPr>
            <p:nvPr/>
          </p:nvSpPr>
          <p:spPr>
            <a:xfrm>
              <a:off x="332602" y="1856276"/>
              <a:ext cx="3553212" cy="3553212"/>
            </a:xfrm>
            <a:prstGeom prst="roundRect">
              <a:avLst>
                <a:gd name="adj" fmla="val 50000"/>
              </a:avLst>
            </a:prstGeom>
            <a:solidFill>
              <a:schemeClr val="bg1">
                <a:alpha val="80000"/>
              </a:schemeClr>
            </a:solidFill>
            <a:ln w="22225">
              <a:solidFill>
                <a:schemeClr val="bg1"/>
              </a:solid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457178"/>
              <a:endParaRPr lang="en-US" sz="1400" dirty="0">
                <a:solidFill>
                  <a:srgbClr val="FFFFFF"/>
                </a:solidFill>
              </a:endParaRPr>
            </a:p>
          </p:txBody>
        </p:sp>
        <p:sp>
          <p:nvSpPr>
            <p:cNvPr id="78" name="Rectangle 77"/>
            <p:cNvSpPr/>
            <p:nvPr/>
          </p:nvSpPr>
          <p:spPr>
            <a:xfrm>
              <a:off x="376183" y="3002768"/>
              <a:ext cx="3466050" cy="657100"/>
            </a:xfrm>
            <a:prstGeom prst="rect">
              <a:avLst/>
            </a:prstGeom>
          </p:spPr>
          <p:txBody>
            <a:bodyPr wrap="square">
              <a:spAutoFit/>
            </a:bodyPr>
            <a:lstStyle/>
            <a:p>
              <a:pPr algn="ctr" defTabSz="457189">
                <a:lnSpc>
                  <a:spcPct val="90000"/>
                </a:lnSpc>
              </a:pPr>
              <a:r>
                <a:rPr lang="en-US" sz="1400" dirty="0">
                  <a:solidFill>
                    <a:srgbClr val="1EA3D6"/>
                  </a:solidFill>
                  <a:ea typeface="ＭＳ Ｐゴシック" charset="0"/>
                </a:rPr>
                <a:t>Transform Processes </a:t>
              </a:r>
              <a:br>
                <a:rPr lang="en-US" sz="1400" dirty="0">
                  <a:solidFill>
                    <a:srgbClr val="1EA3D6"/>
                  </a:solidFill>
                  <a:ea typeface="ＭＳ Ｐゴシック" charset="0"/>
                </a:rPr>
              </a:br>
              <a:r>
                <a:rPr lang="en-US" sz="1400" dirty="0">
                  <a:solidFill>
                    <a:srgbClr val="1EA3D6"/>
                  </a:solidFill>
                  <a:ea typeface="ＭＳ Ｐゴシック" charset="0"/>
                </a:rPr>
                <a:t>and Business Models</a:t>
              </a:r>
            </a:p>
          </p:txBody>
        </p:sp>
        <p:sp>
          <p:nvSpPr>
            <p:cNvPr id="79" name="TextBox 78"/>
            <p:cNvSpPr txBox="1"/>
            <p:nvPr/>
          </p:nvSpPr>
          <p:spPr>
            <a:xfrm>
              <a:off x="1323421" y="3813201"/>
              <a:ext cx="1571573" cy="418092"/>
            </a:xfrm>
            <a:prstGeom prst="rect">
              <a:avLst/>
            </a:prstGeom>
            <a:noFill/>
          </p:spPr>
          <p:txBody>
            <a:bodyPr wrap="square" rtlCol="0">
              <a:spAutoFit/>
            </a:bodyPr>
            <a:lstStyle/>
            <a:p>
              <a:pPr algn="ctr" defTabSz="457178"/>
              <a:r>
                <a:rPr lang="en-US" sz="1400" dirty="0">
                  <a:solidFill>
                    <a:srgbClr val="58595B">
                      <a:lumMod val="75000"/>
                      <a:alpha val="60000"/>
                    </a:srgbClr>
                  </a:solidFill>
                  <a:ea typeface="ＭＳ Ｐゴシック" charset="0"/>
                </a:rPr>
                <a:t>Leads To:</a:t>
              </a:r>
            </a:p>
          </p:txBody>
        </p:sp>
        <p:sp>
          <p:nvSpPr>
            <p:cNvPr id="80" name="Rectangle 79"/>
            <p:cNvSpPr/>
            <p:nvPr/>
          </p:nvSpPr>
          <p:spPr>
            <a:xfrm>
              <a:off x="572405" y="4196360"/>
              <a:ext cx="3073606" cy="763017"/>
            </a:xfrm>
            <a:prstGeom prst="rect">
              <a:avLst/>
            </a:prstGeom>
          </p:spPr>
          <p:txBody>
            <a:bodyPr wrap="square">
              <a:spAutoFit/>
            </a:bodyPr>
            <a:lstStyle/>
            <a:p>
              <a:pPr algn="ctr" defTabSz="457189">
                <a:spcAft>
                  <a:spcPts val="300"/>
                </a:spcAft>
              </a:pPr>
              <a:r>
                <a:rPr lang="en-US" sz="1400" dirty="0">
                  <a:solidFill>
                    <a:srgbClr val="676767">
                      <a:lumMod val="75000"/>
                    </a:srgbClr>
                  </a:solidFill>
                  <a:ea typeface="ＭＳ Ｐゴシック" charset="0"/>
                </a:rPr>
                <a:t>Innovation</a:t>
              </a:r>
            </a:p>
            <a:p>
              <a:pPr algn="ctr" defTabSz="457189">
                <a:spcAft>
                  <a:spcPts val="300"/>
                </a:spcAft>
              </a:pPr>
              <a:r>
                <a:rPr lang="en-US" sz="1400" dirty="0">
                  <a:solidFill>
                    <a:srgbClr val="676767">
                      <a:lumMod val="75000"/>
                    </a:srgbClr>
                  </a:solidFill>
                  <a:ea typeface="ＭＳ Ｐゴシック" charset="0"/>
                </a:rPr>
                <a:t>Faster Time to Market</a:t>
              </a:r>
            </a:p>
          </p:txBody>
        </p:sp>
        <p:sp>
          <p:nvSpPr>
            <p:cNvPr id="81" name="Block Arc 9"/>
            <p:cNvSpPr>
              <a:spLocks noChangeAspect="1"/>
            </p:cNvSpPr>
            <p:nvPr/>
          </p:nvSpPr>
          <p:spPr>
            <a:xfrm rot="10800000" flipH="1">
              <a:off x="1586425" y="2251829"/>
              <a:ext cx="1045568" cy="588160"/>
            </a:xfrm>
            <a:custGeom>
              <a:avLst/>
              <a:gdLst/>
              <a:ahLst/>
              <a:cxnLst/>
              <a:rect l="l" t="t" r="r" b="b"/>
              <a:pathLst>
                <a:path w="8326134" h="4683713">
                  <a:moveTo>
                    <a:pt x="2276870" y="4683713"/>
                  </a:moveTo>
                  <a:lnTo>
                    <a:pt x="2356264" y="4683089"/>
                  </a:lnTo>
                  <a:lnTo>
                    <a:pt x="2409116" y="4683654"/>
                  </a:lnTo>
                  <a:lnTo>
                    <a:pt x="2425312" y="4682547"/>
                  </a:lnTo>
                  <a:lnTo>
                    <a:pt x="2448737" y="4682363"/>
                  </a:lnTo>
                  <a:lnTo>
                    <a:pt x="2558744" y="4673424"/>
                  </a:lnTo>
                  <a:lnTo>
                    <a:pt x="2593598" y="4671041"/>
                  </a:lnTo>
                  <a:lnTo>
                    <a:pt x="2600239" y="4670052"/>
                  </a:lnTo>
                  <a:lnTo>
                    <a:pt x="2618127" y="4668598"/>
                  </a:lnTo>
                  <a:cubicBezTo>
                    <a:pt x="2786104" y="4648755"/>
                    <a:pt x="2949586" y="4610868"/>
                    <a:pt x="3106230" y="4556670"/>
                  </a:cubicBezTo>
                  <a:lnTo>
                    <a:pt x="3133376" y="4546188"/>
                  </a:lnTo>
                  <a:lnTo>
                    <a:pt x="3142457" y="4543293"/>
                  </a:lnTo>
                  <a:lnTo>
                    <a:pt x="3142262" y="4542757"/>
                  </a:lnTo>
                  <a:lnTo>
                    <a:pt x="3260508" y="4497099"/>
                  </a:lnTo>
                  <a:cubicBezTo>
                    <a:pt x="3361725" y="4453846"/>
                    <a:pt x="3459556" y="4403601"/>
                    <a:pt x="3553308" y="4346876"/>
                  </a:cubicBezTo>
                  <a:lnTo>
                    <a:pt x="3572461" y="4334034"/>
                  </a:lnTo>
                  <a:lnTo>
                    <a:pt x="3570759" y="4332161"/>
                  </a:lnTo>
                  <a:cubicBezTo>
                    <a:pt x="3379521" y="4100434"/>
                    <a:pt x="3221008" y="3840699"/>
                    <a:pt x="3102295" y="3560030"/>
                  </a:cubicBezTo>
                  <a:lnTo>
                    <a:pt x="3054234" y="3428717"/>
                  </a:lnTo>
                  <a:lnTo>
                    <a:pt x="3014494" y="3455362"/>
                  </a:lnTo>
                  <a:cubicBezTo>
                    <a:pt x="2953766" y="3492106"/>
                    <a:pt x="2889955" y="3523953"/>
                    <a:pt x="2823672" y="3550452"/>
                  </a:cubicBezTo>
                  <a:lnTo>
                    <a:pt x="2763145" y="3571791"/>
                  </a:lnTo>
                  <a:lnTo>
                    <a:pt x="2698465" y="3592409"/>
                  </a:lnTo>
                  <a:lnTo>
                    <a:pt x="2660644" y="3602300"/>
                  </a:lnTo>
                  <a:lnTo>
                    <a:pt x="2596435" y="3617194"/>
                  </a:lnTo>
                  <a:lnTo>
                    <a:pt x="2554083" y="3624545"/>
                  </a:lnTo>
                  <a:lnTo>
                    <a:pt x="2493412" y="3633578"/>
                  </a:lnTo>
                  <a:lnTo>
                    <a:pt x="2443036" y="3637978"/>
                  </a:lnTo>
                  <a:lnTo>
                    <a:pt x="2389309" y="3641652"/>
                  </a:lnTo>
                  <a:lnTo>
                    <a:pt x="2324211" y="3641762"/>
                  </a:lnTo>
                  <a:lnTo>
                    <a:pt x="2283990" y="3641333"/>
                  </a:lnTo>
                  <a:lnTo>
                    <a:pt x="2176918" y="3632289"/>
                  </a:lnTo>
                  <a:lnTo>
                    <a:pt x="2060991" y="3611639"/>
                  </a:lnTo>
                  <a:lnTo>
                    <a:pt x="2023841" y="3602352"/>
                  </a:lnTo>
                  <a:lnTo>
                    <a:pt x="1949841" y="3581517"/>
                  </a:lnTo>
                  <a:lnTo>
                    <a:pt x="1906182" y="3566919"/>
                  </a:lnTo>
                  <a:lnTo>
                    <a:pt x="1840225" y="3541194"/>
                  </a:lnTo>
                  <a:lnTo>
                    <a:pt x="1798927" y="3523710"/>
                  </a:lnTo>
                  <a:lnTo>
                    <a:pt x="1774083" y="3511143"/>
                  </a:lnTo>
                  <a:lnTo>
                    <a:pt x="1624971" y="3426197"/>
                  </a:lnTo>
                  <a:lnTo>
                    <a:pt x="1606107" y="3414271"/>
                  </a:lnTo>
                  <a:lnTo>
                    <a:pt x="1466775" y="3302555"/>
                  </a:lnTo>
                  <a:lnTo>
                    <a:pt x="1437897" y="3275550"/>
                  </a:lnTo>
                  <a:lnTo>
                    <a:pt x="1318348" y="3143207"/>
                  </a:lnTo>
                  <a:lnTo>
                    <a:pt x="1270181" y="3077517"/>
                  </a:lnTo>
                  <a:lnTo>
                    <a:pt x="1255632" y="3056867"/>
                  </a:lnTo>
                  <a:lnTo>
                    <a:pt x="1195716" y="2956800"/>
                  </a:lnTo>
                  <a:lnTo>
                    <a:pt x="1146097" y="2852976"/>
                  </a:lnTo>
                  <a:lnTo>
                    <a:pt x="1135002" y="2824660"/>
                  </a:lnTo>
                  <a:lnTo>
                    <a:pt x="1106339" y="2746470"/>
                  </a:lnTo>
                  <a:lnTo>
                    <a:pt x="1094662" y="2707971"/>
                  </a:lnTo>
                  <a:lnTo>
                    <a:pt x="1075493" y="2634718"/>
                  </a:lnTo>
                  <a:lnTo>
                    <a:pt x="1066682" y="2594574"/>
                  </a:lnTo>
                  <a:lnTo>
                    <a:pt x="1053236" y="2510986"/>
                  </a:lnTo>
                  <a:lnTo>
                    <a:pt x="1049090" y="2481137"/>
                  </a:lnTo>
                  <a:lnTo>
                    <a:pt x="1041760" y="2363191"/>
                  </a:lnTo>
                  <a:lnTo>
                    <a:pt x="1041957" y="2351936"/>
                  </a:lnTo>
                  <a:lnTo>
                    <a:pt x="1045890" y="2243024"/>
                  </a:lnTo>
                  <a:lnTo>
                    <a:pt x="1048561" y="2215080"/>
                  </a:lnTo>
                  <a:lnTo>
                    <a:pt x="1061170" y="2121716"/>
                  </a:lnTo>
                  <a:lnTo>
                    <a:pt x="1066355" y="2092104"/>
                  </a:lnTo>
                  <a:lnTo>
                    <a:pt x="1089235" y="1995430"/>
                  </a:lnTo>
                  <a:lnTo>
                    <a:pt x="1094093" y="1976545"/>
                  </a:lnTo>
                  <a:lnTo>
                    <a:pt x="1131900" y="1866107"/>
                  </a:lnTo>
                  <a:lnTo>
                    <a:pt x="1142869" y="1840888"/>
                  </a:lnTo>
                  <a:lnTo>
                    <a:pt x="1178812" y="1761740"/>
                  </a:lnTo>
                  <a:lnTo>
                    <a:pt x="1198840" y="1724227"/>
                  </a:lnTo>
                  <a:lnTo>
                    <a:pt x="1235074" y="1661191"/>
                  </a:lnTo>
                  <a:lnTo>
                    <a:pt x="1259459" y="1623235"/>
                  </a:lnTo>
                  <a:lnTo>
                    <a:pt x="1289214" y="1581216"/>
                  </a:lnTo>
                  <a:lnTo>
                    <a:pt x="1404780" y="1441742"/>
                  </a:lnTo>
                  <a:lnTo>
                    <a:pt x="1427111" y="1420185"/>
                  </a:lnTo>
                  <a:lnTo>
                    <a:pt x="1551705" y="1311225"/>
                  </a:lnTo>
                  <a:lnTo>
                    <a:pt x="1572050" y="1294950"/>
                  </a:lnTo>
                  <a:lnTo>
                    <a:pt x="1721962" y="1200848"/>
                  </a:lnTo>
                  <a:lnTo>
                    <a:pt x="1753827" y="1183939"/>
                  </a:lnTo>
                  <a:lnTo>
                    <a:pt x="1918262" y="1113578"/>
                  </a:lnTo>
                  <a:lnTo>
                    <a:pt x="1992065" y="1090910"/>
                  </a:lnTo>
                  <a:lnTo>
                    <a:pt x="2021658" y="1082153"/>
                  </a:lnTo>
                  <a:lnTo>
                    <a:pt x="2037274" y="1078827"/>
                  </a:lnTo>
                  <a:lnTo>
                    <a:pt x="2130999" y="1059677"/>
                  </a:lnTo>
                  <a:lnTo>
                    <a:pt x="2171463" y="1054311"/>
                  </a:lnTo>
                  <a:lnTo>
                    <a:pt x="2249267" y="1046181"/>
                  </a:lnTo>
                  <a:lnTo>
                    <a:pt x="2289532" y="1044029"/>
                  </a:lnTo>
                  <a:lnTo>
                    <a:pt x="2374895" y="1043521"/>
                  </a:lnTo>
                  <a:lnTo>
                    <a:pt x="2407108" y="1044344"/>
                  </a:lnTo>
                  <a:lnTo>
                    <a:pt x="2546503" y="1058948"/>
                  </a:lnTo>
                  <a:lnTo>
                    <a:pt x="2580481" y="1065314"/>
                  </a:lnTo>
                  <a:lnTo>
                    <a:pt x="2685546" y="1089572"/>
                  </a:lnTo>
                  <a:lnTo>
                    <a:pt x="2724056" y="1100059"/>
                  </a:lnTo>
                  <a:lnTo>
                    <a:pt x="2844293" y="1143692"/>
                  </a:lnTo>
                  <a:lnTo>
                    <a:pt x="2883506" y="1161548"/>
                  </a:lnTo>
                  <a:lnTo>
                    <a:pt x="2949474" y="1194869"/>
                  </a:lnTo>
                  <a:lnTo>
                    <a:pt x="3104016" y="1288994"/>
                  </a:lnTo>
                  <a:cubicBezTo>
                    <a:pt x="3435720" y="1529110"/>
                    <a:pt x="3642417" y="1918158"/>
                    <a:pt x="3641960" y="2343881"/>
                  </a:cubicBezTo>
                  <a:lnTo>
                    <a:pt x="3642420" y="2343882"/>
                  </a:lnTo>
                  <a:lnTo>
                    <a:pt x="3653393" y="2572433"/>
                  </a:lnTo>
                  <a:cubicBezTo>
                    <a:pt x="3720581" y="3260903"/>
                    <a:pt x="4086378" y="3864239"/>
                    <a:pt x="4622085" y="4247851"/>
                  </a:cubicBezTo>
                  <a:lnTo>
                    <a:pt x="4754141" y="4333331"/>
                  </a:lnTo>
                  <a:lnTo>
                    <a:pt x="4753538" y="4333994"/>
                  </a:lnTo>
                  <a:lnTo>
                    <a:pt x="4776052" y="4349035"/>
                  </a:lnTo>
                  <a:lnTo>
                    <a:pt x="4788582" y="4355626"/>
                  </a:lnTo>
                  <a:lnTo>
                    <a:pt x="4806770" y="4367398"/>
                  </a:lnTo>
                  <a:cubicBezTo>
                    <a:pt x="4870312" y="4404412"/>
                    <a:pt x="4935774" y="4438528"/>
                    <a:pt x="5002982" y="4469562"/>
                  </a:cubicBezTo>
                  <a:lnTo>
                    <a:pt x="5012662" y="4473481"/>
                  </a:lnTo>
                  <a:lnTo>
                    <a:pt x="5017429" y="4475988"/>
                  </a:lnTo>
                  <a:cubicBezTo>
                    <a:pt x="5059039" y="4494854"/>
                    <a:pt x="5101314" y="4512544"/>
                    <a:pt x="5144212" y="4529014"/>
                  </a:cubicBezTo>
                  <a:lnTo>
                    <a:pt x="5185879" y="4543607"/>
                  </a:lnTo>
                  <a:lnTo>
                    <a:pt x="5209661" y="4553235"/>
                  </a:lnTo>
                  <a:lnTo>
                    <a:pt x="5233851" y="4560408"/>
                  </a:lnTo>
                  <a:lnTo>
                    <a:pt x="5274732" y="4574725"/>
                  </a:lnTo>
                  <a:cubicBezTo>
                    <a:pt x="5318835" y="4588713"/>
                    <a:pt x="5363519" y="4601439"/>
                    <a:pt x="5408746" y="4612859"/>
                  </a:cubicBezTo>
                  <a:lnTo>
                    <a:pt x="5416556" y="4614582"/>
                  </a:lnTo>
                  <a:lnTo>
                    <a:pt x="5425749" y="4617308"/>
                  </a:lnTo>
                  <a:lnTo>
                    <a:pt x="5451096" y="4622206"/>
                  </a:lnTo>
                  <a:lnTo>
                    <a:pt x="5546008" y="4643154"/>
                  </a:lnTo>
                  <a:lnTo>
                    <a:pt x="5620593" y="4654957"/>
                  </a:lnTo>
                  <a:lnTo>
                    <a:pt x="5650185" y="4660675"/>
                  </a:lnTo>
                  <a:lnTo>
                    <a:pt x="5666053" y="4662150"/>
                  </a:lnTo>
                  <a:lnTo>
                    <a:pt x="5686274" y="4665350"/>
                  </a:lnTo>
                  <a:cubicBezTo>
                    <a:pt x="5733503" y="4671370"/>
                    <a:pt x="5781192" y="4675996"/>
                    <a:pt x="5829300" y="4679185"/>
                  </a:cubicBezTo>
                  <a:lnTo>
                    <a:pt x="5853957" y="4679626"/>
                  </a:lnTo>
                  <a:lnTo>
                    <a:pt x="5881911" y="4682226"/>
                  </a:lnTo>
                  <a:lnTo>
                    <a:pt x="5972247" y="4681743"/>
                  </a:lnTo>
                  <a:lnTo>
                    <a:pt x="6058295" y="4683282"/>
                  </a:lnTo>
                  <a:lnTo>
                    <a:pt x="6086651" y="4681130"/>
                  </a:lnTo>
                  <a:lnTo>
                    <a:pt x="6114634" y="4680981"/>
                  </a:lnTo>
                  <a:lnTo>
                    <a:pt x="6185211" y="4673651"/>
                  </a:lnTo>
                  <a:lnTo>
                    <a:pt x="6268820" y="4667306"/>
                  </a:lnTo>
                  <a:lnTo>
                    <a:pt x="6305720" y="4661135"/>
                  </a:lnTo>
                  <a:lnTo>
                    <a:pt x="6341999" y="4657367"/>
                  </a:lnTo>
                  <a:lnTo>
                    <a:pt x="6405166" y="4644505"/>
                  </a:lnTo>
                  <a:lnTo>
                    <a:pt x="6474364" y="4632934"/>
                  </a:lnTo>
                  <a:lnTo>
                    <a:pt x="6518646" y="4621399"/>
                  </a:lnTo>
                  <a:lnTo>
                    <a:pt x="6562854" y="4612397"/>
                  </a:lnTo>
                  <a:lnTo>
                    <a:pt x="6617657" y="4595607"/>
                  </a:lnTo>
                  <a:lnTo>
                    <a:pt x="6673995" y="4580932"/>
                  </a:lnTo>
                  <a:lnTo>
                    <a:pt x="6724821" y="4562776"/>
                  </a:lnTo>
                  <a:lnTo>
                    <a:pt x="6776048" y="4547082"/>
                  </a:lnTo>
                  <a:lnTo>
                    <a:pt x="6821782" y="4528140"/>
                  </a:lnTo>
                  <a:lnTo>
                    <a:pt x="6866778" y="4512066"/>
                  </a:lnTo>
                  <a:lnTo>
                    <a:pt x="6923627" y="4485957"/>
                  </a:lnTo>
                  <a:lnTo>
                    <a:pt x="6980427" y="4462432"/>
                  </a:lnTo>
                  <a:lnTo>
                    <a:pt x="7016805" y="4443164"/>
                  </a:lnTo>
                  <a:lnTo>
                    <a:pt x="7051779" y="4427102"/>
                  </a:lnTo>
                  <a:lnTo>
                    <a:pt x="7114442" y="4391450"/>
                  </a:lnTo>
                  <a:lnTo>
                    <a:pt x="7174841" y="4359458"/>
                  </a:lnTo>
                  <a:lnTo>
                    <a:pt x="7202029" y="4341617"/>
                  </a:lnTo>
                  <a:lnTo>
                    <a:pt x="7228063" y="4326805"/>
                  </a:lnTo>
                  <a:lnTo>
                    <a:pt x="7296751" y="4279457"/>
                  </a:lnTo>
                  <a:lnTo>
                    <a:pt x="7358138" y="4239173"/>
                  </a:lnTo>
                  <a:lnTo>
                    <a:pt x="7376717" y="4224335"/>
                  </a:lnTo>
                  <a:lnTo>
                    <a:pt x="7394698" y="4211941"/>
                  </a:lnTo>
                  <a:lnTo>
                    <a:pt x="7470622" y="4149340"/>
                  </a:lnTo>
                  <a:lnTo>
                    <a:pt x="7529165" y="4102586"/>
                  </a:lnTo>
                  <a:lnTo>
                    <a:pt x="7540057" y="4092090"/>
                  </a:lnTo>
                  <a:lnTo>
                    <a:pt x="7550748" y="4083275"/>
                  </a:lnTo>
                  <a:lnTo>
                    <a:pt x="7639454" y="3996306"/>
                  </a:lnTo>
                  <a:lnTo>
                    <a:pt x="7686771" y="3950709"/>
                  </a:lnTo>
                  <a:lnTo>
                    <a:pt x="7691149" y="3945624"/>
                  </a:lnTo>
                  <a:lnTo>
                    <a:pt x="7695279" y="3941574"/>
                  </a:lnTo>
                  <a:cubicBezTo>
                    <a:pt x="7741433" y="3892253"/>
                    <a:pt x="7785511" y="3840886"/>
                    <a:pt x="7827358" y="3787603"/>
                  </a:cubicBezTo>
                  <a:lnTo>
                    <a:pt x="7828256" y="3786351"/>
                  </a:lnTo>
                  <a:lnTo>
                    <a:pt x="7829804" y="3784553"/>
                  </a:lnTo>
                  <a:lnTo>
                    <a:pt x="7853450" y="3751228"/>
                  </a:lnTo>
                  <a:lnTo>
                    <a:pt x="7946051" y="3622127"/>
                  </a:lnTo>
                  <a:lnTo>
                    <a:pt x="7951102" y="3613600"/>
                  </a:lnTo>
                  <a:lnTo>
                    <a:pt x="7957112" y="3605129"/>
                  </a:lnTo>
                  <a:lnTo>
                    <a:pt x="7992473" y="3543752"/>
                  </a:lnTo>
                  <a:lnTo>
                    <a:pt x="8050423" y="3445913"/>
                  </a:lnTo>
                  <a:lnTo>
                    <a:pt x="8058196" y="3429673"/>
                  </a:lnTo>
                  <a:lnTo>
                    <a:pt x="8067543" y="3413448"/>
                  </a:lnTo>
                  <a:lnTo>
                    <a:pt x="8098463" y="3345546"/>
                  </a:lnTo>
                  <a:lnTo>
                    <a:pt x="8139540" y="3259726"/>
                  </a:lnTo>
                  <a:lnTo>
                    <a:pt x="8148625" y="3235384"/>
                  </a:lnTo>
                  <a:lnTo>
                    <a:pt x="8159946" y="3210522"/>
                  </a:lnTo>
                  <a:lnTo>
                    <a:pt x="8183535" y="3141850"/>
                  </a:lnTo>
                  <a:lnTo>
                    <a:pt x="8212467" y="3064332"/>
                  </a:lnTo>
                  <a:lnTo>
                    <a:pt x="8221515" y="3031284"/>
                  </a:lnTo>
                  <a:lnTo>
                    <a:pt x="8233168" y="2997361"/>
                  </a:lnTo>
                  <a:lnTo>
                    <a:pt x="8248820" y="2931550"/>
                  </a:lnTo>
                  <a:lnTo>
                    <a:pt x="8268272" y="2860497"/>
                  </a:lnTo>
                  <a:lnTo>
                    <a:pt x="8275951" y="2817473"/>
                  </a:lnTo>
                  <a:lnTo>
                    <a:pt x="8286058" y="2774976"/>
                  </a:lnTo>
                  <a:lnTo>
                    <a:pt x="8294185" y="2715302"/>
                  </a:lnTo>
                  <a:lnTo>
                    <a:pt x="8306020" y="2648985"/>
                  </a:lnTo>
                  <a:lnTo>
                    <a:pt x="8310422" y="2596080"/>
                  </a:lnTo>
                  <a:lnTo>
                    <a:pt x="8317463" y="2544378"/>
                  </a:lnTo>
                  <a:lnTo>
                    <a:pt x="8319688" y="2484708"/>
                  </a:lnTo>
                  <a:lnTo>
                    <a:pt x="8325010" y="2420741"/>
                  </a:lnTo>
                  <a:lnTo>
                    <a:pt x="8324224" y="2363042"/>
                  </a:lnTo>
                  <a:lnTo>
                    <a:pt x="8326134" y="2311813"/>
                  </a:lnTo>
                  <a:lnTo>
                    <a:pt x="8322776" y="2256713"/>
                  </a:lnTo>
                  <a:lnTo>
                    <a:pt x="8321945" y="2195672"/>
                  </a:lnTo>
                  <a:lnTo>
                    <a:pt x="8315464" y="2136727"/>
                  </a:lnTo>
                  <a:lnTo>
                    <a:pt x="8312230" y="2083649"/>
                  </a:lnTo>
                  <a:lnTo>
                    <a:pt x="8303867" y="2031246"/>
                  </a:lnTo>
                  <a:lnTo>
                    <a:pt x="8297679" y="1974970"/>
                  </a:lnTo>
                  <a:lnTo>
                    <a:pt x="8285555" y="1916501"/>
                  </a:lnTo>
                  <a:lnTo>
                    <a:pt x="8276710" y="1861078"/>
                  </a:lnTo>
                  <a:lnTo>
                    <a:pt x="8263694" y="1811077"/>
                  </a:lnTo>
                  <a:lnTo>
                    <a:pt x="8253066" y="1759825"/>
                  </a:lnTo>
                  <a:lnTo>
                    <a:pt x="8235415" y="1702445"/>
                  </a:lnTo>
                  <a:lnTo>
                    <a:pt x="8220538" y="1645296"/>
                  </a:lnTo>
                  <a:lnTo>
                    <a:pt x="8203363" y="1598251"/>
                  </a:lnTo>
                  <a:lnTo>
                    <a:pt x="8188959" y="1551430"/>
                  </a:lnTo>
                  <a:lnTo>
                    <a:pt x="8165683" y="1495045"/>
                  </a:lnTo>
                  <a:lnTo>
                    <a:pt x="8144673" y="1437495"/>
                  </a:lnTo>
                  <a:lnTo>
                    <a:pt x="8124063" y="1394221"/>
                  </a:lnTo>
                  <a:lnTo>
                    <a:pt x="8106212" y="1350977"/>
                  </a:lnTo>
                  <a:lnTo>
                    <a:pt x="8076916" y="1295225"/>
                  </a:lnTo>
                  <a:lnTo>
                    <a:pt x="8050076" y="1238870"/>
                  </a:lnTo>
                  <a:lnTo>
                    <a:pt x="8026891" y="1200026"/>
                  </a:lnTo>
                  <a:lnTo>
                    <a:pt x="8005678" y="1159656"/>
                  </a:lnTo>
                  <a:lnTo>
                    <a:pt x="7969785" y="1104353"/>
                  </a:lnTo>
                  <a:lnTo>
                    <a:pt x="7937710" y="1050615"/>
                  </a:lnTo>
                  <a:lnTo>
                    <a:pt x="7912757" y="1016484"/>
                  </a:lnTo>
                  <a:lnTo>
                    <a:pt x="7888210" y="978661"/>
                  </a:lnTo>
                  <a:lnTo>
                    <a:pt x="7845228" y="924116"/>
                  </a:lnTo>
                  <a:lnTo>
                    <a:pt x="7808534" y="873924"/>
                  </a:lnTo>
                  <a:lnTo>
                    <a:pt x="7782391" y="844372"/>
                  </a:lnTo>
                  <a:lnTo>
                    <a:pt x="7754663" y="809183"/>
                  </a:lnTo>
                  <a:lnTo>
                    <a:pt x="7704497" y="756321"/>
                  </a:lnTo>
                  <a:lnTo>
                    <a:pt x="7663510" y="709990"/>
                  </a:lnTo>
                  <a:lnTo>
                    <a:pt x="7636390" y="684554"/>
                  </a:lnTo>
                  <a:lnTo>
                    <a:pt x="7605889" y="652413"/>
                  </a:lnTo>
                  <a:lnTo>
                    <a:pt x="7549082" y="602666"/>
                  </a:lnTo>
                  <a:lnTo>
                    <a:pt x="7503599" y="560007"/>
                  </a:lnTo>
                  <a:lnTo>
                    <a:pt x="7475328" y="538078"/>
                  </a:lnTo>
                  <a:lnTo>
                    <a:pt x="7442742" y="509542"/>
                  </a:lnTo>
                  <a:lnTo>
                    <a:pt x="7380490" y="464516"/>
                  </a:lnTo>
                  <a:lnTo>
                    <a:pt x="7329762" y="425170"/>
                  </a:lnTo>
                  <a:lnTo>
                    <a:pt x="7299884" y="406216"/>
                  </a:lnTo>
                  <a:lnTo>
                    <a:pt x="7266077" y="381764"/>
                  </a:lnTo>
                  <a:lnTo>
                    <a:pt x="7199953" y="342824"/>
                  </a:lnTo>
                  <a:lnTo>
                    <a:pt x="7142961" y="306672"/>
                  </a:lnTo>
                  <a:lnTo>
                    <a:pt x="7110983" y="290432"/>
                  </a:lnTo>
                  <a:lnTo>
                    <a:pt x="7076745" y="270269"/>
                  </a:lnTo>
                  <a:lnTo>
                    <a:pt x="7008129" y="238196"/>
                  </a:lnTo>
                  <a:lnTo>
                    <a:pt x="6944156" y="205707"/>
                  </a:lnTo>
                  <a:lnTo>
                    <a:pt x="6909912" y="192287"/>
                  </a:lnTo>
                  <a:lnTo>
                    <a:pt x="6875601" y="176249"/>
                  </a:lnTo>
                  <a:lnTo>
                    <a:pt x="6804842" y="151111"/>
                  </a:lnTo>
                  <a:lnTo>
                    <a:pt x="6734308" y="123469"/>
                  </a:lnTo>
                  <a:lnTo>
                    <a:pt x="6698386" y="113291"/>
                  </a:lnTo>
                  <a:lnTo>
                    <a:pt x="6663499" y="100896"/>
                  </a:lnTo>
                  <a:lnTo>
                    <a:pt x="6588849" y="82253"/>
                  </a:lnTo>
                  <a:lnTo>
                    <a:pt x="6514378" y="61152"/>
                  </a:lnTo>
                  <a:lnTo>
                    <a:pt x="6478550" y="54707"/>
                  </a:lnTo>
                  <a:lnTo>
                    <a:pt x="6441291" y="45402"/>
                  </a:lnTo>
                  <a:lnTo>
                    <a:pt x="6335077" y="28899"/>
                  </a:lnTo>
                  <a:lnTo>
                    <a:pt x="6285328" y="19950"/>
                  </a:lnTo>
                  <a:lnTo>
                    <a:pt x="6285173" y="21145"/>
                  </a:lnTo>
                  <a:lnTo>
                    <a:pt x="6243013" y="14595"/>
                  </a:lnTo>
                  <a:cubicBezTo>
                    <a:pt x="5781449" y="-37160"/>
                    <a:pt x="5329746" y="50589"/>
                    <a:pt x="4935574" y="248192"/>
                  </a:cubicBezTo>
                  <a:lnTo>
                    <a:pt x="4753215" y="350330"/>
                  </a:lnTo>
                  <a:lnTo>
                    <a:pt x="4755337" y="352665"/>
                  </a:lnTo>
                  <a:cubicBezTo>
                    <a:pt x="4946575" y="584392"/>
                    <a:pt x="5105088" y="844127"/>
                    <a:pt x="5223801" y="1124796"/>
                  </a:cubicBezTo>
                  <a:lnTo>
                    <a:pt x="5271763" y="1255837"/>
                  </a:lnTo>
                  <a:lnTo>
                    <a:pt x="5297462" y="1238170"/>
                  </a:lnTo>
                  <a:cubicBezTo>
                    <a:pt x="5534852" y="1090524"/>
                    <a:pt x="5819607" y="1019032"/>
                    <a:pt x="6112218" y="1048267"/>
                  </a:cubicBezTo>
                  <a:lnTo>
                    <a:pt x="6188739" y="1059686"/>
                  </a:lnTo>
                  <a:lnTo>
                    <a:pt x="6259603" y="1072433"/>
                  </a:lnTo>
                  <a:lnTo>
                    <a:pt x="6317986" y="1087014"/>
                  </a:lnTo>
                  <a:lnTo>
                    <a:pt x="6381634" y="1105048"/>
                  </a:lnTo>
                  <a:lnTo>
                    <a:pt x="6438069" y="1125097"/>
                  </a:lnTo>
                  <a:lnTo>
                    <a:pt x="6499035" y="1148990"/>
                  </a:lnTo>
                  <a:lnTo>
                    <a:pt x="6551101" y="1173327"/>
                  </a:lnTo>
                  <a:lnTo>
                    <a:pt x="6610618" y="1203553"/>
                  </a:lnTo>
                  <a:lnTo>
                    <a:pt x="6657781" y="1231326"/>
                  </a:lnTo>
                  <a:lnTo>
                    <a:pt x="6715429" y="1267895"/>
                  </a:lnTo>
                  <a:lnTo>
                    <a:pt x="6758206" y="1298835"/>
                  </a:lnTo>
                  <a:lnTo>
                    <a:pt x="6812758" y="1341149"/>
                  </a:lnTo>
                  <a:lnTo>
                    <a:pt x="6852007" y="1375519"/>
                  </a:lnTo>
                  <a:lnTo>
                    <a:pt x="6902095" y="1422498"/>
                  </a:lnTo>
                  <a:lnTo>
                    <a:pt x="6938493" y="1460853"/>
                  </a:lnTo>
                  <a:lnTo>
                    <a:pt x="6983066" y="1511238"/>
                  </a:lnTo>
                  <a:lnTo>
                    <a:pt x="7016819" y="1554071"/>
                  </a:lnTo>
                  <a:lnTo>
                    <a:pt x="7055355" y="1606783"/>
                  </a:lnTo>
                  <a:lnTo>
                    <a:pt x="7086151" y="1654233"/>
                  </a:lnTo>
                  <a:lnTo>
                    <a:pt x="7118634" y="1708654"/>
                  </a:lnTo>
                  <a:lnTo>
                    <a:pt x="7145785" y="1760325"/>
                  </a:lnTo>
                  <a:lnTo>
                    <a:pt x="7172501" y="1816419"/>
                  </a:lnTo>
                  <a:lnTo>
                    <a:pt x="7195196" y="1871399"/>
                  </a:lnTo>
                  <a:lnTo>
                    <a:pt x="7216455" y="1929629"/>
                  </a:lnTo>
                  <a:lnTo>
                    <a:pt x="7234009" y="1986690"/>
                  </a:lnTo>
                  <a:lnTo>
                    <a:pt x="7249891" y="2047701"/>
                  </a:lnTo>
                  <a:lnTo>
                    <a:pt x="7261913" y="2105678"/>
                  </a:lnTo>
                  <a:lnTo>
                    <a:pt x="7272152" y="2169835"/>
                  </a:lnTo>
                  <a:lnTo>
                    <a:pt x="7278556" y="2228087"/>
                  </a:lnTo>
                  <a:lnTo>
                    <a:pt x="7282628" y="2294894"/>
                  </a:lnTo>
                  <a:lnTo>
                    <a:pt x="7283431" y="2353871"/>
                  </a:lnTo>
                  <a:lnTo>
                    <a:pt x="7280915" y="2421345"/>
                  </a:lnTo>
                  <a:lnTo>
                    <a:pt x="7275754" y="2483377"/>
                  </a:lnTo>
                  <a:lnTo>
                    <a:pt x="7267128" y="2546716"/>
                  </a:lnTo>
                  <a:lnTo>
                    <a:pt x="7255353" y="2611568"/>
                  </a:lnTo>
                  <a:lnTo>
                    <a:pt x="7241473" y="2669929"/>
                  </a:lnTo>
                  <a:lnTo>
                    <a:pt x="7223426" y="2733590"/>
                  </a:lnTo>
                  <a:lnTo>
                    <a:pt x="7204330" y="2789182"/>
                  </a:lnTo>
                  <a:lnTo>
                    <a:pt x="7180665" y="2849812"/>
                  </a:lnTo>
                  <a:lnTo>
                    <a:pt x="7156304" y="2903311"/>
                  </a:lnTo>
                  <a:lnTo>
                    <a:pt x="7127643" y="2960144"/>
                  </a:lnTo>
                  <a:lnTo>
                    <a:pt x="7098153" y="3011332"/>
                  </a:lnTo>
                  <a:lnTo>
                    <a:pt x="7064870" y="3064293"/>
                  </a:lnTo>
                  <a:lnTo>
                    <a:pt x="7030689" y="3112466"/>
                  </a:lnTo>
                  <a:lnTo>
                    <a:pt x="6992871" y="3161792"/>
                  </a:lnTo>
                  <a:lnTo>
                    <a:pt x="6954698" y="3206136"/>
                  </a:lnTo>
                  <a:lnTo>
                    <a:pt x="6912225" y="3252053"/>
                  </a:lnTo>
                  <a:lnTo>
                    <a:pt x="6870879" y="3291896"/>
                  </a:lnTo>
                  <a:lnTo>
                    <a:pt x="6823593" y="3334426"/>
                  </a:lnTo>
                  <a:lnTo>
                    <a:pt x="6779814" y="3369389"/>
                  </a:lnTo>
                  <a:lnTo>
                    <a:pt x="6727700" y="3408255"/>
                  </a:lnTo>
                  <a:lnTo>
                    <a:pt x="6681972" y="3438264"/>
                  </a:lnTo>
                  <a:lnTo>
                    <a:pt x="6625312" y="3472920"/>
                  </a:lnTo>
                  <a:lnTo>
                    <a:pt x="6577744" y="3498114"/>
                  </a:lnTo>
                  <a:lnTo>
                    <a:pt x="6517175" y="3527868"/>
                  </a:lnTo>
                  <a:lnTo>
                    <a:pt x="6467524" y="3548433"/>
                  </a:lnTo>
                  <a:lnTo>
                    <a:pt x="6403982" y="3572608"/>
                  </a:lnTo>
                  <a:lnTo>
                    <a:pt x="6351785" y="3588600"/>
                  </a:lnTo>
                  <a:lnTo>
                    <a:pt x="6286338" y="3606684"/>
                  </a:lnTo>
                  <a:lnTo>
                    <a:pt x="6231221" y="3617907"/>
                  </a:lnTo>
                  <a:lnTo>
                    <a:pt x="6164736" y="3629636"/>
                  </a:lnTo>
                  <a:lnTo>
                    <a:pt x="6106881" y="3635645"/>
                  </a:lnTo>
                  <a:lnTo>
                    <a:pt x="6039566" y="3640956"/>
                  </a:lnTo>
                  <a:lnTo>
                    <a:pt x="5980338" y="3641273"/>
                  </a:lnTo>
                  <a:lnTo>
                    <a:pt x="5911031" y="3640033"/>
                  </a:lnTo>
                  <a:lnTo>
                    <a:pt x="5869999" y="3636216"/>
                  </a:lnTo>
                  <a:lnTo>
                    <a:pt x="5761876" y="3622465"/>
                  </a:lnTo>
                  <a:lnTo>
                    <a:pt x="5717452" y="3613881"/>
                  </a:lnTo>
                  <a:lnTo>
                    <a:pt x="5616387" y="3588387"/>
                  </a:lnTo>
                  <a:lnTo>
                    <a:pt x="5577048" y="3576723"/>
                  </a:lnTo>
                  <a:lnTo>
                    <a:pt x="5459600" y="3531653"/>
                  </a:lnTo>
                  <a:lnTo>
                    <a:pt x="5445311" y="3525869"/>
                  </a:lnTo>
                  <a:lnTo>
                    <a:pt x="5319850" y="3459882"/>
                  </a:lnTo>
                  <a:lnTo>
                    <a:pt x="5275857" y="3431405"/>
                  </a:lnTo>
                  <a:lnTo>
                    <a:pt x="5271814" y="3428704"/>
                  </a:lnTo>
                  <a:lnTo>
                    <a:pt x="5271789" y="3428772"/>
                  </a:lnTo>
                  <a:lnTo>
                    <a:pt x="5227930" y="3400382"/>
                  </a:lnTo>
                  <a:cubicBezTo>
                    <a:pt x="4897447" y="3163728"/>
                    <a:pt x="4683429" y="2776462"/>
                    <a:pt x="4683896" y="2341091"/>
                  </a:cubicBezTo>
                  <a:lnTo>
                    <a:pt x="4683499" y="2341091"/>
                  </a:lnTo>
                  <a:lnTo>
                    <a:pt x="4678705" y="2190219"/>
                  </a:lnTo>
                  <a:cubicBezTo>
                    <a:pt x="4628915" y="1421499"/>
                    <a:pt x="4204606" y="735036"/>
                    <a:pt x="3560776" y="342642"/>
                  </a:cubicBezTo>
                  <a:lnTo>
                    <a:pt x="3541035" y="331666"/>
                  </a:lnTo>
                  <a:lnTo>
                    <a:pt x="3518541" y="317117"/>
                  </a:lnTo>
                  <a:lnTo>
                    <a:pt x="3478417" y="296850"/>
                  </a:lnTo>
                  <a:lnTo>
                    <a:pt x="3397946" y="252109"/>
                  </a:lnTo>
                  <a:lnTo>
                    <a:pt x="3315607" y="214614"/>
                  </a:lnTo>
                  <a:lnTo>
                    <a:pt x="3271458" y="192313"/>
                  </a:lnTo>
                  <a:lnTo>
                    <a:pt x="3233547" y="177246"/>
                  </a:lnTo>
                  <a:lnTo>
                    <a:pt x="3226763" y="174157"/>
                  </a:lnTo>
                  <a:lnTo>
                    <a:pt x="3215915" y="170238"/>
                  </a:lnTo>
                  <a:lnTo>
                    <a:pt x="3141809" y="140784"/>
                  </a:lnTo>
                  <a:lnTo>
                    <a:pt x="3057769" y="113110"/>
                  </a:lnTo>
                  <a:lnTo>
                    <a:pt x="3047740" y="109487"/>
                  </a:lnTo>
                  <a:lnTo>
                    <a:pt x="3042119" y="107956"/>
                  </a:lnTo>
                  <a:lnTo>
                    <a:pt x="3008433" y="96864"/>
                  </a:lnTo>
                  <a:cubicBezTo>
                    <a:pt x="2918331" y="70180"/>
                    <a:pt x="2825918" y="48750"/>
                    <a:pt x="2731538" y="32933"/>
                  </a:cubicBezTo>
                  <a:lnTo>
                    <a:pt x="2698183" y="28392"/>
                  </a:lnTo>
                  <a:lnTo>
                    <a:pt x="2679203" y="24837"/>
                  </a:lnTo>
                  <a:lnTo>
                    <a:pt x="2647516" y="21495"/>
                  </a:lnTo>
                  <a:lnTo>
                    <a:pt x="2588537" y="13465"/>
                  </a:lnTo>
                  <a:lnTo>
                    <a:pt x="2531107" y="9217"/>
                  </a:lnTo>
                  <a:lnTo>
                    <a:pt x="2493926" y="5295"/>
                  </a:lnTo>
                  <a:lnTo>
                    <a:pt x="2469734" y="4677"/>
                  </a:lnTo>
                  <a:lnTo>
                    <a:pt x="2442845" y="2688"/>
                  </a:lnTo>
                  <a:lnTo>
                    <a:pt x="2401515" y="2934"/>
                  </a:lnTo>
                  <a:lnTo>
                    <a:pt x="2309074" y="572"/>
                  </a:lnTo>
                  <a:lnTo>
                    <a:pt x="2247790" y="3848"/>
                  </a:lnTo>
                  <a:lnTo>
                    <a:pt x="2210029" y="4072"/>
                  </a:lnTo>
                  <a:lnTo>
                    <a:pt x="2174876" y="7745"/>
                  </a:lnTo>
                  <a:lnTo>
                    <a:pt x="2125472" y="10386"/>
                  </a:lnTo>
                  <a:lnTo>
                    <a:pt x="2035816" y="22276"/>
                  </a:lnTo>
                  <a:lnTo>
                    <a:pt x="1982590" y="27838"/>
                  </a:lnTo>
                  <a:lnTo>
                    <a:pt x="1961711" y="32104"/>
                  </a:lnTo>
                  <a:lnTo>
                    <a:pt x="1943944" y="34460"/>
                  </a:lnTo>
                  <a:lnTo>
                    <a:pt x="1797866" y="65580"/>
                  </a:lnTo>
                  <a:lnTo>
                    <a:pt x="1761682" y="72973"/>
                  </a:lnTo>
                  <a:lnTo>
                    <a:pt x="1706828" y="89821"/>
                  </a:lnTo>
                  <a:lnTo>
                    <a:pt x="1590406" y="124270"/>
                  </a:lnTo>
                  <a:lnTo>
                    <a:pt x="1573060" y="130906"/>
                  </a:lnTo>
                  <a:lnTo>
                    <a:pt x="1548456" y="138463"/>
                  </a:lnTo>
                  <a:lnTo>
                    <a:pt x="1491284" y="162192"/>
                  </a:lnTo>
                  <a:lnTo>
                    <a:pt x="1420043" y="189447"/>
                  </a:lnTo>
                  <a:lnTo>
                    <a:pt x="1381261" y="207857"/>
                  </a:lnTo>
                  <a:lnTo>
                    <a:pt x="1344064" y="223295"/>
                  </a:lnTo>
                  <a:lnTo>
                    <a:pt x="1304422" y="244332"/>
                  </a:lnTo>
                  <a:lnTo>
                    <a:pt x="1255050" y="267768"/>
                  </a:lnTo>
                  <a:lnTo>
                    <a:pt x="1191619" y="304191"/>
                  </a:lnTo>
                  <a:lnTo>
                    <a:pt x="1149659" y="326457"/>
                  </a:lnTo>
                  <a:lnTo>
                    <a:pt x="1127686" y="340902"/>
                  </a:lnTo>
                  <a:lnTo>
                    <a:pt x="1096251" y="358953"/>
                  </a:lnTo>
                  <a:lnTo>
                    <a:pt x="996763" y="426970"/>
                  </a:lnTo>
                  <a:lnTo>
                    <a:pt x="966394" y="446934"/>
                  </a:lnTo>
                  <a:lnTo>
                    <a:pt x="959533" y="452423"/>
                  </a:lnTo>
                  <a:lnTo>
                    <a:pt x="944469" y="462723"/>
                  </a:lnTo>
                  <a:cubicBezTo>
                    <a:pt x="845803" y="536035"/>
                    <a:pt x="752365" y="617552"/>
                    <a:pt x="665253" y="706901"/>
                  </a:cubicBezTo>
                  <a:lnTo>
                    <a:pt x="648395" y="725644"/>
                  </a:lnTo>
                  <a:lnTo>
                    <a:pt x="637891" y="735784"/>
                  </a:lnTo>
                  <a:lnTo>
                    <a:pt x="608292" y="770231"/>
                  </a:lnTo>
                  <a:lnTo>
                    <a:pt x="539467" y="846751"/>
                  </a:lnTo>
                  <a:lnTo>
                    <a:pt x="515070" y="878723"/>
                  </a:lnTo>
                  <a:lnTo>
                    <a:pt x="494957" y="902130"/>
                  </a:lnTo>
                  <a:lnTo>
                    <a:pt x="465970" y="943065"/>
                  </a:lnTo>
                  <a:lnTo>
                    <a:pt x="423995" y="998070"/>
                  </a:lnTo>
                  <a:lnTo>
                    <a:pt x="394404" y="1044129"/>
                  </a:lnTo>
                  <a:lnTo>
                    <a:pt x="367772" y="1081739"/>
                  </a:lnTo>
                  <a:lnTo>
                    <a:pt x="346785" y="1118249"/>
                  </a:lnTo>
                  <a:lnTo>
                    <a:pt x="321109" y="1158214"/>
                  </a:lnTo>
                  <a:lnTo>
                    <a:pt x="285848" y="1224259"/>
                  </a:lnTo>
                  <a:lnTo>
                    <a:pt x="257487" y="1273598"/>
                  </a:lnTo>
                  <a:lnTo>
                    <a:pt x="245990" y="1298915"/>
                  </a:lnTo>
                  <a:lnTo>
                    <a:pt x="232521" y="1324142"/>
                  </a:lnTo>
                  <a:lnTo>
                    <a:pt x="186885" y="1429067"/>
                  </a:lnTo>
                  <a:lnTo>
                    <a:pt x="165256" y="1476693"/>
                  </a:lnTo>
                  <a:lnTo>
                    <a:pt x="161880" y="1486555"/>
                  </a:lnTo>
                  <a:lnTo>
                    <a:pt x="158213" y="1494987"/>
                  </a:lnTo>
                  <a:cubicBezTo>
                    <a:pt x="135821" y="1552658"/>
                    <a:pt x="115806" y="1611003"/>
                    <a:pt x="98165" y="1669877"/>
                  </a:cubicBezTo>
                  <a:lnTo>
                    <a:pt x="95267" y="1681141"/>
                  </a:lnTo>
                  <a:lnTo>
                    <a:pt x="92230" y="1690012"/>
                  </a:lnTo>
                  <a:lnTo>
                    <a:pt x="83541" y="1726725"/>
                  </a:lnTo>
                  <a:lnTo>
                    <a:pt x="52359" y="1847944"/>
                  </a:lnTo>
                  <a:lnTo>
                    <a:pt x="45272" y="1888414"/>
                  </a:lnTo>
                  <a:lnTo>
                    <a:pt x="39562" y="1912541"/>
                  </a:lnTo>
                  <a:lnTo>
                    <a:pt x="34552" y="1949640"/>
                  </a:lnTo>
                  <a:lnTo>
                    <a:pt x="20776" y="2028317"/>
                  </a:lnTo>
                  <a:lnTo>
                    <a:pt x="13144" y="2108166"/>
                  </a:lnTo>
                  <a:lnTo>
                    <a:pt x="8404" y="2143267"/>
                  </a:lnTo>
                  <a:lnTo>
                    <a:pt x="7563" y="2166563"/>
                  </a:lnTo>
                  <a:lnTo>
                    <a:pt x="3399" y="2210127"/>
                  </a:lnTo>
                  <a:lnTo>
                    <a:pt x="965" y="2349245"/>
                  </a:lnTo>
                  <a:lnTo>
                    <a:pt x="0" y="2375936"/>
                  </a:lnTo>
                  <a:lnTo>
                    <a:pt x="388" y="2382176"/>
                  </a:lnTo>
                  <a:lnTo>
                    <a:pt x="208" y="2392504"/>
                  </a:lnTo>
                  <a:cubicBezTo>
                    <a:pt x="1506" y="2453294"/>
                    <a:pt x="5166" y="2514034"/>
                    <a:pt x="11184" y="2574579"/>
                  </a:cubicBezTo>
                  <a:lnTo>
                    <a:pt x="13287" y="2589715"/>
                  </a:lnTo>
                  <a:lnTo>
                    <a:pt x="14185" y="2604173"/>
                  </a:lnTo>
                  <a:lnTo>
                    <a:pt x="22310" y="2654683"/>
                  </a:lnTo>
                  <a:lnTo>
                    <a:pt x="36310" y="2755481"/>
                  </a:lnTo>
                  <a:lnTo>
                    <a:pt x="44600" y="2793251"/>
                  </a:lnTo>
                  <a:lnTo>
                    <a:pt x="49994" y="2826783"/>
                  </a:lnTo>
                  <a:lnTo>
                    <a:pt x="62182" y="2873359"/>
                  </a:lnTo>
                  <a:lnTo>
                    <a:pt x="75567" y="2934341"/>
                  </a:lnTo>
                  <a:lnTo>
                    <a:pt x="94317" y="2996158"/>
                  </a:lnTo>
                  <a:lnTo>
                    <a:pt x="106463" y="3042574"/>
                  </a:lnTo>
                  <a:lnTo>
                    <a:pt x="117662" y="3073124"/>
                  </a:lnTo>
                  <a:lnTo>
                    <a:pt x="128935" y="3110289"/>
                  </a:lnTo>
                  <a:lnTo>
                    <a:pt x="165395" y="3203336"/>
                  </a:lnTo>
                  <a:lnTo>
                    <a:pt x="182629" y="3250351"/>
                  </a:lnTo>
                  <a:lnTo>
                    <a:pt x="189225" y="3264152"/>
                  </a:lnTo>
                  <a:lnTo>
                    <a:pt x="196397" y="3282455"/>
                  </a:lnTo>
                  <a:cubicBezTo>
                    <a:pt x="246065" y="3395779"/>
                    <a:pt x="305117" y="3506002"/>
                    <a:pt x="373527" y="3611965"/>
                  </a:cubicBezTo>
                  <a:lnTo>
                    <a:pt x="384356" y="3627334"/>
                  </a:lnTo>
                  <a:lnTo>
                    <a:pt x="390196" y="3637087"/>
                  </a:lnTo>
                  <a:lnTo>
                    <a:pt x="416556" y="3673037"/>
                  </a:lnTo>
                  <a:lnTo>
                    <a:pt x="483158" y="3767568"/>
                  </a:lnTo>
                  <a:lnTo>
                    <a:pt x="505812" y="3794763"/>
                  </a:lnTo>
                  <a:lnTo>
                    <a:pt x="519668" y="3813660"/>
                  </a:lnTo>
                  <a:lnTo>
                    <a:pt x="550520" y="3848433"/>
                  </a:lnTo>
                  <a:lnTo>
                    <a:pt x="604987" y="3913818"/>
                  </a:lnTo>
                  <a:lnTo>
                    <a:pt x="642492" y="3952094"/>
                  </a:lnTo>
                  <a:lnTo>
                    <a:pt x="664981" y="3977442"/>
                  </a:lnTo>
                  <a:lnTo>
                    <a:pt x="693023" y="4003665"/>
                  </a:lnTo>
                  <a:lnTo>
                    <a:pt x="736630" y="4048169"/>
                  </a:lnTo>
                  <a:lnTo>
                    <a:pt x="793015" y="4097171"/>
                  </a:lnTo>
                  <a:lnTo>
                    <a:pt x="825172" y="4127242"/>
                  </a:lnTo>
                  <a:lnTo>
                    <a:pt x="847346" y="4144387"/>
                  </a:lnTo>
                  <a:lnTo>
                    <a:pt x="877253" y="4170378"/>
                  </a:lnTo>
                  <a:lnTo>
                    <a:pt x="959119" y="4230814"/>
                  </a:lnTo>
                  <a:lnTo>
                    <a:pt x="999276" y="4261865"/>
                  </a:lnTo>
                  <a:lnTo>
                    <a:pt x="1012533" y="4270245"/>
                  </a:lnTo>
                  <a:lnTo>
                    <a:pt x="1026019" y="4280201"/>
                  </a:lnTo>
                  <a:lnTo>
                    <a:pt x="1177381" y="4374459"/>
                  </a:lnTo>
                  <a:lnTo>
                    <a:pt x="1186330" y="4380116"/>
                  </a:lnTo>
                  <a:lnTo>
                    <a:pt x="1227119" y="4400750"/>
                  </a:lnTo>
                  <a:lnTo>
                    <a:pt x="1344643" y="4461714"/>
                  </a:lnTo>
                  <a:lnTo>
                    <a:pt x="1362977" y="4469476"/>
                  </a:lnTo>
                  <a:lnTo>
                    <a:pt x="1385369" y="4480803"/>
                  </a:lnTo>
                  <a:lnTo>
                    <a:pt x="1440792" y="4502420"/>
                  </a:lnTo>
                  <a:lnTo>
                    <a:pt x="1512830" y="4532917"/>
                  </a:lnTo>
                  <a:lnTo>
                    <a:pt x="1555979" y="4547345"/>
                  </a:lnTo>
                  <a:lnTo>
                    <a:pt x="1595429" y="4562731"/>
                  </a:lnTo>
                  <a:lnTo>
                    <a:pt x="1637002" y="4574437"/>
                  </a:lnTo>
                  <a:lnTo>
                    <a:pt x="1685821" y="4590760"/>
                  </a:lnTo>
                  <a:lnTo>
                    <a:pt x="1767507" y="4611181"/>
                  </a:lnTo>
                  <a:lnTo>
                    <a:pt x="1815548" y="4624707"/>
                  </a:lnTo>
                  <a:lnTo>
                    <a:pt x="1836647" y="4628465"/>
                  </a:lnTo>
                  <a:lnTo>
                    <a:pt x="1862780" y="4634999"/>
                  </a:lnTo>
                  <a:cubicBezTo>
                    <a:pt x="1981890" y="4659902"/>
                    <a:pt x="2103089" y="4675574"/>
                    <a:pt x="2225263" y="4681689"/>
                  </a:cubicBezTo>
                  <a:lnTo>
                    <a:pt x="2255098" y="4682008"/>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US" dirty="0">
                <a:solidFill>
                  <a:srgbClr val="FFFFFF"/>
                </a:solidFill>
              </a:endParaRPr>
            </a:p>
          </p:txBody>
        </p:sp>
        <p:cxnSp>
          <p:nvCxnSpPr>
            <p:cNvPr id="82" name="Straight Connector 81"/>
            <p:cNvCxnSpPr/>
            <p:nvPr/>
          </p:nvCxnSpPr>
          <p:spPr>
            <a:xfrm flipV="1">
              <a:off x="1472147" y="3778750"/>
              <a:ext cx="1274123" cy="2190"/>
            </a:xfrm>
            <a:prstGeom prst="line">
              <a:avLst/>
            </a:prstGeom>
            <a:noFill/>
            <a:ln w="22225" cap="rnd">
              <a:solidFill>
                <a:schemeClr val="tx1">
                  <a:lumMod val="40000"/>
                  <a:lumOff val="60000"/>
                </a:schemeClr>
              </a:solidFill>
              <a:headEnd type="none"/>
            </a:ln>
            <a:effectLst/>
          </p:spPr>
          <p:style>
            <a:lnRef idx="1">
              <a:schemeClr val="accent5"/>
            </a:lnRef>
            <a:fillRef idx="3">
              <a:schemeClr val="accent5"/>
            </a:fillRef>
            <a:effectRef idx="2">
              <a:schemeClr val="accent5"/>
            </a:effectRef>
            <a:fontRef idx="minor">
              <a:schemeClr val="lt1"/>
            </a:fontRef>
          </p:style>
        </p:cxnSp>
      </p:grpSp>
      <p:grpSp>
        <p:nvGrpSpPr>
          <p:cNvPr id="83" name="Group 82"/>
          <p:cNvGrpSpPr/>
          <p:nvPr/>
        </p:nvGrpSpPr>
        <p:grpSpPr>
          <a:xfrm>
            <a:off x="3255900" y="1422731"/>
            <a:ext cx="2615684" cy="2615684"/>
            <a:chOff x="4308382" y="1864158"/>
            <a:chExt cx="3553212" cy="3553212"/>
          </a:xfrm>
        </p:grpSpPr>
        <p:sp>
          <p:nvSpPr>
            <p:cNvPr id="84" name="Rounded Rectangle 83"/>
            <p:cNvSpPr>
              <a:spLocks noChangeAspect="1"/>
            </p:cNvSpPr>
            <p:nvPr/>
          </p:nvSpPr>
          <p:spPr>
            <a:xfrm>
              <a:off x="4308382" y="1864158"/>
              <a:ext cx="3553212" cy="3553212"/>
            </a:xfrm>
            <a:prstGeom prst="roundRect">
              <a:avLst>
                <a:gd name="adj" fmla="val 50000"/>
              </a:avLst>
            </a:prstGeom>
            <a:solidFill>
              <a:schemeClr val="bg1">
                <a:alpha val="80000"/>
              </a:schemeClr>
            </a:solidFill>
            <a:ln w="22225">
              <a:solidFill>
                <a:schemeClr val="bg1"/>
              </a:solid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457178"/>
              <a:endParaRPr lang="en-US" sz="1400" dirty="0">
                <a:solidFill>
                  <a:srgbClr val="FFFFFF"/>
                </a:solidFill>
              </a:endParaRPr>
            </a:p>
          </p:txBody>
        </p:sp>
        <p:sp>
          <p:nvSpPr>
            <p:cNvPr id="85" name="Rectangle 84"/>
            <p:cNvSpPr/>
            <p:nvPr/>
          </p:nvSpPr>
          <p:spPr>
            <a:xfrm>
              <a:off x="4398848" y="3010650"/>
              <a:ext cx="3372281" cy="695078"/>
            </a:xfrm>
            <a:prstGeom prst="rect">
              <a:avLst/>
            </a:prstGeom>
          </p:spPr>
          <p:txBody>
            <a:bodyPr wrap="square">
              <a:spAutoFit/>
            </a:bodyPr>
            <a:lstStyle/>
            <a:p>
              <a:pPr algn="ctr" defTabSz="457178">
                <a:lnSpc>
                  <a:spcPct val="90000"/>
                </a:lnSpc>
              </a:pPr>
              <a:r>
                <a:rPr lang="en-US" sz="1500" dirty="0">
                  <a:solidFill>
                    <a:srgbClr val="1EA3D6"/>
                  </a:solidFill>
                  <a:ea typeface="ＭＳ Ｐゴシック" charset="0"/>
                </a:rPr>
                <a:t>Empower Workforce </a:t>
              </a:r>
            </a:p>
            <a:p>
              <a:pPr algn="ctr" defTabSz="457178">
                <a:lnSpc>
                  <a:spcPct val="90000"/>
                </a:lnSpc>
              </a:pPr>
              <a:r>
                <a:rPr lang="en-US" sz="1500" dirty="0">
                  <a:solidFill>
                    <a:srgbClr val="1EA3D6"/>
                  </a:solidFill>
                  <a:ea typeface="ＭＳ Ｐゴシック" charset="0"/>
                </a:rPr>
                <a:t>Efficiency and Innovation</a:t>
              </a:r>
            </a:p>
          </p:txBody>
        </p:sp>
        <p:sp>
          <p:nvSpPr>
            <p:cNvPr id="86" name="TextBox 85"/>
            <p:cNvSpPr txBox="1"/>
            <p:nvPr/>
          </p:nvSpPr>
          <p:spPr>
            <a:xfrm>
              <a:off x="5299201" y="3821083"/>
              <a:ext cx="1571573" cy="418092"/>
            </a:xfrm>
            <a:prstGeom prst="rect">
              <a:avLst/>
            </a:prstGeom>
            <a:noFill/>
          </p:spPr>
          <p:txBody>
            <a:bodyPr wrap="square" rtlCol="0">
              <a:spAutoFit/>
            </a:bodyPr>
            <a:lstStyle/>
            <a:p>
              <a:pPr algn="ctr" defTabSz="457178"/>
              <a:r>
                <a:rPr lang="en-US" sz="1400" dirty="0">
                  <a:solidFill>
                    <a:srgbClr val="58595B">
                      <a:lumMod val="75000"/>
                      <a:alpha val="60000"/>
                    </a:srgbClr>
                  </a:solidFill>
                  <a:ea typeface="ＭＳ Ｐゴシック" charset="0"/>
                </a:rPr>
                <a:t>Leads To:</a:t>
              </a:r>
            </a:p>
          </p:txBody>
        </p:sp>
        <p:sp>
          <p:nvSpPr>
            <p:cNvPr id="87" name="Rectangle 86"/>
            <p:cNvSpPr/>
            <p:nvPr/>
          </p:nvSpPr>
          <p:spPr>
            <a:xfrm>
              <a:off x="4548185" y="4204242"/>
              <a:ext cx="3073606" cy="763017"/>
            </a:xfrm>
            <a:prstGeom prst="rect">
              <a:avLst/>
            </a:prstGeom>
          </p:spPr>
          <p:txBody>
            <a:bodyPr wrap="square">
              <a:spAutoFit/>
            </a:bodyPr>
            <a:lstStyle/>
            <a:p>
              <a:pPr algn="ctr" defTabSz="457178">
                <a:spcAft>
                  <a:spcPts val="300"/>
                </a:spcAft>
              </a:pPr>
              <a:r>
                <a:rPr lang="en-US" sz="1400" dirty="0">
                  <a:solidFill>
                    <a:srgbClr val="676767">
                      <a:lumMod val="75000"/>
                    </a:srgbClr>
                  </a:solidFill>
                  <a:ea typeface="ＭＳ Ｐゴシック" charset="0"/>
                </a:rPr>
                <a:t>Increased Productivity</a:t>
              </a:r>
            </a:p>
            <a:p>
              <a:pPr algn="ctr" defTabSz="457178">
                <a:spcAft>
                  <a:spcPts val="300"/>
                </a:spcAft>
              </a:pPr>
              <a:r>
                <a:rPr lang="en-US" sz="1400" dirty="0">
                  <a:solidFill>
                    <a:srgbClr val="676767">
                      <a:lumMod val="75000"/>
                    </a:srgbClr>
                  </a:solidFill>
                  <a:ea typeface="ＭＳ Ｐゴシック" charset="0"/>
                </a:rPr>
                <a:t>Better Retention</a:t>
              </a:r>
            </a:p>
          </p:txBody>
        </p:sp>
        <p:sp>
          <p:nvSpPr>
            <p:cNvPr id="88" name="Block Arc 56"/>
            <p:cNvSpPr>
              <a:spLocks noChangeAspect="1"/>
            </p:cNvSpPr>
            <p:nvPr/>
          </p:nvSpPr>
          <p:spPr>
            <a:xfrm flipH="1">
              <a:off x="5617321" y="2058424"/>
              <a:ext cx="935334" cy="864840"/>
            </a:xfrm>
            <a:custGeom>
              <a:avLst/>
              <a:gdLst/>
              <a:ahLst/>
              <a:cxnLst/>
              <a:rect l="l" t="t" r="r" b="b"/>
              <a:pathLst>
                <a:path w="1689763" h="1562409">
                  <a:moveTo>
                    <a:pt x="908793" y="915095"/>
                  </a:moveTo>
                  <a:cubicBezTo>
                    <a:pt x="778925" y="915095"/>
                    <a:pt x="658278" y="940046"/>
                    <a:pt x="558198" y="982776"/>
                  </a:cubicBezTo>
                  <a:lnTo>
                    <a:pt x="557273" y="983214"/>
                  </a:lnTo>
                  <a:lnTo>
                    <a:pt x="540575" y="1150544"/>
                  </a:lnTo>
                  <a:lnTo>
                    <a:pt x="614948" y="1211908"/>
                  </a:lnTo>
                  <a:cubicBezTo>
                    <a:pt x="670868" y="1249687"/>
                    <a:pt x="734449" y="1276986"/>
                    <a:pt x="802875" y="1290988"/>
                  </a:cubicBezTo>
                  <a:lnTo>
                    <a:pt x="872744" y="1298031"/>
                  </a:lnTo>
                  <a:lnTo>
                    <a:pt x="944842" y="1298031"/>
                  </a:lnTo>
                  <a:lnTo>
                    <a:pt x="1014711" y="1290988"/>
                  </a:lnTo>
                  <a:cubicBezTo>
                    <a:pt x="1083136" y="1276986"/>
                    <a:pt x="1146718" y="1249687"/>
                    <a:pt x="1202638" y="1211908"/>
                  </a:cubicBezTo>
                  <a:lnTo>
                    <a:pt x="1277012" y="1150544"/>
                  </a:lnTo>
                  <a:lnTo>
                    <a:pt x="1260314" y="983214"/>
                  </a:lnTo>
                  <a:lnTo>
                    <a:pt x="1259388" y="982776"/>
                  </a:lnTo>
                  <a:cubicBezTo>
                    <a:pt x="1159309" y="940046"/>
                    <a:pt x="1038661" y="915095"/>
                    <a:pt x="908793" y="915095"/>
                  </a:cubicBezTo>
                  <a:close/>
                  <a:moveTo>
                    <a:pt x="911432" y="319680"/>
                  </a:moveTo>
                  <a:lnTo>
                    <a:pt x="910377" y="319816"/>
                  </a:lnTo>
                  <a:lnTo>
                    <a:pt x="909323" y="319680"/>
                  </a:lnTo>
                  <a:lnTo>
                    <a:pt x="908015" y="319812"/>
                  </a:lnTo>
                  <a:lnTo>
                    <a:pt x="906707" y="319680"/>
                  </a:lnTo>
                  <a:lnTo>
                    <a:pt x="905652" y="319816"/>
                  </a:lnTo>
                  <a:lnTo>
                    <a:pt x="904598" y="319680"/>
                  </a:lnTo>
                  <a:cubicBezTo>
                    <a:pt x="796394" y="319680"/>
                    <a:pt x="708677" y="407396"/>
                    <a:pt x="708677" y="515601"/>
                  </a:cubicBezTo>
                  <a:cubicBezTo>
                    <a:pt x="707447" y="619941"/>
                    <a:pt x="712509" y="628144"/>
                    <a:pt x="720505" y="665947"/>
                  </a:cubicBezTo>
                  <a:cubicBezTo>
                    <a:pt x="731736" y="694625"/>
                    <a:pt x="743683" y="720195"/>
                    <a:pt x="756656" y="742418"/>
                  </a:cubicBezTo>
                  <a:lnTo>
                    <a:pt x="772157" y="765968"/>
                  </a:lnTo>
                  <a:lnTo>
                    <a:pt x="779894" y="778876"/>
                  </a:lnTo>
                  <a:cubicBezTo>
                    <a:pt x="804816" y="816546"/>
                    <a:pt x="836021" y="845495"/>
                    <a:pt x="901799" y="845560"/>
                  </a:cubicBezTo>
                  <a:lnTo>
                    <a:pt x="904425" y="845310"/>
                  </a:lnTo>
                  <a:lnTo>
                    <a:pt x="906523" y="845560"/>
                  </a:lnTo>
                  <a:lnTo>
                    <a:pt x="908015" y="845418"/>
                  </a:lnTo>
                  <a:lnTo>
                    <a:pt x="909506" y="845560"/>
                  </a:lnTo>
                  <a:lnTo>
                    <a:pt x="911604" y="845310"/>
                  </a:lnTo>
                  <a:lnTo>
                    <a:pt x="914231" y="845560"/>
                  </a:lnTo>
                  <a:cubicBezTo>
                    <a:pt x="980008" y="845495"/>
                    <a:pt x="1011213" y="816546"/>
                    <a:pt x="1036135" y="778876"/>
                  </a:cubicBezTo>
                  <a:lnTo>
                    <a:pt x="1043873" y="765968"/>
                  </a:lnTo>
                  <a:lnTo>
                    <a:pt x="1059373" y="742418"/>
                  </a:lnTo>
                  <a:cubicBezTo>
                    <a:pt x="1072346" y="720195"/>
                    <a:pt x="1084293" y="694625"/>
                    <a:pt x="1095524" y="665947"/>
                  </a:cubicBezTo>
                  <a:cubicBezTo>
                    <a:pt x="1103521" y="628144"/>
                    <a:pt x="1108582" y="619941"/>
                    <a:pt x="1107352" y="515601"/>
                  </a:cubicBezTo>
                  <a:cubicBezTo>
                    <a:pt x="1107352" y="407396"/>
                    <a:pt x="1019636" y="319680"/>
                    <a:pt x="911432" y="319680"/>
                  </a:cubicBezTo>
                  <a:close/>
                  <a:moveTo>
                    <a:pt x="852246" y="2039"/>
                  </a:moveTo>
                  <a:cubicBezTo>
                    <a:pt x="719050" y="11663"/>
                    <a:pt x="588310" y="55314"/>
                    <a:pt x="473928" y="131987"/>
                  </a:cubicBezTo>
                  <a:lnTo>
                    <a:pt x="382323" y="206040"/>
                  </a:lnTo>
                  <a:lnTo>
                    <a:pt x="366777" y="216522"/>
                  </a:lnTo>
                  <a:cubicBezTo>
                    <a:pt x="351205" y="232092"/>
                    <a:pt x="341575" y="253605"/>
                    <a:pt x="341575" y="277365"/>
                  </a:cubicBezTo>
                  <a:cubicBezTo>
                    <a:pt x="341575" y="324887"/>
                    <a:pt x="380098" y="363411"/>
                    <a:pt x="427620" y="363411"/>
                  </a:cubicBezTo>
                  <a:cubicBezTo>
                    <a:pt x="439500" y="363411"/>
                    <a:pt x="450819" y="361004"/>
                    <a:pt x="461114" y="356649"/>
                  </a:cubicBezTo>
                  <a:lnTo>
                    <a:pt x="483451" y="341589"/>
                  </a:lnTo>
                  <a:lnTo>
                    <a:pt x="484435" y="342606"/>
                  </a:lnTo>
                  <a:cubicBezTo>
                    <a:pt x="696730" y="137304"/>
                    <a:pt x="1025593" y="113541"/>
                    <a:pt x="1265196" y="286191"/>
                  </a:cubicBezTo>
                  <a:cubicBezTo>
                    <a:pt x="1504800" y="458839"/>
                    <a:pt x="1586336" y="778319"/>
                    <a:pt x="1458773" y="1044675"/>
                  </a:cubicBezTo>
                  <a:cubicBezTo>
                    <a:pt x="1331209" y="1311030"/>
                    <a:pt x="1031180" y="1447771"/>
                    <a:pt x="746466" y="1369313"/>
                  </a:cubicBezTo>
                  <a:cubicBezTo>
                    <a:pt x="497341" y="1300661"/>
                    <a:pt x="322542" y="1084500"/>
                    <a:pt x="300744" y="834508"/>
                  </a:cubicBezTo>
                  <a:lnTo>
                    <a:pt x="300906" y="764841"/>
                  </a:lnTo>
                  <a:lnTo>
                    <a:pt x="301027" y="764841"/>
                  </a:lnTo>
                  <a:cubicBezTo>
                    <a:pt x="347654" y="764871"/>
                    <a:pt x="381228" y="764775"/>
                    <a:pt x="384965" y="764395"/>
                  </a:cubicBezTo>
                  <a:cubicBezTo>
                    <a:pt x="394929" y="763382"/>
                    <a:pt x="401670" y="763013"/>
                    <a:pt x="410990" y="753616"/>
                  </a:cubicBezTo>
                  <a:cubicBezTo>
                    <a:pt x="417651" y="746955"/>
                    <a:pt x="421770" y="737754"/>
                    <a:pt x="421770" y="727590"/>
                  </a:cubicBezTo>
                  <a:cubicBezTo>
                    <a:pt x="421770" y="717427"/>
                    <a:pt x="417651" y="708225"/>
                    <a:pt x="410990" y="701565"/>
                  </a:cubicBezTo>
                  <a:lnTo>
                    <a:pt x="408715" y="700031"/>
                  </a:lnTo>
                  <a:lnTo>
                    <a:pt x="407495" y="698196"/>
                  </a:lnTo>
                  <a:lnTo>
                    <a:pt x="239866" y="530565"/>
                  </a:lnTo>
                  <a:cubicBezTo>
                    <a:pt x="231693" y="522393"/>
                    <a:pt x="220984" y="518307"/>
                    <a:pt x="210273" y="518307"/>
                  </a:cubicBezTo>
                  <a:cubicBezTo>
                    <a:pt x="199561" y="518307"/>
                    <a:pt x="188851" y="522393"/>
                    <a:pt x="180679" y="530565"/>
                  </a:cubicBezTo>
                  <a:lnTo>
                    <a:pt x="14222" y="697023"/>
                  </a:lnTo>
                  <a:lnTo>
                    <a:pt x="11550" y="701047"/>
                  </a:lnTo>
                  <a:lnTo>
                    <a:pt x="10780" y="701565"/>
                  </a:lnTo>
                  <a:cubicBezTo>
                    <a:pt x="4119" y="708225"/>
                    <a:pt x="0" y="717427"/>
                    <a:pt x="0" y="727590"/>
                  </a:cubicBezTo>
                  <a:cubicBezTo>
                    <a:pt x="0" y="737754"/>
                    <a:pt x="4119" y="746955"/>
                    <a:pt x="10780" y="753616"/>
                  </a:cubicBezTo>
                  <a:lnTo>
                    <a:pt x="22478" y="761503"/>
                  </a:lnTo>
                  <a:cubicBezTo>
                    <a:pt x="26881" y="763366"/>
                    <a:pt x="31724" y="764395"/>
                    <a:pt x="36805" y="764395"/>
                  </a:cubicBezTo>
                  <a:cubicBezTo>
                    <a:pt x="51311" y="764395"/>
                    <a:pt x="67475" y="764412"/>
                    <a:pt x="84676" y="764438"/>
                  </a:cubicBezTo>
                  <a:lnTo>
                    <a:pt x="130508" y="764523"/>
                  </a:lnTo>
                  <a:lnTo>
                    <a:pt x="130310" y="849468"/>
                  </a:lnTo>
                  <a:cubicBezTo>
                    <a:pt x="158223" y="1169562"/>
                    <a:pt x="382037" y="1446337"/>
                    <a:pt x="701018" y="1534238"/>
                  </a:cubicBezTo>
                  <a:cubicBezTo>
                    <a:pt x="1065569" y="1634696"/>
                    <a:pt x="1449731" y="1459613"/>
                    <a:pt x="1613064" y="1118568"/>
                  </a:cubicBezTo>
                  <a:cubicBezTo>
                    <a:pt x="1776398" y="777523"/>
                    <a:pt x="1671998" y="368457"/>
                    <a:pt x="1365207" y="147396"/>
                  </a:cubicBezTo>
                  <a:cubicBezTo>
                    <a:pt x="1211811" y="36865"/>
                    <a:pt x="1029844" y="-10795"/>
                    <a:pt x="852246" y="2039"/>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US" dirty="0">
                <a:solidFill>
                  <a:srgbClr val="FFFFFF"/>
                </a:solidFill>
              </a:endParaRPr>
            </a:p>
          </p:txBody>
        </p:sp>
        <p:cxnSp>
          <p:nvCxnSpPr>
            <p:cNvPr id="89" name="Straight Connector 88"/>
            <p:cNvCxnSpPr/>
            <p:nvPr/>
          </p:nvCxnSpPr>
          <p:spPr>
            <a:xfrm flipV="1">
              <a:off x="5447927" y="3778750"/>
              <a:ext cx="1274123" cy="2190"/>
            </a:xfrm>
            <a:prstGeom prst="line">
              <a:avLst/>
            </a:prstGeom>
            <a:noFill/>
            <a:ln w="22225" cap="rnd">
              <a:solidFill>
                <a:schemeClr val="tx1">
                  <a:lumMod val="40000"/>
                  <a:lumOff val="60000"/>
                </a:schemeClr>
              </a:solidFill>
              <a:headEnd type="none"/>
            </a:ln>
            <a:effectLst/>
          </p:spPr>
          <p:style>
            <a:lnRef idx="1">
              <a:schemeClr val="accent5"/>
            </a:lnRef>
            <a:fillRef idx="3">
              <a:schemeClr val="accent5"/>
            </a:fillRef>
            <a:effectRef idx="2">
              <a:schemeClr val="accent5"/>
            </a:effectRef>
            <a:fontRef idx="minor">
              <a:schemeClr val="lt1"/>
            </a:fontRef>
          </p:style>
        </p:cxnSp>
      </p:grpSp>
      <p:grpSp>
        <p:nvGrpSpPr>
          <p:cNvPr id="90" name="Group 89"/>
          <p:cNvGrpSpPr/>
          <p:nvPr/>
        </p:nvGrpSpPr>
        <p:grpSpPr>
          <a:xfrm>
            <a:off x="6216487" y="1422732"/>
            <a:ext cx="2615684" cy="2615684"/>
            <a:chOff x="8255832" y="1864158"/>
            <a:chExt cx="3553212" cy="3553212"/>
          </a:xfrm>
        </p:grpSpPr>
        <p:sp>
          <p:nvSpPr>
            <p:cNvPr id="91" name="Rounded Rectangle 90"/>
            <p:cNvSpPr>
              <a:spLocks noChangeAspect="1"/>
            </p:cNvSpPr>
            <p:nvPr/>
          </p:nvSpPr>
          <p:spPr>
            <a:xfrm>
              <a:off x="8255832" y="1864158"/>
              <a:ext cx="3553212" cy="3553212"/>
            </a:xfrm>
            <a:prstGeom prst="roundRect">
              <a:avLst>
                <a:gd name="adj" fmla="val 50000"/>
              </a:avLst>
            </a:prstGeom>
            <a:solidFill>
              <a:schemeClr val="bg1">
                <a:alpha val="80000"/>
              </a:schemeClr>
            </a:solidFill>
            <a:ln w="22225">
              <a:solidFill>
                <a:schemeClr val="bg1"/>
              </a:solid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457178"/>
              <a:endParaRPr lang="en-US" sz="1400" dirty="0">
                <a:solidFill>
                  <a:srgbClr val="FFFFFF"/>
                </a:solidFill>
              </a:endParaRPr>
            </a:p>
          </p:txBody>
        </p:sp>
        <p:sp>
          <p:nvSpPr>
            <p:cNvPr id="92" name="Rectangle 91"/>
            <p:cNvSpPr/>
            <p:nvPr/>
          </p:nvSpPr>
          <p:spPr>
            <a:xfrm>
              <a:off x="8392759" y="3010650"/>
              <a:ext cx="3279359" cy="695078"/>
            </a:xfrm>
            <a:prstGeom prst="rect">
              <a:avLst/>
            </a:prstGeom>
          </p:spPr>
          <p:txBody>
            <a:bodyPr wrap="square">
              <a:spAutoFit/>
            </a:bodyPr>
            <a:lstStyle/>
            <a:p>
              <a:pPr algn="ctr" defTabSz="457178">
                <a:lnSpc>
                  <a:spcPct val="90000"/>
                </a:lnSpc>
              </a:pPr>
              <a:r>
                <a:rPr lang="en-US" sz="1500" dirty="0">
                  <a:solidFill>
                    <a:srgbClr val="1EA3D6"/>
                  </a:solidFill>
                  <a:ea typeface="ＭＳ Ｐゴシック" charset="0"/>
                </a:rPr>
                <a:t>Personalize Customer /  </a:t>
              </a:r>
              <a:br>
                <a:rPr lang="en-US" sz="1500" dirty="0">
                  <a:solidFill>
                    <a:srgbClr val="1EA3D6"/>
                  </a:solidFill>
                  <a:ea typeface="ＭＳ Ｐゴシック" charset="0"/>
                </a:rPr>
              </a:br>
              <a:r>
                <a:rPr lang="en-US" sz="1500" dirty="0">
                  <a:solidFill>
                    <a:srgbClr val="1EA3D6"/>
                  </a:solidFill>
                  <a:ea typeface="ＭＳ Ｐゴシック" charset="0"/>
                </a:rPr>
                <a:t>Citizen Experience</a:t>
              </a:r>
            </a:p>
          </p:txBody>
        </p:sp>
        <p:sp>
          <p:nvSpPr>
            <p:cNvPr id="93" name="TextBox 92"/>
            <p:cNvSpPr txBox="1"/>
            <p:nvPr/>
          </p:nvSpPr>
          <p:spPr>
            <a:xfrm>
              <a:off x="9246651" y="3821083"/>
              <a:ext cx="1571573" cy="418092"/>
            </a:xfrm>
            <a:prstGeom prst="rect">
              <a:avLst/>
            </a:prstGeom>
            <a:noFill/>
          </p:spPr>
          <p:txBody>
            <a:bodyPr wrap="square" rtlCol="0">
              <a:spAutoFit/>
            </a:bodyPr>
            <a:lstStyle/>
            <a:p>
              <a:pPr algn="ctr" defTabSz="457178"/>
              <a:r>
                <a:rPr lang="en-US" sz="1400" dirty="0">
                  <a:solidFill>
                    <a:srgbClr val="58595B">
                      <a:lumMod val="75000"/>
                      <a:alpha val="60000"/>
                    </a:srgbClr>
                  </a:solidFill>
                  <a:ea typeface="ＭＳ Ｐゴシック" charset="0"/>
                </a:rPr>
                <a:t>Leads To:</a:t>
              </a:r>
            </a:p>
          </p:txBody>
        </p:sp>
        <p:sp>
          <p:nvSpPr>
            <p:cNvPr id="94" name="Rectangle 93"/>
            <p:cNvSpPr/>
            <p:nvPr/>
          </p:nvSpPr>
          <p:spPr>
            <a:xfrm>
              <a:off x="8495635" y="4204242"/>
              <a:ext cx="3073606" cy="763017"/>
            </a:xfrm>
            <a:prstGeom prst="rect">
              <a:avLst/>
            </a:prstGeom>
          </p:spPr>
          <p:txBody>
            <a:bodyPr wrap="square">
              <a:spAutoFit/>
            </a:bodyPr>
            <a:lstStyle/>
            <a:p>
              <a:pPr algn="ctr" defTabSz="457178">
                <a:spcAft>
                  <a:spcPts val="300"/>
                </a:spcAft>
              </a:pPr>
              <a:r>
                <a:rPr lang="en-US" sz="1400" dirty="0">
                  <a:solidFill>
                    <a:srgbClr val="676767">
                      <a:lumMod val="75000"/>
                    </a:srgbClr>
                  </a:solidFill>
                  <a:ea typeface="ＭＳ Ｐゴシック" charset="0"/>
                </a:rPr>
                <a:t>Increased Loyalty</a:t>
              </a:r>
            </a:p>
            <a:p>
              <a:pPr algn="ctr" defTabSz="457178">
                <a:spcAft>
                  <a:spcPts val="300"/>
                </a:spcAft>
              </a:pPr>
              <a:r>
                <a:rPr lang="en-US" sz="1400" dirty="0">
                  <a:solidFill>
                    <a:srgbClr val="676767">
                      <a:lumMod val="75000"/>
                    </a:srgbClr>
                  </a:solidFill>
                  <a:ea typeface="ＭＳ Ｐゴシック" charset="0"/>
                </a:rPr>
                <a:t>Greater Insight</a:t>
              </a:r>
            </a:p>
          </p:txBody>
        </p:sp>
        <p:sp>
          <p:nvSpPr>
            <p:cNvPr id="95" name="Trapezoid 129"/>
            <p:cNvSpPr>
              <a:spLocks noChangeAspect="1"/>
            </p:cNvSpPr>
            <p:nvPr/>
          </p:nvSpPr>
          <p:spPr>
            <a:xfrm>
              <a:off x="9569702" y="2045045"/>
              <a:ext cx="925472" cy="868511"/>
            </a:xfrm>
            <a:custGeom>
              <a:avLst/>
              <a:gdLst/>
              <a:ahLst/>
              <a:cxnLst/>
              <a:rect l="l" t="t" r="r" b="b"/>
              <a:pathLst>
                <a:path w="2263458" h="2124143">
                  <a:moveTo>
                    <a:pt x="523444" y="1152993"/>
                  </a:moveTo>
                  <a:lnTo>
                    <a:pt x="523672" y="1154137"/>
                  </a:lnTo>
                  <a:cubicBezTo>
                    <a:pt x="529732" y="1171164"/>
                    <a:pt x="541397" y="1189163"/>
                    <a:pt x="558955" y="1207288"/>
                  </a:cubicBezTo>
                  <a:lnTo>
                    <a:pt x="954418" y="1615533"/>
                  </a:lnTo>
                  <a:lnTo>
                    <a:pt x="913780" y="1873687"/>
                  </a:lnTo>
                  <a:lnTo>
                    <a:pt x="0" y="1873687"/>
                  </a:lnTo>
                  <a:lnTo>
                    <a:pt x="60167" y="1270766"/>
                  </a:lnTo>
                  <a:lnTo>
                    <a:pt x="61940" y="1269927"/>
                  </a:lnTo>
                  <a:cubicBezTo>
                    <a:pt x="157773" y="1229010"/>
                    <a:pt x="263454" y="1196605"/>
                    <a:pt x="376267" y="1174430"/>
                  </a:cubicBezTo>
                  <a:close/>
                  <a:moveTo>
                    <a:pt x="1531757" y="661607"/>
                  </a:moveTo>
                  <a:cubicBezTo>
                    <a:pt x="1551421" y="661607"/>
                    <a:pt x="1571084" y="676291"/>
                    <a:pt x="1586086" y="705655"/>
                  </a:cubicBezTo>
                  <a:lnTo>
                    <a:pt x="1795274" y="1115094"/>
                  </a:lnTo>
                  <a:lnTo>
                    <a:pt x="2202060" y="1173821"/>
                  </a:lnTo>
                  <a:cubicBezTo>
                    <a:pt x="2234697" y="1178533"/>
                    <a:pt x="2254946" y="1192398"/>
                    <a:pt x="2261298" y="1211007"/>
                  </a:cubicBezTo>
                  <a:cubicBezTo>
                    <a:pt x="2267651" y="1229616"/>
                    <a:pt x="2260107" y="1252968"/>
                    <a:pt x="2237164" y="1276653"/>
                  </a:cubicBezTo>
                  <a:lnTo>
                    <a:pt x="1935899" y="1587657"/>
                  </a:lnTo>
                  <a:lnTo>
                    <a:pt x="2008432" y="2048425"/>
                  </a:lnTo>
                  <a:cubicBezTo>
                    <a:pt x="2013559" y="2080998"/>
                    <a:pt x="2006286" y="2104436"/>
                    <a:pt x="1990380" y="2115996"/>
                  </a:cubicBezTo>
                  <a:cubicBezTo>
                    <a:pt x="1974473" y="2127557"/>
                    <a:pt x="1949935" y="2127239"/>
                    <a:pt x="1920535" y="2112306"/>
                  </a:cubicBezTo>
                  <a:lnTo>
                    <a:pt x="1532830" y="1915374"/>
                  </a:lnTo>
                  <a:lnTo>
                    <a:pt x="1145124" y="2112306"/>
                  </a:lnTo>
                  <a:cubicBezTo>
                    <a:pt x="1115725" y="2127239"/>
                    <a:pt x="1091187" y="2127557"/>
                    <a:pt x="1075280" y="2115996"/>
                  </a:cubicBezTo>
                  <a:cubicBezTo>
                    <a:pt x="1059374" y="2104436"/>
                    <a:pt x="1052101" y="2080998"/>
                    <a:pt x="1057228" y="2048425"/>
                  </a:cubicBezTo>
                  <a:lnTo>
                    <a:pt x="1129150" y="1591536"/>
                  </a:lnTo>
                  <a:lnTo>
                    <a:pt x="824126" y="1276653"/>
                  </a:lnTo>
                  <a:cubicBezTo>
                    <a:pt x="801183" y="1252968"/>
                    <a:pt x="793639" y="1229616"/>
                    <a:pt x="799992" y="1211007"/>
                  </a:cubicBezTo>
                  <a:cubicBezTo>
                    <a:pt x="806345" y="1192398"/>
                    <a:pt x="826593" y="1178533"/>
                    <a:pt x="859230" y="1173821"/>
                  </a:cubicBezTo>
                  <a:lnTo>
                    <a:pt x="1268417" y="1114748"/>
                  </a:lnTo>
                  <a:lnTo>
                    <a:pt x="1477428" y="705655"/>
                  </a:lnTo>
                  <a:cubicBezTo>
                    <a:pt x="1492430" y="676291"/>
                    <a:pt x="1512093" y="661607"/>
                    <a:pt x="1531757" y="661607"/>
                  </a:cubicBezTo>
                  <a:close/>
                  <a:moveTo>
                    <a:pt x="728327" y="0"/>
                  </a:moveTo>
                  <a:lnTo>
                    <a:pt x="730348" y="260"/>
                  </a:lnTo>
                  <a:lnTo>
                    <a:pt x="732366" y="0"/>
                  </a:lnTo>
                  <a:lnTo>
                    <a:pt x="734871" y="253"/>
                  </a:lnTo>
                  <a:lnTo>
                    <a:pt x="737376" y="0"/>
                  </a:lnTo>
                  <a:lnTo>
                    <a:pt x="739397" y="260"/>
                  </a:lnTo>
                  <a:lnTo>
                    <a:pt x="741415" y="0"/>
                  </a:lnTo>
                  <a:cubicBezTo>
                    <a:pt x="948642" y="0"/>
                    <a:pt x="1116633" y="167989"/>
                    <a:pt x="1116633" y="375218"/>
                  </a:cubicBezTo>
                  <a:cubicBezTo>
                    <a:pt x="1118988" y="575044"/>
                    <a:pt x="1109294" y="590754"/>
                    <a:pt x="1093980" y="663153"/>
                  </a:cubicBezTo>
                  <a:cubicBezTo>
                    <a:pt x="1072471" y="718075"/>
                    <a:pt x="1049591" y="767046"/>
                    <a:pt x="1024746" y="809606"/>
                  </a:cubicBezTo>
                  <a:lnTo>
                    <a:pt x="995059" y="854708"/>
                  </a:lnTo>
                  <a:lnTo>
                    <a:pt x="980242" y="879428"/>
                  </a:lnTo>
                  <a:cubicBezTo>
                    <a:pt x="932512" y="951572"/>
                    <a:pt x="872750" y="1007014"/>
                    <a:pt x="746776" y="1007138"/>
                  </a:cubicBezTo>
                  <a:lnTo>
                    <a:pt x="741747" y="1006659"/>
                  </a:lnTo>
                  <a:lnTo>
                    <a:pt x="737729" y="1007138"/>
                  </a:lnTo>
                  <a:lnTo>
                    <a:pt x="734871" y="1006866"/>
                  </a:lnTo>
                  <a:lnTo>
                    <a:pt x="732016" y="1007138"/>
                  </a:lnTo>
                  <a:lnTo>
                    <a:pt x="727998" y="1006659"/>
                  </a:lnTo>
                  <a:lnTo>
                    <a:pt x="722967" y="1007138"/>
                  </a:lnTo>
                  <a:cubicBezTo>
                    <a:pt x="596994" y="1007014"/>
                    <a:pt x="537232" y="951572"/>
                    <a:pt x="489502" y="879428"/>
                  </a:cubicBezTo>
                  <a:lnTo>
                    <a:pt x="474683" y="854708"/>
                  </a:lnTo>
                  <a:lnTo>
                    <a:pt x="444998" y="809606"/>
                  </a:lnTo>
                  <a:cubicBezTo>
                    <a:pt x="420153" y="767046"/>
                    <a:pt x="397273" y="718075"/>
                    <a:pt x="375764" y="663153"/>
                  </a:cubicBezTo>
                  <a:cubicBezTo>
                    <a:pt x="360448" y="590754"/>
                    <a:pt x="350756" y="575044"/>
                    <a:pt x="353111" y="375218"/>
                  </a:cubicBezTo>
                  <a:cubicBezTo>
                    <a:pt x="353111" y="167989"/>
                    <a:pt x="521100" y="0"/>
                    <a:pt x="728327" y="0"/>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US" dirty="0">
                <a:solidFill>
                  <a:srgbClr val="FFFFFF"/>
                </a:solidFill>
              </a:endParaRPr>
            </a:p>
          </p:txBody>
        </p:sp>
        <p:cxnSp>
          <p:nvCxnSpPr>
            <p:cNvPr id="96" name="Straight Connector 95"/>
            <p:cNvCxnSpPr/>
            <p:nvPr/>
          </p:nvCxnSpPr>
          <p:spPr>
            <a:xfrm flipV="1">
              <a:off x="9395377" y="3778750"/>
              <a:ext cx="1274123" cy="2190"/>
            </a:xfrm>
            <a:prstGeom prst="line">
              <a:avLst/>
            </a:prstGeom>
            <a:noFill/>
            <a:ln w="22225" cap="rnd">
              <a:solidFill>
                <a:schemeClr val="tx1">
                  <a:lumMod val="40000"/>
                  <a:lumOff val="60000"/>
                </a:schemeClr>
              </a:solidFill>
              <a:headEnd type="none"/>
            </a:ln>
            <a:effectLst/>
          </p:spPr>
          <p:style>
            <a:lnRef idx="1">
              <a:schemeClr val="accent5"/>
            </a:lnRef>
            <a:fillRef idx="3">
              <a:schemeClr val="accent5"/>
            </a:fillRef>
            <a:effectRef idx="2">
              <a:schemeClr val="accent5"/>
            </a:effectRef>
            <a:fontRef idx="minor">
              <a:schemeClr val="lt1"/>
            </a:fontRef>
          </p:style>
        </p:cxnSp>
      </p:grpSp>
      <p:sp>
        <p:nvSpPr>
          <p:cNvPr id="97" name="Title 2"/>
          <p:cNvSpPr txBox="1">
            <a:spLocks/>
          </p:cNvSpPr>
          <p:nvPr/>
        </p:nvSpPr>
        <p:spPr>
          <a:xfrm>
            <a:off x="437766" y="325281"/>
            <a:ext cx="8345488" cy="731837"/>
          </a:xfrm>
          <a:prstGeom prst="rect">
            <a:avLst/>
          </a:prstGeom>
          <a:noFill/>
          <a:ln>
            <a:noFill/>
          </a:ln>
        </p:spPr>
        <p:txBody>
          <a:bodyPr vert="horz" wrap="square" lIns="68568" tIns="34284" rIns="68568" bIns="34284" numCol="1" anchor="ctr" anchorCtr="0" compatLnSpc="1">
            <a:prstTxWarp prst="textNoShape">
              <a:avLst/>
            </a:prstTxWarp>
          </a:bodyPr>
          <a:lstStyle>
            <a:lvl1pPr marL="6351" indent="-6351" eaLnBrk="0" fontAlgn="base" hangingPunct="0">
              <a:lnSpc>
                <a:spcPct val="90000"/>
              </a:lnSpc>
              <a:spcBef>
                <a:spcPct val="0"/>
              </a:spcBef>
              <a:spcAft>
                <a:spcPct val="0"/>
              </a:spcAft>
              <a:defRPr lang="en-US" sz="3600" dirty="0">
                <a:solidFill>
                  <a:schemeClr val="tx1">
                    <a:lumMod val="75000"/>
                  </a:schemeClr>
                </a:solidFill>
                <a:latin typeface="+mj-lt"/>
                <a:ea typeface="ＭＳ Ｐゴシック" charset="0"/>
                <a:cs typeface="+mj-cs"/>
              </a:defRPr>
            </a:lvl1pPr>
            <a:lvl2pPr defTabSz="912261" fontAlgn="base">
              <a:lnSpc>
                <a:spcPct val="80000"/>
              </a:lnSpc>
              <a:spcBef>
                <a:spcPct val="0"/>
              </a:spcBef>
              <a:spcAft>
                <a:spcPct val="0"/>
              </a:spcAft>
              <a:defRPr sz="4267">
                <a:solidFill>
                  <a:srgbClr val="676767"/>
                </a:solidFill>
                <a:latin typeface="Arial" charset="0"/>
                <a:ea typeface="ＭＳ Ｐゴシック" charset="0"/>
              </a:defRPr>
            </a:lvl2pPr>
            <a:lvl3pPr defTabSz="912261" fontAlgn="base">
              <a:lnSpc>
                <a:spcPct val="80000"/>
              </a:lnSpc>
              <a:spcBef>
                <a:spcPct val="0"/>
              </a:spcBef>
              <a:spcAft>
                <a:spcPct val="0"/>
              </a:spcAft>
              <a:defRPr sz="4267">
                <a:solidFill>
                  <a:srgbClr val="676767"/>
                </a:solidFill>
                <a:latin typeface="Arial" charset="0"/>
                <a:ea typeface="ＭＳ Ｐゴシック" charset="0"/>
              </a:defRPr>
            </a:lvl3pPr>
            <a:lvl4pPr defTabSz="912261" fontAlgn="base">
              <a:lnSpc>
                <a:spcPct val="80000"/>
              </a:lnSpc>
              <a:spcBef>
                <a:spcPct val="0"/>
              </a:spcBef>
              <a:spcAft>
                <a:spcPct val="0"/>
              </a:spcAft>
              <a:defRPr sz="4267">
                <a:solidFill>
                  <a:srgbClr val="676767"/>
                </a:solidFill>
                <a:latin typeface="Arial" charset="0"/>
                <a:ea typeface="ＭＳ Ｐゴシック" charset="0"/>
              </a:defRPr>
            </a:lvl4pPr>
            <a:lvl5pPr defTabSz="912261" fontAlgn="base">
              <a:lnSpc>
                <a:spcPct val="80000"/>
              </a:lnSpc>
              <a:spcBef>
                <a:spcPct val="0"/>
              </a:spcBef>
              <a:spcAft>
                <a:spcPct val="0"/>
              </a:spcAft>
              <a:defRPr sz="4267">
                <a:solidFill>
                  <a:srgbClr val="676767"/>
                </a:solidFill>
                <a:latin typeface="Arial" charset="0"/>
                <a:ea typeface="ＭＳ Ｐゴシック" charset="0"/>
              </a:defRPr>
            </a:lvl5pPr>
            <a:lvl6pPr marL="609585" defTabSz="912261" fontAlgn="base">
              <a:lnSpc>
                <a:spcPct val="80000"/>
              </a:lnSpc>
              <a:spcBef>
                <a:spcPct val="0"/>
              </a:spcBef>
              <a:spcAft>
                <a:spcPct val="0"/>
              </a:spcAft>
              <a:defRPr sz="4267">
                <a:solidFill>
                  <a:srgbClr val="676767"/>
                </a:solidFill>
                <a:latin typeface="Arial" charset="0"/>
                <a:ea typeface="ＭＳ Ｐゴシック" charset="0"/>
              </a:defRPr>
            </a:lvl6pPr>
            <a:lvl7pPr marL="1219170" defTabSz="912261" fontAlgn="base">
              <a:lnSpc>
                <a:spcPct val="80000"/>
              </a:lnSpc>
              <a:spcBef>
                <a:spcPct val="0"/>
              </a:spcBef>
              <a:spcAft>
                <a:spcPct val="0"/>
              </a:spcAft>
              <a:defRPr sz="4267">
                <a:solidFill>
                  <a:srgbClr val="676767"/>
                </a:solidFill>
                <a:latin typeface="Arial" charset="0"/>
                <a:ea typeface="ＭＳ Ｐゴシック" charset="0"/>
              </a:defRPr>
            </a:lvl7pPr>
            <a:lvl8pPr marL="1828754" defTabSz="912261" fontAlgn="base">
              <a:lnSpc>
                <a:spcPct val="80000"/>
              </a:lnSpc>
              <a:spcBef>
                <a:spcPct val="0"/>
              </a:spcBef>
              <a:spcAft>
                <a:spcPct val="0"/>
              </a:spcAft>
              <a:defRPr sz="4267">
                <a:solidFill>
                  <a:srgbClr val="676767"/>
                </a:solidFill>
                <a:latin typeface="Arial" charset="0"/>
                <a:ea typeface="ＭＳ Ｐゴシック" charset="0"/>
              </a:defRPr>
            </a:lvl8pPr>
            <a:lvl9pPr marL="2438339" defTabSz="912261" fontAlgn="base">
              <a:lnSpc>
                <a:spcPct val="80000"/>
              </a:lnSpc>
              <a:spcBef>
                <a:spcPct val="0"/>
              </a:spcBef>
              <a:spcAft>
                <a:spcPct val="0"/>
              </a:spcAft>
              <a:defRPr sz="4267">
                <a:solidFill>
                  <a:srgbClr val="676767"/>
                </a:solidFill>
                <a:latin typeface="Arial" charset="0"/>
                <a:ea typeface="ＭＳ Ｐゴシック" charset="0"/>
              </a:defRPr>
            </a:lvl9pPr>
          </a:lstStyle>
          <a:p>
            <a:pPr defTabSz="457189"/>
            <a:r>
              <a:rPr sz="2800">
                <a:solidFill>
                  <a:srgbClr val="58595B">
                    <a:lumMod val="75000"/>
                  </a:srgbClr>
                </a:solidFill>
              </a:rPr>
              <a:t>The New Digital Business/City/Country</a:t>
            </a:r>
          </a:p>
        </p:txBody>
      </p:sp>
      <p:pic>
        <p:nvPicPr>
          <p:cNvPr id="48" name="Picture 2" descr="C:\Users\spius\Pictures\cisco logo blue gradient.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1081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8" presetClass="emph" presetSubtype="0" fill="hold" nodeType="withEffect">
                                  <p:stCondLst>
                                    <p:cond delay="0"/>
                                  </p:stCondLst>
                                  <p:childTnLst>
                                    <p:animRot by="5400000">
                                      <p:cBhvr>
                                        <p:cTn id="12" dur="2000" fill="hold"/>
                                        <p:tgtEl>
                                          <p:spTgt spid="45"/>
                                        </p:tgtEl>
                                        <p:attrNameLst>
                                          <p:attrName>r</p:attrName>
                                        </p:attrNameLst>
                                      </p:cBhvr>
                                    </p:animRo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par>
                                <p:cTn id="17" presetID="10" presetClass="entr" presetSubtype="0"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par>
                                <p:cTn id="20" presetID="8" presetClass="emph" presetSubtype="0" fill="hold" nodeType="withEffect">
                                  <p:stCondLst>
                                    <p:cond delay="0"/>
                                  </p:stCondLst>
                                  <p:childTnLst>
                                    <p:animRot by="5400000">
                                      <p:cBhvr>
                                        <p:cTn id="21" dur="2000" fill="hold"/>
                                        <p:tgtEl>
                                          <p:spTgt spid="66"/>
                                        </p:tgtEl>
                                        <p:attrNameLst>
                                          <p:attrName>r</p:attrName>
                                        </p:attrNameLst>
                                      </p:cBhvr>
                                    </p:animRo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90"/>
                                        </p:tgtEl>
                                        <p:attrNameLst>
                                          <p:attrName>style.visibility</p:attrName>
                                        </p:attrNameLst>
                                      </p:cBhvr>
                                      <p:to>
                                        <p:strVal val="visible"/>
                                      </p:to>
                                    </p:set>
                                    <p:animEffect transition="in" filter="fade">
                                      <p:cBhvr>
                                        <p:cTn id="25" dur="500"/>
                                        <p:tgtEl>
                                          <p:spTgt spid="90"/>
                                        </p:tgtEl>
                                      </p:cBhvr>
                                    </p:animEffect>
                                  </p:childTnLst>
                                </p:cTn>
                              </p:par>
                              <p:par>
                                <p:cTn id="26" presetID="10" presetClass="entr" presetSubtype="0" fill="hold" nodeType="with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fade">
                                      <p:cBhvr>
                                        <p:cTn id="28" dur="500"/>
                                        <p:tgtEl>
                                          <p:spTgt spid="71"/>
                                        </p:tgtEl>
                                      </p:cBhvr>
                                    </p:animEffect>
                                  </p:childTnLst>
                                </p:cTn>
                              </p:par>
                              <p:par>
                                <p:cTn id="29" presetID="8" presetClass="emph" presetSubtype="0" repeatCount="0" fill="hold" nodeType="withEffect">
                                  <p:stCondLst>
                                    <p:cond delay="0"/>
                                  </p:stCondLst>
                                  <p:childTnLst>
                                    <p:animRot by="5400000">
                                      <p:cBhvr>
                                        <p:cTn id="30" dur="2000" fill="hold"/>
                                        <p:tgtEl>
                                          <p:spTgt spid="7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37694" cy="5143500"/>
          </a:xfrm>
          <a:prstGeom prst="rect">
            <a:avLst/>
          </a:prstGeom>
        </p:spPr>
      </p:pic>
    </p:spTree>
    <p:extLst>
      <p:ext uri="{BB962C8B-B14F-4D97-AF65-F5344CB8AC3E}">
        <p14:creationId xmlns:p14="http://schemas.microsoft.com/office/powerpoint/2010/main" val="2722418184"/>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5139950"/>
          </a:xfrm>
          <a:prstGeom prst="rect">
            <a:avLst/>
          </a:prstGeom>
        </p:spPr>
      </p:pic>
    </p:spTree>
    <p:extLst>
      <p:ext uri="{BB962C8B-B14F-4D97-AF65-F5344CB8AC3E}">
        <p14:creationId xmlns:p14="http://schemas.microsoft.com/office/powerpoint/2010/main" val="3243867285"/>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2172"/>
          </a:xfrm>
          <a:prstGeom prst="rect">
            <a:avLst/>
          </a:prstGeom>
        </p:spPr>
      </p:pic>
    </p:spTree>
    <p:extLst>
      <p:ext uri="{BB962C8B-B14F-4D97-AF65-F5344CB8AC3E}">
        <p14:creationId xmlns:p14="http://schemas.microsoft.com/office/powerpoint/2010/main" val="3644268538"/>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5401" y="0"/>
            <a:ext cx="9087556" cy="5143500"/>
          </a:xfrm>
          <a:prstGeom prst="rect">
            <a:avLst/>
          </a:prstGeom>
        </p:spPr>
      </p:pic>
    </p:spTree>
    <p:extLst>
      <p:ext uri="{BB962C8B-B14F-4D97-AF65-F5344CB8AC3E}">
        <p14:creationId xmlns:p14="http://schemas.microsoft.com/office/powerpoint/2010/main" val="3574990052"/>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620" y="305533"/>
            <a:ext cx="8659368" cy="731520"/>
          </a:xfrm>
        </p:spPr>
        <p:txBody>
          <a:bodyPr/>
          <a:lstStyle/>
          <a:p>
            <a:r>
              <a:rPr lang="en-US" sz="2800" dirty="0" smtClean="0">
                <a:latin typeface="CiscoSans"/>
              </a:rPr>
              <a:t>Simple:</a:t>
            </a:r>
            <a:r>
              <a:rPr lang="en-US" sz="2800" dirty="0" smtClean="0"/>
              <a:t> Reduce Complexity To Lower Costs</a:t>
            </a:r>
            <a:endParaRPr lang="en-US" sz="2800" dirty="0"/>
          </a:p>
        </p:txBody>
      </p:sp>
      <p:grpSp>
        <p:nvGrpSpPr>
          <p:cNvPr id="15" name="Group 14"/>
          <p:cNvGrpSpPr/>
          <p:nvPr/>
        </p:nvGrpSpPr>
        <p:grpSpPr>
          <a:xfrm>
            <a:off x="514099" y="981284"/>
            <a:ext cx="8117557" cy="3622671"/>
            <a:chOff x="597918" y="313533"/>
            <a:chExt cx="8117557" cy="3359258"/>
          </a:xfrm>
        </p:grpSpPr>
        <p:sp>
          <p:nvSpPr>
            <p:cNvPr id="58" name="Rectangle 57"/>
            <p:cNvSpPr/>
            <p:nvPr/>
          </p:nvSpPr>
          <p:spPr>
            <a:xfrm>
              <a:off x="597918" y="313533"/>
              <a:ext cx="8117557" cy="996983"/>
            </a:xfrm>
            <a:prstGeom prst="rect">
              <a:avLst/>
            </a:prstGeom>
            <a:gradFill flip="none" rotWithShape="1">
              <a:gsLst>
                <a:gs pos="7000">
                  <a:schemeClr val="accent6">
                    <a:lumMod val="75000"/>
                  </a:schemeClr>
                </a:gs>
                <a:gs pos="98000">
                  <a:schemeClr val="accent1">
                    <a:lumMod val="75000"/>
                  </a:schemeClr>
                </a:gs>
              </a:gsLst>
              <a:lin ang="2700000" scaled="1"/>
              <a:tileRect/>
            </a:gradFill>
            <a:ln w="9525">
              <a:gradFill>
                <a:gsLst>
                  <a:gs pos="0">
                    <a:schemeClr val="bg2">
                      <a:lumMod val="75000"/>
                    </a:schemeClr>
                  </a:gs>
                  <a:gs pos="100000">
                    <a:schemeClr val="accent1">
                      <a:tint val="23500"/>
                      <a:satMod val="160000"/>
                      <a:alpha val="0"/>
                    </a:schemeClr>
                  </a:gs>
                </a:gsLst>
                <a:lin ang="5400000" scaled="0"/>
              </a:gra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685805">
                <a:lnSpc>
                  <a:spcPct val="90000"/>
                </a:lnSpc>
              </a:pPr>
              <a:endParaRPr lang="en-US" sz="1400" dirty="0">
                <a:solidFill>
                  <a:prstClr val="white"/>
                </a:solidFill>
                <a:latin typeface="Arial" panose="020B0604020202020204" pitchFamily="34" charset="0"/>
                <a:ea typeface="Apple LiGothic Medium"/>
                <a:cs typeface="Apple LiGothic Medium"/>
              </a:endParaRPr>
            </a:p>
          </p:txBody>
        </p:sp>
        <p:sp>
          <p:nvSpPr>
            <p:cNvPr id="59" name="Rectangle 58"/>
            <p:cNvSpPr/>
            <p:nvPr/>
          </p:nvSpPr>
          <p:spPr>
            <a:xfrm>
              <a:off x="597918" y="1468883"/>
              <a:ext cx="8117557" cy="995381"/>
            </a:xfrm>
            <a:prstGeom prst="rect">
              <a:avLst/>
            </a:prstGeom>
            <a:gradFill flip="none" rotWithShape="1">
              <a:gsLst>
                <a:gs pos="7000">
                  <a:schemeClr val="accent6">
                    <a:lumMod val="75000"/>
                  </a:schemeClr>
                </a:gs>
                <a:gs pos="98000">
                  <a:schemeClr val="accent1">
                    <a:lumMod val="75000"/>
                  </a:schemeClr>
                </a:gs>
              </a:gsLst>
              <a:lin ang="2700000" scaled="1"/>
              <a:tileRect/>
            </a:gradFill>
            <a:ln w="9525">
              <a:gradFill>
                <a:gsLst>
                  <a:gs pos="0">
                    <a:schemeClr val="bg2">
                      <a:lumMod val="75000"/>
                    </a:schemeClr>
                  </a:gs>
                  <a:gs pos="100000">
                    <a:schemeClr val="accent1">
                      <a:tint val="23500"/>
                      <a:satMod val="160000"/>
                      <a:alpha val="0"/>
                    </a:schemeClr>
                  </a:gs>
                </a:gsLst>
                <a:lin ang="5400000" scaled="0"/>
              </a:gra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685805">
                <a:lnSpc>
                  <a:spcPct val="90000"/>
                </a:lnSpc>
              </a:pPr>
              <a:endParaRPr lang="en-US" sz="1400" dirty="0">
                <a:solidFill>
                  <a:prstClr val="white"/>
                </a:solidFill>
                <a:latin typeface="Arial" panose="020B0604020202020204" pitchFamily="34" charset="0"/>
                <a:ea typeface="Apple LiGothic Medium"/>
                <a:cs typeface="Apple LiGothic Medium"/>
              </a:endParaRPr>
            </a:p>
          </p:txBody>
        </p:sp>
        <p:sp>
          <p:nvSpPr>
            <p:cNvPr id="60" name="Rectangle 59"/>
            <p:cNvSpPr/>
            <p:nvPr/>
          </p:nvSpPr>
          <p:spPr>
            <a:xfrm>
              <a:off x="597918" y="2672071"/>
              <a:ext cx="8117557" cy="1000720"/>
            </a:xfrm>
            <a:prstGeom prst="rect">
              <a:avLst/>
            </a:prstGeom>
            <a:gradFill flip="none" rotWithShape="1">
              <a:gsLst>
                <a:gs pos="7000">
                  <a:schemeClr val="accent6">
                    <a:lumMod val="75000"/>
                  </a:schemeClr>
                </a:gs>
                <a:gs pos="98000">
                  <a:schemeClr val="accent1">
                    <a:lumMod val="75000"/>
                  </a:schemeClr>
                </a:gs>
              </a:gsLst>
              <a:lin ang="2700000" scaled="1"/>
              <a:tileRect/>
            </a:gradFill>
            <a:ln w="9525">
              <a:gradFill>
                <a:gsLst>
                  <a:gs pos="0">
                    <a:schemeClr val="bg2">
                      <a:lumMod val="75000"/>
                    </a:schemeClr>
                  </a:gs>
                  <a:gs pos="100000">
                    <a:schemeClr val="accent1">
                      <a:tint val="23500"/>
                      <a:satMod val="160000"/>
                      <a:alpha val="0"/>
                    </a:schemeClr>
                  </a:gs>
                </a:gsLst>
                <a:lin ang="5400000" scaled="0"/>
              </a:gra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685805">
                <a:lnSpc>
                  <a:spcPct val="90000"/>
                </a:lnSpc>
              </a:pPr>
              <a:endParaRPr lang="en-US" sz="1400" dirty="0">
                <a:solidFill>
                  <a:prstClr val="white"/>
                </a:solidFill>
                <a:latin typeface="Arial" panose="020B0604020202020204" pitchFamily="34" charset="0"/>
                <a:ea typeface="Apple LiGothic Medium"/>
                <a:cs typeface="Apple LiGothic Medium"/>
              </a:endParaRPr>
            </a:p>
          </p:txBody>
        </p:sp>
      </p:grpSp>
      <p:sp>
        <p:nvSpPr>
          <p:cNvPr id="66" name="Rectangle 65"/>
          <p:cNvSpPr/>
          <p:nvPr/>
        </p:nvSpPr>
        <p:spPr>
          <a:xfrm>
            <a:off x="1830388" y="3711201"/>
            <a:ext cx="1966912" cy="62561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463" tIns="34286" rIns="137117" bIns="34286" rtlCol="0" anchor="ctr"/>
          <a:lstStyle/>
          <a:p>
            <a:pPr>
              <a:spcAft>
                <a:spcPts val="900"/>
              </a:spcAft>
            </a:pPr>
            <a:r>
              <a:rPr lang="en-US" sz="1600" b="1" dirty="0" smtClean="0">
                <a:solidFill>
                  <a:schemeClr val="bg1"/>
                </a:solidFill>
              </a:rPr>
              <a:t>Automate</a:t>
            </a:r>
            <a:endParaRPr lang="en-US" sz="1600" b="1" dirty="0">
              <a:solidFill>
                <a:schemeClr val="bg1"/>
              </a:solidFill>
            </a:endParaRPr>
          </a:p>
        </p:txBody>
      </p:sp>
      <p:sp>
        <p:nvSpPr>
          <p:cNvPr id="67" name="Rectangle 66"/>
          <p:cNvSpPr/>
          <p:nvPr/>
        </p:nvSpPr>
        <p:spPr>
          <a:xfrm>
            <a:off x="1816101" y="1184797"/>
            <a:ext cx="1979799" cy="62561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463" tIns="34286" rIns="137117" bIns="34286" rtlCol="0" anchor="ctr"/>
          <a:lstStyle/>
          <a:p>
            <a:pPr>
              <a:spcAft>
                <a:spcPts val="900"/>
              </a:spcAft>
            </a:pPr>
            <a:r>
              <a:rPr lang="en-US" sz="1600" b="1" dirty="0" smtClean="0">
                <a:solidFill>
                  <a:schemeClr val="bg1"/>
                </a:solidFill>
              </a:rPr>
              <a:t>Unify </a:t>
            </a:r>
            <a:endParaRPr lang="en-US" sz="1600" b="1" dirty="0">
              <a:solidFill>
                <a:schemeClr val="bg1"/>
              </a:solidFill>
            </a:endParaRPr>
          </a:p>
        </p:txBody>
      </p:sp>
      <p:sp>
        <p:nvSpPr>
          <p:cNvPr id="80" name="TextBox 79"/>
          <p:cNvSpPr txBox="1"/>
          <p:nvPr/>
        </p:nvSpPr>
        <p:spPr>
          <a:xfrm>
            <a:off x="1750963" y="3673358"/>
            <a:ext cx="409370" cy="654023"/>
          </a:xfrm>
          <a:prstGeom prst="rect">
            <a:avLst/>
          </a:prstGeom>
          <a:noFill/>
        </p:spPr>
        <p:txBody>
          <a:bodyPr wrap="none" lIns="68562" tIns="34289" rIns="68562" bIns="34289" rtlCol="0" anchor="ctr">
            <a:spAutoFit/>
          </a:bodyPr>
          <a:lstStyle/>
          <a:p>
            <a:pPr algn="ctr"/>
            <a:r>
              <a:rPr lang="en-US" sz="3800" b="1" dirty="0">
                <a:solidFill>
                  <a:schemeClr val="bg1"/>
                </a:solidFill>
              </a:rPr>
              <a:t>3</a:t>
            </a:r>
            <a:endParaRPr lang="en-US" sz="3800" b="1" baseline="30000" dirty="0">
              <a:solidFill>
                <a:schemeClr val="bg1"/>
              </a:solidFill>
            </a:endParaRPr>
          </a:p>
        </p:txBody>
      </p:sp>
      <p:sp>
        <p:nvSpPr>
          <p:cNvPr id="87" name="AutoShape 35"/>
          <p:cNvSpPr>
            <a:spLocks noChangeArrowheads="1"/>
          </p:cNvSpPr>
          <p:nvPr/>
        </p:nvSpPr>
        <p:spPr bwMode="auto">
          <a:xfrm>
            <a:off x="3353220" y="3683706"/>
            <a:ext cx="885363" cy="721073"/>
          </a:xfrm>
          <a:prstGeom prst="homePlate">
            <a:avLst>
              <a:gd name="adj" fmla="val 26605"/>
            </a:avLst>
          </a:prstGeom>
          <a:gradFill flip="none" rotWithShape="1">
            <a:gsLst>
              <a:gs pos="0">
                <a:srgbClr val="181929">
                  <a:alpha val="0"/>
                </a:srgbClr>
              </a:gs>
              <a:gs pos="100000">
                <a:schemeClr val="bg2">
                  <a:alpha val="33000"/>
                  <a:lumMod val="30000"/>
                  <a:lumOff val="70000"/>
                </a:schemeClr>
              </a:gs>
            </a:gsLst>
            <a:lin ang="0" scaled="0"/>
            <a:tileRect/>
          </a:gradFill>
          <a:ln w="25400" cap="flat" cmpd="sng" algn="ctr">
            <a:noFill/>
            <a:prstDash val="solid"/>
            <a:round/>
            <a:headEnd type="none" w="med" len="med"/>
            <a:tailEnd type="none" w="med" len="med"/>
          </a:ln>
          <a:effectLst/>
        </p:spPr>
        <p:txBody>
          <a:bodyPr rot="0" spcFirstLastPara="0" vertOverflow="overflow" horzOverflow="overflow" vert="horz" wrap="square" lIns="82118" tIns="41057" rIns="82118" bIns="41057" numCol="1" spcCol="0" rtlCol="0" fromWordArt="0" anchor="ctr" anchorCtr="0" forceAA="0" compatLnSpc="1">
            <a:prstTxWarp prst="textNoShape">
              <a:avLst/>
            </a:prstTxWarp>
            <a:noAutofit/>
          </a:bodyPr>
          <a:lstStyle/>
          <a:p>
            <a:pPr defTabSz="814320" eaLnBrk="0" fontAlgn="base" hangingPunct="0">
              <a:lnSpc>
                <a:spcPct val="90000"/>
              </a:lnSpc>
              <a:spcBef>
                <a:spcPts val="600"/>
              </a:spcBef>
              <a:spcAft>
                <a:spcPct val="0"/>
              </a:spcAft>
            </a:pPr>
            <a:endParaRPr lang="en-US" sz="1600" dirty="0">
              <a:solidFill>
                <a:srgbClr val="FFFFFF"/>
              </a:solidFill>
              <a:latin typeface="Arial"/>
              <a:ea typeface="Apple LiGothic Medium"/>
              <a:cs typeface="Arial" charset="0"/>
            </a:endParaRPr>
          </a:p>
        </p:txBody>
      </p:sp>
      <p:sp>
        <p:nvSpPr>
          <p:cNvPr id="88" name="TextBox 87"/>
          <p:cNvSpPr txBox="1"/>
          <p:nvPr/>
        </p:nvSpPr>
        <p:spPr>
          <a:xfrm>
            <a:off x="1750962" y="2386948"/>
            <a:ext cx="409370" cy="654023"/>
          </a:xfrm>
          <a:prstGeom prst="rect">
            <a:avLst/>
          </a:prstGeom>
          <a:noFill/>
        </p:spPr>
        <p:txBody>
          <a:bodyPr wrap="none" lIns="68562" tIns="34289" rIns="68562" bIns="34289" rtlCol="0" anchor="ctr">
            <a:spAutoFit/>
          </a:bodyPr>
          <a:lstStyle/>
          <a:p>
            <a:pPr algn="ctr"/>
            <a:r>
              <a:rPr lang="en-US" sz="3800" b="1" dirty="0" smtClean="0">
                <a:solidFill>
                  <a:schemeClr val="bg1"/>
                </a:solidFill>
              </a:rPr>
              <a:t>2</a:t>
            </a:r>
            <a:endParaRPr lang="en-US" sz="3800" b="1" baseline="30000" dirty="0">
              <a:solidFill>
                <a:schemeClr val="bg1"/>
              </a:solidFill>
            </a:endParaRPr>
          </a:p>
        </p:txBody>
      </p:sp>
      <p:sp>
        <p:nvSpPr>
          <p:cNvPr id="89" name="TextBox 88"/>
          <p:cNvSpPr txBox="1"/>
          <p:nvPr/>
        </p:nvSpPr>
        <p:spPr>
          <a:xfrm>
            <a:off x="1716117" y="1147682"/>
            <a:ext cx="409370" cy="654023"/>
          </a:xfrm>
          <a:prstGeom prst="rect">
            <a:avLst/>
          </a:prstGeom>
          <a:noFill/>
        </p:spPr>
        <p:txBody>
          <a:bodyPr wrap="none" lIns="68562" tIns="34289" rIns="68562" bIns="34289" rtlCol="0" anchor="ctr">
            <a:spAutoFit/>
          </a:bodyPr>
          <a:lstStyle/>
          <a:p>
            <a:pPr algn="ctr"/>
            <a:r>
              <a:rPr lang="en-US" sz="3800" b="1" dirty="0">
                <a:solidFill>
                  <a:schemeClr val="bg1"/>
                </a:solidFill>
              </a:rPr>
              <a:t>1</a:t>
            </a:r>
            <a:endParaRPr lang="en-US" sz="3800" b="1" baseline="30000" dirty="0">
              <a:solidFill>
                <a:schemeClr val="bg1"/>
              </a:solidFill>
            </a:endParaRPr>
          </a:p>
        </p:txBody>
      </p:sp>
      <p:sp>
        <p:nvSpPr>
          <p:cNvPr id="90" name="AutoShape 35"/>
          <p:cNvSpPr>
            <a:spLocks noChangeArrowheads="1"/>
          </p:cNvSpPr>
          <p:nvPr/>
        </p:nvSpPr>
        <p:spPr bwMode="auto">
          <a:xfrm>
            <a:off x="3370150" y="2381510"/>
            <a:ext cx="885363" cy="721073"/>
          </a:xfrm>
          <a:prstGeom prst="homePlate">
            <a:avLst>
              <a:gd name="adj" fmla="val 26605"/>
            </a:avLst>
          </a:prstGeom>
          <a:gradFill flip="none" rotWithShape="1">
            <a:gsLst>
              <a:gs pos="0">
                <a:srgbClr val="181929">
                  <a:alpha val="0"/>
                </a:srgbClr>
              </a:gs>
              <a:gs pos="100000">
                <a:schemeClr val="bg2">
                  <a:alpha val="33000"/>
                  <a:lumMod val="30000"/>
                  <a:lumOff val="70000"/>
                </a:schemeClr>
              </a:gs>
            </a:gsLst>
            <a:lin ang="0" scaled="0"/>
            <a:tileRect/>
          </a:gradFill>
          <a:ln w="25400" cap="flat" cmpd="sng" algn="ctr">
            <a:noFill/>
            <a:prstDash val="solid"/>
            <a:round/>
            <a:headEnd type="none" w="med" len="med"/>
            <a:tailEnd type="none" w="med" len="med"/>
          </a:ln>
          <a:effectLst/>
        </p:spPr>
        <p:txBody>
          <a:bodyPr rot="0" spcFirstLastPara="0" vertOverflow="overflow" horzOverflow="overflow" vert="horz" wrap="square" lIns="82118" tIns="41057" rIns="82118" bIns="41057" numCol="1" spcCol="0" rtlCol="0" fromWordArt="0" anchor="ctr" anchorCtr="0" forceAA="0" compatLnSpc="1">
            <a:prstTxWarp prst="textNoShape">
              <a:avLst/>
            </a:prstTxWarp>
            <a:noAutofit/>
          </a:bodyPr>
          <a:lstStyle/>
          <a:p>
            <a:pPr defTabSz="814320" eaLnBrk="0" fontAlgn="base" hangingPunct="0">
              <a:lnSpc>
                <a:spcPct val="90000"/>
              </a:lnSpc>
              <a:spcBef>
                <a:spcPts val="600"/>
              </a:spcBef>
              <a:spcAft>
                <a:spcPct val="0"/>
              </a:spcAft>
            </a:pPr>
            <a:endParaRPr lang="en-US" sz="1600" dirty="0">
              <a:solidFill>
                <a:srgbClr val="FFFFFF"/>
              </a:solidFill>
              <a:latin typeface="Arial"/>
              <a:ea typeface="Apple LiGothic Medium"/>
              <a:cs typeface="Arial" charset="0"/>
            </a:endParaRPr>
          </a:p>
        </p:txBody>
      </p:sp>
      <p:sp>
        <p:nvSpPr>
          <p:cNvPr id="91" name="AutoShape 35"/>
          <p:cNvSpPr>
            <a:spLocks noChangeArrowheads="1"/>
          </p:cNvSpPr>
          <p:nvPr/>
        </p:nvSpPr>
        <p:spPr bwMode="auto">
          <a:xfrm>
            <a:off x="3378618" y="1143722"/>
            <a:ext cx="885363" cy="721073"/>
          </a:xfrm>
          <a:prstGeom prst="homePlate">
            <a:avLst>
              <a:gd name="adj" fmla="val 26605"/>
            </a:avLst>
          </a:prstGeom>
          <a:gradFill flip="none" rotWithShape="1">
            <a:gsLst>
              <a:gs pos="0">
                <a:srgbClr val="181929">
                  <a:alpha val="0"/>
                </a:srgbClr>
              </a:gs>
              <a:gs pos="100000">
                <a:schemeClr val="bg2">
                  <a:alpha val="33000"/>
                  <a:lumMod val="30000"/>
                  <a:lumOff val="70000"/>
                </a:schemeClr>
              </a:gs>
            </a:gsLst>
            <a:lin ang="0" scaled="0"/>
            <a:tileRect/>
          </a:gradFill>
          <a:ln w="25400" cap="flat" cmpd="sng" algn="ctr">
            <a:noFill/>
            <a:prstDash val="solid"/>
            <a:round/>
            <a:headEnd type="none" w="med" len="med"/>
            <a:tailEnd type="none" w="med" len="med"/>
          </a:ln>
          <a:effectLst/>
        </p:spPr>
        <p:txBody>
          <a:bodyPr rot="0" spcFirstLastPara="0" vertOverflow="overflow" horzOverflow="overflow" vert="horz" wrap="square" lIns="82118" tIns="41057" rIns="82118" bIns="41057" numCol="1" spcCol="0" rtlCol="0" fromWordArt="0" anchor="ctr" anchorCtr="0" forceAA="0" compatLnSpc="1">
            <a:prstTxWarp prst="textNoShape">
              <a:avLst/>
            </a:prstTxWarp>
            <a:noAutofit/>
          </a:bodyPr>
          <a:lstStyle/>
          <a:p>
            <a:pPr defTabSz="814320" eaLnBrk="0" fontAlgn="base" hangingPunct="0">
              <a:lnSpc>
                <a:spcPct val="90000"/>
              </a:lnSpc>
              <a:spcBef>
                <a:spcPts val="600"/>
              </a:spcBef>
              <a:spcAft>
                <a:spcPct val="0"/>
              </a:spcAft>
            </a:pPr>
            <a:endParaRPr lang="en-US" sz="1600" dirty="0">
              <a:solidFill>
                <a:srgbClr val="FFFFFF"/>
              </a:solidFill>
              <a:latin typeface="Arial"/>
              <a:ea typeface="Apple LiGothic Medium"/>
              <a:cs typeface="Arial" charset="0"/>
            </a:endParaRPr>
          </a:p>
        </p:txBody>
      </p:sp>
      <p:sp>
        <p:nvSpPr>
          <p:cNvPr id="100" name="TextBox 99"/>
          <p:cNvSpPr txBox="1"/>
          <p:nvPr/>
        </p:nvSpPr>
        <p:spPr>
          <a:xfrm>
            <a:off x="4376470" y="3594154"/>
            <a:ext cx="4218126" cy="1146466"/>
          </a:xfrm>
          <a:prstGeom prst="rect">
            <a:avLst/>
          </a:prstGeom>
          <a:noFill/>
        </p:spPr>
        <p:txBody>
          <a:bodyPr wrap="square" lIns="68562" tIns="34289" rIns="68562" bIns="34289" rtlCol="0">
            <a:spAutoFit/>
          </a:bodyPr>
          <a:lstStyle/>
          <a:p>
            <a:r>
              <a:rPr lang="en-US" sz="1400" dirty="0">
                <a:solidFill>
                  <a:srgbClr val="FFFFFF"/>
                </a:solidFill>
              </a:rPr>
              <a:t>Use abstraction and </a:t>
            </a:r>
            <a:r>
              <a:rPr lang="en-US" sz="1400" dirty="0" smtClean="0">
                <a:solidFill>
                  <a:srgbClr val="FFFFFF"/>
                </a:solidFill>
              </a:rPr>
              <a:t>programmability of </a:t>
            </a:r>
            <a:r>
              <a:rPr lang="en-US" sz="1400" dirty="0">
                <a:solidFill>
                  <a:srgbClr val="FFFFFF"/>
                </a:solidFill>
              </a:rPr>
              <a:t>resources across </a:t>
            </a:r>
            <a:r>
              <a:rPr lang="en-US" sz="1400" dirty="0" smtClean="0">
                <a:solidFill>
                  <a:srgbClr val="FFFFFF"/>
                </a:solidFill>
              </a:rPr>
              <a:t>domains to automate and orchestrate manual</a:t>
            </a:r>
            <a:r>
              <a:rPr lang="en-US" sz="1400" dirty="0">
                <a:solidFill>
                  <a:srgbClr val="FFFFFF"/>
                </a:solidFill>
              </a:rPr>
              <a:t>, error-</a:t>
            </a:r>
            <a:r>
              <a:rPr lang="en-US" sz="1400" dirty="0" smtClean="0">
                <a:solidFill>
                  <a:srgbClr val="FFFFFF"/>
                </a:solidFill>
              </a:rPr>
              <a:t>prone, </a:t>
            </a:r>
            <a:r>
              <a:rPr lang="en-US" sz="1400" dirty="0">
                <a:solidFill>
                  <a:srgbClr val="FFFFFF"/>
                </a:solidFill>
              </a:rPr>
              <a:t>and labor-intensive IT </a:t>
            </a:r>
            <a:r>
              <a:rPr lang="en-US" sz="1400" dirty="0" smtClean="0">
                <a:solidFill>
                  <a:srgbClr val="FFFFFF"/>
                </a:solidFill>
              </a:rPr>
              <a:t>tasks </a:t>
            </a:r>
            <a:r>
              <a:rPr lang="en-US" sz="1400" dirty="0">
                <a:solidFill>
                  <a:srgbClr val="FFFFFF"/>
                </a:solidFill>
              </a:rPr>
              <a:t>and </a:t>
            </a:r>
            <a:r>
              <a:rPr lang="en-US" sz="1400" dirty="0" smtClean="0">
                <a:solidFill>
                  <a:srgbClr val="FFFFFF"/>
                </a:solidFill>
              </a:rPr>
              <a:t>workflows and </a:t>
            </a:r>
            <a:r>
              <a:rPr lang="en-US" sz="1400" dirty="0">
                <a:solidFill>
                  <a:srgbClr val="FFFFFF"/>
                </a:solidFill>
              </a:rPr>
              <a:t>to drive down costs</a:t>
            </a:r>
            <a:endParaRPr lang="en-US" sz="1500" dirty="0">
              <a:solidFill>
                <a:srgbClr val="FFFFFF"/>
              </a:solidFill>
            </a:endParaRPr>
          </a:p>
          <a:p>
            <a:pPr lvl="0"/>
            <a:endParaRPr lang="en-US" sz="1400" dirty="0">
              <a:solidFill>
                <a:srgbClr val="FFFFFF"/>
              </a:solidFill>
            </a:endParaRPr>
          </a:p>
        </p:txBody>
      </p:sp>
      <p:sp>
        <p:nvSpPr>
          <p:cNvPr id="101" name="TextBox 100"/>
          <p:cNvSpPr txBox="1"/>
          <p:nvPr/>
        </p:nvSpPr>
        <p:spPr>
          <a:xfrm>
            <a:off x="4378202" y="1055906"/>
            <a:ext cx="4279900" cy="931022"/>
          </a:xfrm>
          <a:prstGeom prst="rect">
            <a:avLst/>
          </a:prstGeom>
          <a:noFill/>
        </p:spPr>
        <p:txBody>
          <a:bodyPr wrap="square" lIns="68562" tIns="34289" rIns="68562" bIns="34289" rtlCol="0">
            <a:spAutoFit/>
          </a:bodyPr>
          <a:lstStyle/>
          <a:p>
            <a:r>
              <a:rPr lang="en-US" sz="1400" dirty="0" smtClean="0">
                <a:solidFill>
                  <a:srgbClr val="FFFFFF"/>
                </a:solidFill>
              </a:rPr>
              <a:t>Converge and optimize discrete IT domains (network, security, storage, compute) to manage as a “pool” of  physical/virtual</a:t>
            </a:r>
            <a:r>
              <a:rPr lang="en-US" sz="1400" dirty="0">
                <a:solidFill>
                  <a:srgbClr val="FFFFFF"/>
                </a:solidFill>
              </a:rPr>
              <a:t>, </a:t>
            </a:r>
            <a:r>
              <a:rPr lang="en-US" sz="1400" dirty="0" smtClean="0">
                <a:solidFill>
                  <a:srgbClr val="FFFFFF"/>
                </a:solidFill>
              </a:rPr>
              <a:t>mobile/fixed, on- and off-premise resources</a:t>
            </a:r>
            <a:endParaRPr lang="en-US" sz="1400" dirty="0">
              <a:solidFill>
                <a:srgbClr val="FFFFFF"/>
              </a:solidFill>
            </a:endParaRPr>
          </a:p>
        </p:txBody>
      </p:sp>
      <p:sp>
        <p:nvSpPr>
          <p:cNvPr id="3" name="Rectangle 2"/>
          <p:cNvSpPr/>
          <p:nvPr/>
        </p:nvSpPr>
        <p:spPr>
          <a:xfrm>
            <a:off x="2314596" y="-1554407"/>
            <a:ext cx="9768176" cy="369332"/>
          </a:xfrm>
          <a:prstGeom prst="rect">
            <a:avLst/>
          </a:prstGeom>
        </p:spPr>
        <p:txBody>
          <a:bodyPr wrap="square">
            <a:spAutoFit/>
          </a:bodyPr>
          <a:lstStyle/>
          <a:p>
            <a:r>
              <a:rPr lang="en-US" b="1" dirty="0"/>
              <a:t> </a:t>
            </a:r>
            <a:endParaRPr lang="en-US" dirty="0"/>
          </a:p>
        </p:txBody>
      </p:sp>
      <p:grpSp>
        <p:nvGrpSpPr>
          <p:cNvPr id="108" name="Group 107"/>
          <p:cNvGrpSpPr/>
          <p:nvPr/>
        </p:nvGrpSpPr>
        <p:grpSpPr>
          <a:xfrm>
            <a:off x="760429" y="3782225"/>
            <a:ext cx="548640" cy="548640"/>
            <a:chOff x="-2158812" y="1540716"/>
            <a:chExt cx="548640" cy="548640"/>
          </a:xfrm>
        </p:grpSpPr>
        <p:sp>
          <p:nvSpPr>
            <p:cNvPr id="109" name="Oval 108"/>
            <p:cNvSpPr>
              <a:spLocks noChangeArrowheads="1"/>
            </p:cNvSpPr>
            <p:nvPr/>
          </p:nvSpPr>
          <p:spPr bwMode="auto">
            <a:xfrm>
              <a:off x="-2158812" y="1540716"/>
              <a:ext cx="548640" cy="548640"/>
            </a:xfrm>
            <a:prstGeom prst="ellipse">
              <a:avLst/>
            </a:prstGeom>
            <a:solidFill>
              <a:schemeClr val="accent2"/>
            </a:solidFill>
            <a:ln/>
          </p:spPr>
          <p:style>
            <a:lnRef idx="3">
              <a:schemeClr val="lt1"/>
            </a:lnRef>
            <a:fillRef idx="1">
              <a:schemeClr val="accent2"/>
            </a:fillRef>
            <a:effectRef idx="1">
              <a:schemeClr val="accent2"/>
            </a:effectRef>
            <a:fontRef idx="minor">
              <a:schemeClr val="lt1"/>
            </a:fontRef>
          </p:style>
          <p:txBody>
            <a:bodyPr lIns="68589" tIns="34295" rIns="68589" bIns="34295" rtlCol="0" anchor="ctr"/>
            <a:lstStyle/>
            <a:p>
              <a:pPr algn="ctr"/>
              <a:endParaRPr lang="en-US" dirty="0">
                <a:latin typeface="+mj-lt"/>
              </a:endParaRPr>
            </a:p>
          </p:txBody>
        </p:sp>
        <p:grpSp>
          <p:nvGrpSpPr>
            <p:cNvPr id="133" name="Group 132"/>
            <p:cNvGrpSpPr/>
            <p:nvPr/>
          </p:nvGrpSpPr>
          <p:grpSpPr>
            <a:xfrm>
              <a:off x="-2065091" y="1604708"/>
              <a:ext cx="368154" cy="393043"/>
              <a:chOff x="855909" y="-1646492"/>
              <a:chExt cx="368154" cy="393043"/>
            </a:xfrm>
          </p:grpSpPr>
          <p:sp>
            <p:nvSpPr>
              <p:cNvPr id="134" name="Freeform 8"/>
              <p:cNvSpPr>
                <a:spLocks/>
              </p:cNvSpPr>
              <p:nvPr/>
            </p:nvSpPr>
            <p:spPr bwMode="auto">
              <a:xfrm>
                <a:off x="855909" y="-1646492"/>
                <a:ext cx="368154" cy="393043"/>
              </a:xfrm>
              <a:custGeom>
                <a:avLst/>
                <a:gdLst/>
                <a:ahLst/>
                <a:cxnLst>
                  <a:cxn ang="0">
                    <a:pos x="1036" y="263"/>
                  </a:cxn>
                  <a:cxn ang="0">
                    <a:pos x="1090" y="198"/>
                  </a:cxn>
                  <a:cxn ang="0">
                    <a:pos x="880" y="219"/>
                  </a:cxn>
                  <a:cxn ang="0">
                    <a:pos x="904" y="426"/>
                  </a:cxn>
                  <a:cxn ang="0">
                    <a:pos x="958" y="360"/>
                  </a:cxn>
                  <a:cxn ang="0">
                    <a:pos x="1013" y="937"/>
                  </a:cxn>
                  <a:cxn ang="0">
                    <a:pos x="692" y="1089"/>
                  </a:cxn>
                  <a:cxn ang="0">
                    <a:pos x="692" y="982"/>
                  </a:cxn>
                  <a:cxn ang="0">
                    <a:pos x="682" y="982"/>
                  </a:cxn>
                  <a:cxn ang="0">
                    <a:pos x="393" y="692"/>
                  </a:cxn>
                  <a:cxn ang="0">
                    <a:pos x="682" y="403"/>
                  </a:cxn>
                  <a:cxn ang="0">
                    <a:pos x="692" y="403"/>
                  </a:cxn>
                  <a:cxn ang="0">
                    <a:pos x="692" y="0"/>
                  </a:cxn>
                  <a:cxn ang="0">
                    <a:pos x="620" y="5"/>
                  </a:cxn>
                  <a:cxn ang="0">
                    <a:pos x="620" y="106"/>
                  </a:cxn>
                  <a:cxn ang="0">
                    <a:pos x="533" y="123"/>
                  </a:cxn>
                  <a:cxn ang="0">
                    <a:pos x="495" y="30"/>
                  </a:cxn>
                  <a:cxn ang="0">
                    <a:pos x="362" y="85"/>
                  </a:cxn>
                  <a:cxn ang="0">
                    <a:pos x="399" y="178"/>
                  </a:cxn>
                  <a:cxn ang="0">
                    <a:pos x="327" y="227"/>
                  </a:cxn>
                  <a:cxn ang="0">
                    <a:pos x="256" y="156"/>
                  </a:cxn>
                  <a:cxn ang="0">
                    <a:pos x="154" y="258"/>
                  </a:cxn>
                  <a:cxn ang="0">
                    <a:pos x="225" y="329"/>
                  </a:cxn>
                  <a:cxn ang="0">
                    <a:pos x="176" y="401"/>
                  </a:cxn>
                  <a:cxn ang="0">
                    <a:pos x="83" y="364"/>
                  </a:cxn>
                  <a:cxn ang="0">
                    <a:pos x="28" y="497"/>
                  </a:cxn>
                  <a:cxn ang="0">
                    <a:pos x="121" y="535"/>
                  </a:cxn>
                  <a:cxn ang="0">
                    <a:pos x="104" y="620"/>
                  </a:cxn>
                  <a:cxn ang="0">
                    <a:pos x="3" y="620"/>
                  </a:cxn>
                  <a:cxn ang="0">
                    <a:pos x="0" y="692"/>
                  </a:cxn>
                  <a:cxn ang="0">
                    <a:pos x="3" y="765"/>
                  </a:cxn>
                  <a:cxn ang="0">
                    <a:pos x="104" y="765"/>
                  </a:cxn>
                  <a:cxn ang="0">
                    <a:pos x="121" y="851"/>
                  </a:cxn>
                  <a:cxn ang="0">
                    <a:pos x="28" y="889"/>
                  </a:cxn>
                  <a:cxn ang="0">
                    <a:pos x="83" y="1022"/>
                  </a:cxn>
                  <a:cxn ang="0">
                    <a:pos x="176" y="985"/>
                  </a:cxn>
                  <a:cxn ang="0">
                    <a:pos x="225" y="1057"/>
                  </a:cxn>
                  <a:cxn ang="0">
                    <a:pos x="154" y="1128"/>
                  </a:cxn>
                  <a:cxn ang="0">
                    <a:pos x="256" y="1230"/>
                  </a:cxn>
                  <a:cxn ang="0">
                    <a:pos x="327" y="1159"/>
                  </a:cxn>
                  <a:cxn ang="0">
                    <a:pos x="399" y="1208"/>
                  </a:cxn>
                  <a:cxn ang="0">
                    <a:pos x="362" y="1301"/>
                  </a:cxn>
                  <a:cxn ang="0">
                    <a:pos x="495" y="1356"/>
                  </a:cxn>
                  <a:cxn ang="0">
                    <a:pos x="533" y="1263"/>
                  </a:cxn>
                  <a:cxn ang="0">
                    <a:pos x="620" y="1280"/>
                  </a:cxn>
                  <a:cxn ang="0">
                    <a:pos x="620" y="1381"/>
                  </a:cxn>
                  <a:cxn ang="0">
                    <a:pos x="692" y="1384"/>
                  </a:cxn>
                  <a:cxn ang="0">
                    <a:pos x="692" y="1215"/>
                  </a:cxn>
                  <a:cxn ang="0">
                    <a:pos x="1110" y="1016"/>
                  </a:cxn>
                  <a:cxn ang="0">
                    <a:pos x="1036" y="263"/>
                  </a:cxn>
                </a:cxnLst>
                <a:rect l="0" t="0" r="r" b="b"/>
                <a:pathLst>
                  <a:path w="1296" h="1384">
                    <a:moveTo>
                      <a:pt x="1036" y="263"/>
                    </a:moveTo>
                    <a:cubicBezTo>
                      <a:pt x="1090" y="198"/>
                      <a:pt x="1090" y="198"/>
                      <a:pt x="1090" y="198"/>
                    </a:cubicBezTo>
                    <a:cubicBezTo>
                      <a:pt x="880" y="219"/>
                      <a:pt x="880" y="219"/>
                      <a:pt x="880" y="219"/>
                    </a:cubicBezTo>
                    <a:cubicBezTo>
                      <a:pt x="904" y="426"/>
                      <a:pt x="904" y="426"/>
                      <a:pt x="904" y="426"/>
                    </a:cubicBezTo>
                    <a:cubicBezTo>
                      <a:pt x="958" y="360"/>
                      <a:pt x="958" y="360"/>
                      <a:pt x="958" y="360"/>
                    </a:cubicBezTo>
                    <a:cubicBezTo>
                      <a:pt x="1130" y="505"/>
                      <a:pt x="1156" y="761"/>
                      <a:pt x="1013" y="937"/>
                    </a:cubicBezTo>
                    <a:cubicBezTo>
                      <a:pt x="931" y="1038"/>
                      <a:pt x="812" y="1090"/>
                      <a:pt x="692" y="1089"/>
                    </a:cubicBezTo>
                    <a:cubicBezTo>
                      <a:pt x="692" y="982"/>
                      <a:pt x="692" y="982"/>
                      <a:pt x="692" y="982"/>
                    </a:cubicBezTo>
                    <a:cubicBezTo>
                      <a:pt x="682" y="982"/>
                      <a:pt x="682" y="982"/>
                      <a:pt x="682" y="982"/>
                    </a:cubicBezTo>
                    <a:cubicBezTo>
                      <a:pt x="522" y="982"/>
                      <a:pt x="393" y="851"/>
                      <a:pt x="393" y="692"/>
                    </a:cubicBezTo>
                    <a:cubicBezTo>
                      <a:pt x="393" y="532"/>
                      <a:pt x="522" y="403"/>
                      <a:pt x="682" y="403"/>
                    </a:cubicBezTo>
                    <a:cubicBezTo>
                      <a:pt x="692" y="403"/>
                      <a:pt x="692" y="403"/>
                      <a:pt x="692" y="403"/>
                    </a:cubicBezTo>
                    <a:cubicBezTo>
                      <a:pt x="692" y="0"/>
                      <a:pt x="692" y="0"/>
                      <a:pt x="692" y="0"/>
                    </a:cubicBezTo>
                    <a:cubicBezTo>
                      <a:pt x="667" y="0"/>
                      <a:pt x="643" y="2"/>
                      <a:pt x="620" y="5"/>
                    </a:cubicBezTo>
                    <a:cubicBezTo>
                      <a:pt x="620" y="106"/>
                      <a:pt x="620" y="106"/>
                      <a:pt x="620" y="106"/>
                    </a:cubicBezTo>
                    <a:cubicBezTo>
                      <a:pt x="590" y="110"/>
                      <a:pt x="561" y="115"/>
                      <a:pt x="533" y="123"/>
                    </a:cubicBezTo>
                    <a:cubicBezTo>
                      <a:pt x="495" y="30"/>
                      <a:pt x="495" y="30"/>
                      <a:pt x="495" y="30"/>
                    </a:cubicBezTo>
                    <a:cubicBezTo>
                      <a:pt x="448" y="43"/>
                      <a:pt x="403" y="62"/>
                      <a:pt x="362" y="85"/>
                    </a:cubicBezTo>
                    <a:cubicBezTo>
                      <a:pt x="399" y="178"/>
                      <a:pt x="399" y="178"/>
                      <a:pt x="399" y="178"/>
                    </a:cubicBezTo>
                    <a:cubicBezTo>
                      <a:pt x="374" y="192"/>
                      <a:pt x="351" y="209"/>
                      <a:pt x="327" y="227"/>
                    </a:cubicBezTo>
                    <a:cubicBezTo>
                      <a:pt x="256" y="156"/>
                      <a:pt x="256" y="156"/>
                      <a:pt x="256" y="156"/>
                    </a:cubicBezTo>
                    <a:cubicBezTo>
                      <a:pt x="219" y="186"/>
                      <a:pt x="184" y="220"/>
                      <a:pt x="154" y="258"/>
                    </a:cubicBezTo>
                    <a:cubicBezTo>
                      <a:pt x="225" y="329"/>
                      <a:pt x="225" y="329"/>
                      <a:pt x="225" y="329"/>
                    </a:cubicBezTo>
                    <a:cubicBezTo>
                      <a:pt x="208" y="352"/>
                      <a:pt x="192" y="376"/>
                      <a:pt x="176" y="401"/>
                    </a:cubicBezTo>
                    <a:cubicBezTo>
                      <a:pt x="83" y="364"/>
                      <a:pt x="83" y="364"/>
                      <a:pt x="83" y="364"/>
                    </a:cubicBezTo>
                    <a:cubicBezTo>
                      <a:pt x="60" y="404"/>
                      <a:pt x="43" y="450"/>
                      <a:pt x="28" y="497"/>
                    </a:cubicBezTo>
                    <a:cubicBezTo>
                      <a:pt x="121" y="535"/>
                      <a:pt x="121" y="535"/>
                      <a:pt x="121" y="535"/>
                    </a:cubicBezTo>
                    <a:cubicBezTo>
                      <a:pt x="113" y="563"/>
                      <a:pt x="109" y="591"/>
                      <a:pt x="104" y="620"/>
                    </a:cubicBezTo>
                    <a:cubicBezTo>
                      <a:pt x="3" y="620"/>
                      <a:pt x="3" y="620"/>
                      <a:pt x="3" y="620"/>
                    </a:cubicBezTo>
                    <a:cubicBezTo>
                      <a:pt x="0" y="645"/>
                      <a:pt x="0" y="668"/>
                      <a:pt x="0" y="692"/>
                    </a:cubicBezTo>
                    <a:cubicBezTo>
                      <a:pt x="0" y="717"/>
                      <a:pt x="0" y="741"/>
                      <a:pt x="3" y="765"/>
                    </a:cubicBezTo>
                    <a:cubicBezTo>
                      <a:pt x="104" y="765"/>
                      <a:pt x="104" y="765"/>
                      <a:pt x="104" y="765"/>
                    </a:cubicBezTo>
                    <a:cubicBezTo>
                      <a:pt x="109" y="794"/>
                      <a:pt x="113" y="823"/>
                      <a:pt x="121" y="851"/>
                    </a:cubicBezTo>
                    <a:cubicBezTo>
                      <a:pt x="28" y="889"/>
                      <a:pt x="28" y="889"/>
                      <a:pt x="28" y="889"/>
                    </a:cubicBezTo>
                    <a:cubicBezTo>
                      <a:pt x="43" y="936"/>
                      <a:pt x="60" y="982"/>
                      <a:pt x="83" y="1022"/>
                    </a:cubicBezTo>
                    <a:cubicBezTo>
                      <a:pt x="176" y="985"/>
                      <a:pt x="176" y="985"/>
                      <a:pt x="176" y="985"/>
                    </a:cubicBezTo>
                    <a:cubicBezTo>
                      <a:pt x="192" y="1010"/>
                      <a:pt x="208" y="1033"/>
                      <a:pt x="225" y="1057"/>
                    </a:cubicBezTo>
                    <a:cubicBezTo>
                      <a:pt x="154" y="1128"/>
                      <a:pt x="154" y="1128"/>
                      <a:pt x="154" y="1128"/>
                    </a:cubicBezTo>
                    <a:cubicBezTo>
                      <a:pt x="184" y="1166"/>
                      <a:pt x="219" y="1200"/>
                      <a:pt x="256" y="1230"/>
                    </a:cubicBezTo>
                    <a:cubicBezTo>
                      <a:pt x="327" y="1159"/>
                      <a:pt x="327" y="1159"/>
                      <a:pt x="327" y="1159"/>
                    </a:cubicBezTo>
                    <a:cubicBezTo>
                      <a:pt x="351" y="1176"/>
                      <a:pt x="374" y="1194"/>
                      <a:pt x="399" y="1208"/>
                    </a:cubicBezTo>
                    <a:cubicBezTo>
                      <a:pt x="362" y="1301"/>
                      <a:pt x="362" y="1301"/>
                      <a:pt x="362" y="1301"/>
                    </a:cubicBezTo>
                    <a:cubicBezTo>
                      <a:pt x="403" y="1324"/>
                      <a:pt x="448" y="1343"/>
                      <a:pt x="495" y="1356"/>
                    </a:cubicBezTo>
                    <a:cubicBezTo>
                      <a:pt x="533" y="1263"/>
                      <a:pt x="533" y="1263"/>
                      <a:pt x="533" y="1263"/>
                    </a:cubicBezTo>
                    <a:cubicBezTo>
                      <a:pt x="561" y="1271"/>
                      <a:pt x="590" y="1276"/>
                      <a:pt x="620" y="1280"/>
                    </a:cubicBezTo>
                    <a:cubicBezTo>
                      <a:pt x="620" y="1381"/>
                      <a:pt x="620" y="1381"/>
                      <a:pt x="620" y="1381"/>
                    </a:cubicBezTo>
                    <a:cubicBezTo>
                      <a:pt x="643" y="1384"/>
                      <a:pt x="667" y="1384"/>
                      <a:pt x="692" y="1384"/>
                    </a:cubicBezTo>
                    <a:cubicBezTo>
                      <a:pt x="692" y="1215"/>
                      <a:pt x="692" y="1215"/>
                      <a:pt x="692" y="1215"/>
                    </a:cubicBezTo>
                    <a:cubicBezTo>
                      <a:pt x="849" y="1215"/>
                      <a:pt x="1004" y="1147"/>
                      <a:pt x="1110" y="1016"/>
                    </a:cubicBezTo>
                    <a:cubicBezTo>
                      <a:pt x="1296" y="786"/>
                      <a:pt x="1263" y="451"/>
                      <a:pt x="1036" y="263"/>
                    </a:cubicBezTo>
                    <a:close/>
                  </a:path>
                </a:pathLst>
              </a:custGeom>
              <a:solidFill>
                <a:schemeClr val="bg1"/>
              </a:solidFill>
              <a:ln>
                <a:noFill/>
              </a:ln>
              <a:effectLst>
                <a:outerShdw blurRad="63500" sx="102000" sy="102000" algn="ctr" rotWithShape="0">
                  <a:prstClr val="black">
                    <a:alpha val="40000"/>
                  </a:prstClr>
                </a:outerShdw>
              </a:effectLst>
            </p:spPr>
            <p:txBody>
              <a:bodyPr/>
              <a:lstStyle/>
              <a:p>
                <a:pPr fontAlgn="auto">
                  <a:spcBef>
                    <a:spcPts val="0"/>
                  </a:spcBef>
                  <a:spcAft>
                    <a:spcPts val="0"/>
                  </a:spcAft>
                  <a:defRPr/>
                </a:pPr>
                <a:endParaRPr lang="en-US">
                  <a:solidFill>
                    <a:srgbClr val="0096D6"/>
                  </a:solidFill>
                  <a:latin typeface="+mn-lt"/>
                  <a:ea typeface="+mn-ea"/>
                </a:endParaRPr>
              </a:p>
            </p:txBody>
          </p:sp>
          <p:sp>
            <p:nvSpPr>
              <p:cNvPr id="135" name="Freeform 7"/>
              <p:cNvSpPr>
                <a:spLocks noEditPoints="1"/>
              </p:cNvSpPr>
              <p:nvPr/>
            </p:nvSpPr>
            <p:spPr bwMode="auto">
              <a:xfrm>
                <a:off x="974873" y="-1526313"/>
                <a:ext cx="144039" cy="144280"/>
              </a:xfrm>
              <a:custGeom>
                <a:avLst/>
                <a:gdLst/>
                <a:ahLst/>
                <a:cxnLst>
                  <a:cxn ang="0">
                    <a:pos x="253" y="0"/>
                  </a:cxn>
                  <a:cxn ang="0">
                    <a:pos x="0" y="255"/>
                  </a:cxn>
                  <a:cxn ang="0">
                    <a:pos x="253" y="508"/>
                  </a:cxn>
                  <a:cxn ang="0">
                    <a:pos x="507" y="255"/>
                  </a:cxn>
                  <a:cxn ang="0">
                    <a:pos x="253" y="0"/>
                  </a:cxn>
                  <a:cxn ang="0">
                    <a:pos x="206" y="439"/>
                  </a:cxn>
                  <a:cxn ang="0">
                    <a:pos x="38" y="293"/>
                  </a:cxn>
                  <a:cxn ang="0">
                    <a:pos x="81" y="244"/>
                  </a:cxn>
                  <a:cxn ang="0">
                    <a:pos x="201" y="351"/>
                  </a:cxn>
                  <a:cxn ang="0">
                    <a:pos x="409" y="115"/>
                  </a:cxn>
                  <a:cxn ang="0">
                    <a:pos x="455" y="156"/>
                  </a:cxn>
                  <a:cxn ang="0">
                    <a:pos x="206" y="439"/>
                  </a:cxn>
                </a:cxnLst>
                <a:rect l="0" t="0" r="r" b="b"/>
                <a:pathLst>
                  <a:path w="507" h="508">
                    <a:moveTo>
                      <a:pt x="253" y="0"/>
                    </a:moveTo>
                    <a:cubicBezTo>
                      <a:pt x="114" y="0"/>
                      <a:pt x="0" y="115"/>
                      <a:pt x="0" y="255"/>
                    </a:cubicBezTo>
                    <a:cubicBezTo>
                      <a:pt x="0" y="395"/>
                      <a:pt x="114" y="508"/>
                      <a:pt x="253" y="508"/>
                    </a:cubicBezTo>
                    <a:cubicBezTo>
                      <a:pt x="393" y="508"/>
                      <a:pt x="507" y="395"/>
                      <a:pt x="507" y="255"/>
                    </a:cubicBezTo>
                    <a:cubicBezTo>
                      <a:pt x="507" y="115"/>
                      <a:pt x="393" y="0"/>
                      <a:pt x="253" y="0"/>
                    </a:cubicBezTo>
                    <a:close/>
                    <a:moveTo>
                      <a:pt x="206" y="439"/>
                    </a:moveTo>
                    <a:cubicBezTo>
                      <a:pt x="38" y="293"/>
                      <a:pt x="38" y="293"/>
                      <a:pt x="38" y="293"/>
                    </a:cubicBezTo>
                    <a:cubicBezTo>
                      <a:pt x="81" y="244"/>
                      <a:pt x="81" y="244"/>
                      <a:pt x="81" y="244"/>
                    </a:cubicBezTo>
                    <a:cubicBezTo>
                      <a:pt x="201" y="351"/>
                      <a:pt x="201" y="351"/>
                      <a:pt x="201" y="351"/>
                    </a:cubicBezTo>
                    <a:cubicBezTo>
                      <a:pt x="409" y="115"/>
                      <a:pt x="409" y="115"/>
                      <a:pt x="409" y="115"/>
                    </a:cubicBezTo>
                    <a:cubicBezTo>
                      <a:pt x="455" y="156"/>
                      <a:pt x="455" y="156"/>
                      <a:pt x="455" y="156"/>
                    </a:cubicBezTo>
                    <a:lnTo>
                      <a:pt x="206" y="439"/>
                    </a:lnTo>
                    <a:close/>
                  </a:path>
                </a:pathLst>
              </a:custGeom>
              <a:solidFill>
                <a:schemeClr val="bg1"/>
              </a:solidFill>
              <a:ln>
                <a:noFill/>
              </a:ln>
              <a:effectLst>
                <a:outerShdw blurRad="63500" sx="102000" sy="102000" algn="ctr" rotWithShape="0">
                  <a:prstClr val="black">
                    <a:alpha val="40000"/>
                  </a:prstClr>
                </a:outerShdw>
              </a:effectLst>
            </p:spPr>
            <p:txBody>
              <a:bodyPr/>
              <a:lstStyle/>
              <a:p>
                <a:pPr fontAlgn="auto">
                  <a:spcBef>
                    <a:spcPts val="0"/>
                  </a:spcBef>
                  <a:spcAft>
                    <a:spcPts val="0"/>
                  </a:spcAft>
                  <a:defRPr/>
                </a:pPr>
                <a:endParaRPr lang="en-US">
                  <a:solidFill>
                    <a:srgbClr val="0096D6"/>
                  </a:solidFill>
                  <a:latin typeface="+mn-lt"/>
                  <a:ea typeface="+mn-ea"/>
                </a:endParaRPr>
              </a:p>
            </p:txBody>
          </p:sp>
        </p:grpSp>
      </p:grpSp>
      <p:sp>
        <p:nvSpPr>
          <p:cNvPr id="47" name="Rectangle 46"/>
          <p:cNvSpPr/>
          <p:nvPr/>
        </p:nvSpPr>
        <p:spPr>
          <a:xfrm>
            <a:off x="1761735" y="2398434"/>
            <a:ext cx="2277505" cy="62561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463" tIns="34286" rIns="68559" bIns="34286" rtlCol="0" anchor="ctr"/>
          <a:lstStyle/>
          <a:p>
            <a:pPr>
              <a:spcAft>
                <a:spcPts val="900"/>
              </a:spcAft>
            </a:pPr>
            <a:r>
              <a:rPr lang="en-US" sz="1600" b="1" dirty="0" smtClean="0">
                <a:solidFill>
                  <a:schemeClr val="bg1"/>
                </a:solidFill>
              </a:rPr>
              <a:t>Create Programmability</a:t>
            </a:r>
            <a:endParaRPr lang="en-US" sz="1600" b="1" dirty="0">
              <a:solidFill>
                <a:schemeClr val="bg1"/>
              </a:solidFill>
            </a:endParaRPr>
          </a:p>
        </p:txBody>
      </p:sp>
      <p:sp>
        <p:nvSpPr>
          <p:cNvPr id="48" name="TextBox 47"/>
          <p:cNvSpPr txBox="1"/>
          <p:nvPr/>
        </p:nvSpPr>
        <p:spPr>
          <a:xfrm>
            <a:off x="4358305" y="2315110"/>
            <a:ext cx="4353940" cy="715578"/>
          </a:xfrm>
          <a:prstGeom prst="rect">
            <a:avLst/>
          </a:prstGeom>
          <a:noFill/>
        </p:spPr>
        <p:txBody>
          <a:bodyPr wrap="square" lIns="68562" tIns="34289" rIns="68562" bIns="34289" rtlCol="0">
            <a:spAutoFit/>
          </a:bodyPr>
          <a:lstStyle/>
          <a:p>
            <a:pPr lvl="0"/>
            <a:r>
              <a:rPr lang="en-US" sz="1400" dirty="0" smtClean="0">
                <a:solidFill>
                  <a:schemeClr val="bg1"/>
                </a:solidFill>
              </a:rPr>
              <a:t>Enable open and programmable infrastructure, ready to respond intelligently to application requirements; accelerate provisioning of needed resources</a:t>
            </a:r>
            <a:endParaRPr lang="en-US" sz="1500" dirty="0">
              <a:solidFill>
                <a:srgbClr val="FFFFFF"/>
              </a:solidFill>
            </a:endParaRPr>
          </a:p>
        </p:txBody>
      </p:sp>
      <p:grpSp>
        <p:nvGrpSpPr>
          <p:cNvPr id="7" name="Group 6"/>
          <p:cNvGrpSpPr/>
          <p:nvPr/>
        </p:nvGrpSpPr>
        <p:grpSpPr>
          <a:xfrm>
            <a:off x="762529" y="1246618"/>
            <a:ext cx="559510" cy="594218"/>
            <a:chOff x="-2818871" y="1462518"/>
            <a:chExt cx="559510" cy="594218"/>
          </a:xfrm>
        </p:grpSpPr>
        <p:sp>
          <p:nvSpPr>
            <p:cNvPr id="83" name="Oval 82"/>
            <p:cNvSpPr>
              <a:spLocks noChangeArrowheads="1"/>
            </p:cNvSpPr>
            <p:nvPr/>
          </p:nvSpPr>
          <p:spPr bwMode="auto">
            <a:xfrm>
              <a:off x="-2818871" y="1462518"/>
              <a:ext cx="559510" cy="594218"/>
            </a:xfrm>
            <a:prstGeom prst="ellipse">
              <a:avLst/>
            </a:prstGeom>
            <a:solidFill>
              <a:schemeClr val="accent2"/>
            </a:solidFill>
            <a:ln/>
          </p:spPr>
          <p:style>
            <a:lnRef idx="3">
              <a:schemeClr val="lt1"/>
            </a:lnRef>
            <a:fillRef idx="1">
              <a:schemeClr val="accent2"/>
            </a:fillRef>
            <a:effectRef idx="1">
              <a:schemeClr val="accent2"/>
            </a:effectRef>
            <a:fontRef idx="minor">
              <a:schemeClr val="lt1"/>
            </a:fontRef>
          </p:style>
          <p:txBody>
            <a:bodyPr lIns="68589" tIns="34295" rIns="68589" bIns="34295" rtlCol="0" anchor="ctr"/>
            <a:lstStyle/>
            <a:p>
              <a:pPr algn="ctr"/>
              <a:endParaRPr lang="en-US" dirty="0">
                <a:latin typeface="+mj-lt"/>
              </a:endParaRPr>
            </a:p>
          </p:txBody>
        </p:sp>
        <p:sp>
          <p:nvSpPr>
            <p:cNvPr id="55" name="Freeform 57"/>
            <p:cNvSpPr>
              <a:spLocks noEditPoints="1"/>
            </p:cNvSpPr>
            <p:nvPr/>
          </p:nvSpPr>
          <p:spPr bwMode="auto">
            <a:xfrm>
              <a:off x="-2790564" y="1650619"/>
              <a:ext cx="198954" cy="198954"/>
            </a:xfrm>
            <a:custGeom>
              <a:avLst/>
              <a:gdLst/>
              <a:ahLst/>
              <a:cxnLst>
                <a:cxn ang="0">
                  <a:pos x="153" y="80"/>
                </a:cxn>
                <a:cxn ang="0">
                  <a:pos x="137" y="70"/>
                </a:cxn>
                <a:cxn ang="0">
                  <a:pos x="155" y="61"/>
                </a:cxn>
                <a:cxn ang="0">
                  <a:pos x="146" y="38"/>
                </a:cxn>
                <a:cxn ang="0">
                  <a:pos x="140" y="36"/>
                </a:cxn>
                <a:cxn ang="0">
                  <a:pos x="121" y="38"/>
                </a:cxn>
                <a:cxn ang="0">
                  <a:pos x="130" y="20"/>
                </a:cxn>
                <a:cxn ang="0">
                  <a:pos x="110" y="6"/>
                </a:cxn>
                <a:cxn ang="0">
                  <a:pos x="95" y="22"/>
                </a:cxn>
                <a:cxn ang="0">
                  <a:pos x="87" y="4"/>
                </a:cxn>
                <a:cxn ang="0">
                  <a:pos x="82" y="0"/>
                </a:cxn>
                <a:cxn ang="0">
                  <a:pos x="57" y="7"/>
                </a:cxn>
                <a:cxn ang="0">
                  <a:pos x="53" y="26"/>
                </a:cxn>
                <a:cxn ang="0">
                  <a:pos x="36" y="13"/>
                </a:cxn>
                <a:cxn ang="0">
                  <a:pos x="18" y="29"/>
                </a:cxn>
                <a:cxn ang="0">
                  <a:pos x="30" y="45"/>
                </a:cxn>
                <a:cxn ang="0">
                  <a:pos x="10" y="47"/>
                </a:cxn>
                <a:cxn ang="0">
                  <a:pos x="5" y="50"/>
                </a:cxn>
                <a:cxn ang="0">
                  <a:pos x="1" y="74"/>
                </a:cxn>
                <a:cxn ang="0">
                  <a:pos x="20" y="80"/>
                </a:cxn>
                <a:cxn ang="0">
                  <a:pos x="5" y="93"/>
                </a:cxn>
                <a:cxn ang="0">
                  <a:pos x="11" y="118"/>
                </a:cxn>
                <a:cxn ang="0">
                  <a:pos x="17" y="121"/>
                </a:cxn>
                <a:cxn ang="0">
                  <a:pos x="37" y="119"/>
                </a:cxn>
                <a:cxn ang="0">
                  <a:pos x="29" y="140"/>
                </a:cxn>
                <a:cxn ang="0">
                  <a:pos x="51" y="151"/>
                </a:cxn>
                <a:cxn ang="0">
                  <a:pos x="62" y="134"/>
                </a:cxn>
                <a:cxn ang="0">
                  <a:pos x="70" y="153"/>
                </a:cxn>
                <a:cxn ang="0">
                  <a:pos x="73" y="157"/>
                </a:cxn>
                <a:cxn ang="0">
                  <a:pos x="96" y="155"/>
                </a:cxn>
                <a:cxn ang="0">
                  <a:pos x="100" y="150"/>
                </a:cxn>
                <a:cxn ang="0">
                  <a:pos x="104" y="131"/>
                </a:cxn>
                <a:cxn ang="0">
                  <a:pos x="119" y="145"/>
                </a:cxn>
                <a:cxn ang="0">
                  <a:pos x="138" y="130"/>
                </a:cxn>
                <a:cxn ang="0">
                  <a:pos x="138" y="124"/>
                </a:cxn>
                <a:cxn ang="0">
                  <a:pos x="130" y="106"/>
                </a:cxn>
                <a:cxn ang="0">
                  <a:pos x="150" y="109"/>
                </a:cxn>
                <a:cxn ang="0">
                  <a:pos x="157" y="86"/>
                </a:cxn>
                <a:cxn ang="0">
                  <a:pos x="99" y="83"/>
                </a:cxn>
                <a:cxn ang="0">
                  <a:pos x="58" y="74"/>
                </a:cxn>
                <a:cxn ang="0">
                  <a:pos x="99" y="83"/>
                </a:cxn>
              </a:cxnLst>
              <a:rect l="0" t="0" r="r" b="b"/>
              <a:pathLst>
                <a:path w="157" h="157">
                  <a:moveTo>
                    <a:pt x="156" y="82"/>
                  </a:moveTo>
                  <a:cubicBezTo>
                    <a:pt x="156" y="81"/>
                    <a:pt x="155" y="81"/>
                    <a:pt x="153" y="80"/>
                  </a:cubicBezTo>
                  <a:cubicBezTo>
                    <a:pt x="137" y="77"/>
                    <a:pt x="137" y="77"/>
                    <a:pt x="137" y="77"/>
                  </a:cubicBezTo>
                  <a:cubicBezTo>
                    <a:pt x="137" y="70"/>
                    <a:pt x="137" y="70"/>
                    <a:pt x="137" y="70"/>
                  </a:cubicBezTo>
                  <a:cubicBezTo>
                    <a:pt x="152" y="63"/>
                    <a:pt x="152" y="63"/>
                    <a:pt x="152" y="63"/>
                  </a:cubicBezTo>
                  <a:cubicBezTo>
                    <a:pt x="153" y="63"/>
                    <a:pt x="154" y="62"/>
                    <a:pt x="155" y="61"/>
                  </a:cubicBezTo>
                  <a:cubicBezTo>
                    <a:pt x="155" y="60"/>
                    <a:pt x="155" y="59"/>
                    <a:pt x="154" y="58"/>
                  </a:cubicBezTo>
                  <a:cubicBezTo>
                    <a:pt x="146" y="38"/>
                    <a:pt x="146" y="38"/>
                    <a:pt x="146" y="38"/>
                  </a:cubicBezTo>
                  <a:cubicBezTo>
                    <a:pt x="146" y="37"/>
                    <a:pt x="145" y="36"/>
                    <a:pt x="144" y="36"/>
                  </a:cubicBezTo>
                  <a:cubicBezTo>
                    <a:pt x="143" y="35"/>
                    <a:pt x="141" y="36"/>
                    <a:pt x="140" y="36"/>
                  </a:cubicBezTo>
                  <a:cubicBezTo>
                    <a:pt x="125" y="43"/>
                    <a:pt x="125" y="43"/>
                    <a:pt x="125" y="43"/>
                  </a:cubicBezTo>
                  <a:cubicBezTo>
                    <a:pt x="121" y="38"/>
                    <a:pt x="121" y="38"/>
                    <a:pt x="121" y="38"/>
                  </a:cubicBezTo>
                  <a:cubicBezTo>
                    <a:pt x="129" y="23"/>
                    <a:pt x="129" y="23"/>
                    <a:pt x="129" y="23"/>
                  </a:cubicBezTo>
                  <a:cubicBezTo>
                    <a:pt x="130" y="22"/>
                    <a:pt x="130" y="21"/>
                    <a:pt x="130" y="20"/>
                  </a:cubicBezTo>
                  <a:cubicBezTo>
                    <a:pt x="130" y="19"/>
                    <a:pt x="129" y="18"/>
                    <a:pt x="128" y="17"/>
                  </a:cubicBezTo>
                  <a:cubicBezTo>
                    <a:pt x="110" y="6"/>
                    <a:pt x="110" y="6"/>
                    <a:pt x="110" y="6"/>
                  </a:cubicBezTo>
                  <a:cubicBezTo>
                    <a:pt x="108" y="5"/>
                    <a:pt x="105" y="6"/>
                    <a:pt x="104" y="8"/>
                  </a:cubicBezTo>
                  <a:cubicBezTo>
                    <a:pt x="95" y="22"/>
                    <a:pt x="95" y="22"/>
                    <a:pt x="95" y="22"/>
                  </a:cubicBezTo>
                  <a:cubicBezTo>
                    <a:pt x="89" y="21"/>
                    <a:pt x="89" y="21"/>
                    <a:pt x="89" y="21"/>
                  </a:cubicBezTo>
                  <a:cubicBezTo>
                    <a:pt x="87" y="4"/>
                    <a:pt x="87" y="4"/>
                    <a:pt x="87" y="4"/>
                  </a:cubicBezTo>
                  <a:cubicBezTo>
                    <a:pt x="87" y="3"/>
                    <a:pt x="87" y="2"/>
                    <a:pt x="86" y="1"/>
                  </a:cubicBezTo>
                  <a:cubicBezTo>
                    <a:pt x="85" y="0"/>
                    <a:pt x="84" y="0"/>
                    <a:pt x="82" y="0"/>
                  </a:cubicBezTo>
                  <a:cubicBezTo>
                    <a:pt x="61" y="2"/>
                    <a:pt x="61" y="2"/>
                    <a:pt x="61" y="2"/>
                  </a:cubicBezTo>
                  <a:cubicBezTo>
                    <a:pt x="59" y="2"/>
                    <a:pt x="57" y="4"/>
                    <a:pt x="57" y="7"/>
                  </a:cubicBezTo>
                  <a:cubicBezTo>
                    <a:pt x="59" y="23"/>
                    <a:pt x="59" y="23"/>
                    <a:pt x="59" y="23"/>
                  </a:cubicBezTo>
                  <a:cubicBezTo>
                    <a:pt x="53" y="26"/>
                    <a:pt x="53" y="26"/>
                    <a:pt x="53" y="26"/>
                  </a:cubicBezTo>
                  <a:cubicBezTo>
                    <a:pt x="42" y="13"/>
                    <a:pt x="42" y="13"/>
                    <a:pt x="42" y="13"/>
                  </a:cubicBezTo>
                  <a:cubicBezTo>
                    <a:pt x="40" y="11"/>
                    <a:pt x="37" y="11"/>
                    <a:pt x="36" y="13"/>
                  </a:cubicBezTo>
                  <a:cubicBezTo>
                    <a:pt x="20" y="26"/>
                    <a:pt x="20" y="26"/>
                    <a:pt x="20" y="26"/>
                  </a:cubicBezTo>
                  <a:cubicBezTo>
                    <a:pt x="19" y="27"/>
                    <a:pt x="18" y="28"/>
                    <a:pt x="18" y="29"/>
                  </a:cubicBezTo>
                  <a:cubicBezTo>
                    <a:pt x="18" y="31"/>
                    <a:pt x="19" y="32"/>
                    <a:pt x="19" y="33"/>
                  </a:cubicBezTo>
                  <a:cubicBezTo>
                    <a:pt x="30" y="45"/>
                    <a:pt x="30" y="45"/>
                    <a:pt x="30" y="45"/>
                  </a:cubicBezTo>
                  <a:cubicBezTo>
                    <a:pt x="27" y="51"/>
                    <a:pt x="27" y="51"/>
                    <a:pt x="27" y="51"/>
                  </a:cubicBezTo>
                  <a:cubicBezTo>
                    <a:pt x="10" y="47"/>
                    <a:pt x="10" y="47"/>
                    <a:pt x="10" y="47"/>
                  </a:cubicBezTo>
                  <a:cubicBezTo>
                    <a:pt x="9" y="47"/>
                    <a:pt x="8" y="47"/>
                    <a:pt x="7" y="48"/>
                  </a:cubicBezTo>
                  <a:cubicBezTo>
                    <a:pt x="6" y="48"/>
                    <a:pt x="5" y="49"/>
                    <a:pt x="5" y="50"/>
                  </a:cubicBezTo>
                  <a:cubicBezTo>
                    <a:pt x="1" y="71"/>
                    <a:pt x="1" y="71"/>
                    <a:pt x="1" y="71"/>
                  </a:cubicBezTo>
                  <a:cubicBezTo>
                    <a:pt x="0" y="72"/>
                    <a:pt x="1" y="73"/>
                    <a:pt x="1" y="74"/>
                  </a:cubicBezTo>
                  <a:cubicBezTo>
                    <a:pt x="2" y="75"/>
                    <a:pt x="3" y="76"/>
                    <a:pt x="4" y="76"/>
                  </a:cubicBezTo>
                  <a:cubicBezTo>
                    <a:pt x="20" y="80"/>
                    <a:pt x="20" y="80"/>
                    <a:pt x="20" y="80"/>
                  </a:cubicBezTo>
                  <a:cubicBezTo>
                    <a:pt x="21" y="86"/>
                    <a:pt x="21" y="86"/>
                    <a:pt x="21" y="86"/>
                  </a:cubicBezTo>
                  <a:cubicBezTo>
                    <a:pt x="5" y="93"/>
                    <a:pt x="5" y="93"/>
                    <a:pt x="5" y="93"/>
                  </a:cubicBezTo>
                  <a:cubicBezTo>
                    <a:pt x="3" y="94"/>
                    <a:pt x="2" y="97"/>
                    <a:pt x="3" y="99"/>
                  </a:cubicBezTo>
                  <a:cubicBezTo>
                    <a:pt x="11" y="118"/>
                    <a:pt x="11" y="118"/>
                    <a:pt x="11" y="118"/>
                  </a:cubicBezTo>
                  <a:cubicBezTo>
                    <a:pt x="12" y="119"/>
                    <a:pt x="13" y="120"/>
                    <a:pt x="14" y="121"/>
                  </a:cubicBezTo>
                  <a:cubicBezTo>
                    <a:pt x="15" y="121"/>
                    <a:pt x="16" y="121"/>
                    <a:pt x="17" y="121"/>
                  </a:cubicBezTo>
                  <a:cubicBezTo>
                    <a:pt x="32" y="114"/>
                    <a:pt x="32" y="114"/>
                    <a:pt x="32" y="114"/>
                  </a:cubicBezTo>
                  <a:cubicBezTo>
                    <a:pt x="37" y="119"/>
                    <a:pt x="37" y="119"/>
                    <a:pt x="37" y="119"/>
                  </a:cubicBezTo>
                  <a:cubicBezTo>
                    <a:pt x="28" y="134"/>
                    <a:pt x="28" y="134"/>
                    <a:pt x="28" y="134"/>
                  </a:cubicBezTo>
                  <a:cubicBezTo>
                    <a:pt x="27" y="136"/>
                    <a:pt x="27" y="138"/>
                    <a:pt x="29" y="140"/>
                  </a:cubicBezTo>
                  <a:cubicBezTo>
                    <a:pt x="48" y="150"/>
                    <a:pt x="48" y="150"/>
                    <a:pt x="48" y="150"/>
                  </a:cubicBezTo>
                  <a:cubicBezTo>
                    <a:pt x="49" y="151"/>
                    <a:pt x="50" y="151"/>
                    <a:pt x="51" y="151"/>
                  </a:cubicBezTo>
                  <a:cubicBezTo>
                    <a:pt x="52" y="150"/>
                    <a:pt x="53" y="150"/>
                    <a:pt x="54" y="149"/>
                  </a:cubicBezTo>
                  <a:cubicBezTo>
                    <a:pt x="62" y="134"/>
                    <a:pt x="62" y="134"/>
                    <a:pt x="62" y="134"/>
                  </a:cubicBezTo>
                  <a:cubicBezTo>
                    <a:pt x="69" y="136"/>
                    <a:pt x="69" y="136"/>
                    <a:pt x="69" y="136"/>
                  </a:cubicBezTo>
                  <a:cubicBezTo>
                    <a:pt x="70" y="153"/>
                    <a:pt x="70" y="153"/>
                    <a:pt x="70" y="153"/>
                  </a:cubicBezTo>
                  <a:cubicBezTo>
                    <a:pt x="70" y="154"/>
                    <a:pt x="71" y="155"/>
                    <a:pt x="72" y="156"/>
                  </a:cubicBezTo>
                  <a:cubicBezTo>
                    <a:pt x="72" y="156"/>
                    <a:pt x="73" y="157"/>
                    <a:pt x="73" y="157"/>
                  </a:cubicBezTo>
                  <a:cubicBezTo>
                    <a:pt x="74" y="157"/>
                    <a:pt x="74" y="157"/>
                    <a:pt x="75" y="157"/>
                  </a:cubicBezTo>
                  <a:cubicBezTo>
                    <a:pt x="96" y="155"/>
                    <a:pt x="96" y="155"/>
                    <a:pt x="96" y="155"/>
                  </a:cubicBezTo>
                  <a:cubicBezTo>
                    <a:pt x="97" y="155"/>
                    <a:pt x="98" y="154"/>
                    <a:pt x="99" y="153"/>
                  </a:cubicBezTo>
                  <a:cubicBezTo>
                    <a:pt x="100" y="152"/>
                    <a:pt x="100" y="151"/>
                    <a:pt x="100" y="150"/>
                  </a:cubicBezTo>
                  <a:cubicBezTo>
                    <a:pt x="98" y="133"/>
                    <a:pt x="98" y="133"/>
                    <a:pt x="98" y="133"/>
                  </a:cubicBezTo>
                  <a:cubicBezTo>
                    <a:pt x="104" y="131"/>
                    <a:pt x="104" y="131"/>
                    <a:pt x="104" y="131"/>
                  </a:cubicBezTo>
                  <a:cubicBezTo>
                    <a:pt x="116" y="144"/>
                    <a:pt x="116" y="144"/>
                    <a:pt x="116" y="144"/>
                  </a:cubicBezTo>
                  <a:cubicBezTo>
                    <a:pt x="116" y="144"/>
                    <a:pt x="117" y="145"/>
                    <a:pt x="119" y="145"/>
                  </a:cubicBezTo>
                  <a:cubicBezTo>
                    <a:pt x="120" y="145"/>
                    <a:pt x="121" y="145"/>
                    <a:pt x="122" y="144"/>
                  </a:cubicBezTo>
                  <a:cubicBezTo>
                    <a:pt x="138" y="130"/>
                    <a:pt x="138" y="130"/>
                    <a:pt x="138" y="130"/>
                  </a:cubicBezTo>
                  <a:cubicBezTo>
                    <a:pt x="138" y="129"/>
                    <a:pt x="139" y="128"/>
                    <a:pt x="139" y="127"/>
                  </a:cubicBezTo>
                  <a:cubicBezTo>
                    <a:pt x="139" y="126"/>
                    <a:pt x="139" y="125"/>
                    <a:pt x="138" y="124"/>
                  </a:cubicBezTo>
                  <a:cubicBezTo>
                    <a:pt x="127" y="111"/>
                    <a:pt x="127" y="111"/>
                    <a:pt x="127" y="111"/>
                  </a:cubicBezTo>
                  <a:cubicBezTo>
                    <a:pt x="130" y="106"/>
                    <a:pt x="130" y="106"/>
                    <a:pt x="130" y="106"/>
                  </a:cubicBezTo>
                  <a:cubicBezTo>
                    <a:pt x="147" y="109"/>
                    <a:pt x="147" y="109"/>
                    <a:pt x="147" y="109"/>
                  </a:cubicBezTo>
                  <a:cubicBezTo>
                    <a:pt x="148" y="110"/>
                    <a:pt x="149" y="109"/>
                    <a:pt x="150" y="109"/>
                  </a:cubicBezTo>
                  <a:cubicBezTo>
                    <a:pt x="151" y="108"/>
                    <a:pt x="152" y="107"/>
                    <a:pt x="152" y="106"/>
                  </a:cubicBezTo>
                  <a:cubicBezTo>
                    <a:pt x="157" y="86"/>
                    <a:pt x="157" y="86"/>
                    <a:pt x="157" y="86"/>
                  </a:cubicBezTo>
                  <a:cubicBezTo>
                    <a:pt x="157" y="84"/>
                    <a:pt x="157" y="83"/>
                    <a:pt x="156" y="82"/>
                  </a:cubicBezTo>
                  <a:close/>
                  <a:moveTo>
                    <a:pt x="99" y="83"/>
                  </a:moveTo>
                  <a:cubicBezTo>
                    <a:pt x="97" y="94"/>
                    <a:pt x="85" y="102"/>
                    <a:pt x="74" y="99"/>
                  </a:cubicBezTo>
                  <a:cubicBezTo>
                    <a:pt x="63" y="96"/>
                    <a:pt x="55" y="85"/>
                    <a:pt x="58" y="74"/>
                  </a:cubicBezTo>
                  <a:cubicBezTo>
                    <a:pt x="60" y="62"/>
                    <a:pt x="72" y="55"/>
                    <a:pt x="83" y="58"/>
                  </a:cubicBezTo>
                  <a:cubicBezTo>
                    <a:pt x="95" y="60"/>
                    <a:pt x="102" y="71"/>
                    <a:pt x="99" y="8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57"/>
            <p:cNvSpPr>
              <a:spLocks noEditPoints="1"/>
            </p:cNvSpPr>
            <p:nvPr/>
          </p:nvSpPr>
          <p:spPr bwMode="auto">
            <a:xfrm>
              <a:off x="-2482110" y="1650619"/>
              <a:ext cx="198954" cy="198954"/>
            </a:xfrm>
            <a:custGeom>
              <a:avLst/>
              <a:gdLst/>
              <a:ahLst/>
              <a:cxnLst>
                <a:cxn ang="0">
                  <a:pos x="153" y="80"/>
                </a:cxn>
                <a:cxn ang="0">
                  <a:pos x="137" y="70"/>
                </a:cxn>
                <a:cxn ang="0">
                  <a:pos x="155" y="61"/>
                </a:cxn>
                <a:cxn ang="0">
                  <a:pos x="146" y="38"/>
                </a:cxn>
                <a:cxn ang="0">
                  <a:pos x="140" y="36"/>
                </a:cxn>
                <a:cxn ang="0">
                  <a:pos x="121" y="38"/>
                </a:cxn>
                <a:cxn ang="0">
                  <a:pos x="130" y="20"/>
                </a:cxn>
                <a:cxn ang="0">
                  <a:pos x="110" y="6"/>
                </a:cxn>
                <a:cxn ang="0">
                  <a:pos x="95" y="22"/>
                </a:cxn>
                <a:cxn ang="0">
                  <a:pos x="87" y="4"/>
                </a:cxn>
                <a:cxn ang="0">
                  <a:pos x="82" y="0"/>
                </a:cxn>
                <a:cxn ang="0">
                  <a:pos x="57" y="7"/>
                </a:cxn>
                <a:cxn ang="0">
                  <a:pos x="53" y="26"/>
                </a:cxn>
                <a:cxn ang="0">
                  <a:pos x="36" y="13"/>
                </a:cxn>
                <a:cxn ang="0">
                  <a:pos x="18" y="29"/>
                </a:cxn>
                <a:cxn ang="0">
                  <a:pos x="30" y="45"/>
                </a:cxn>
                <a:cxn ang="0">
                  <a:pos x="10" y="47"/>
                </a:cxn>
                <a:cxn ang="0">
                  <a:pos x="5" y="50"/>
                </a:cxn>
                <a:cxn ang="0">
                  <a:pos x="1" y="74"/>
                </a:cxn>
                <a:cxn ang="0">
                  <a:pos x="20" y="80"/>
                </a:cxn>
                <a:cxn ang="0">
                  <a:pos x="5" y="93"/>
                </a:cxn>
                <a:cxn ang="0">
                  <a:pos x="11" y="118"/>
                </a:cxn>
                <a:cxn ang="0">
                  <a:pos x="17" y="121"/>
                </a:cxn>
                <a:cxn ang="0">
                  <a:pos x="37" y="119"/>
                </a:cxn>
                <a:cxn ang="0">
                  <a:pos x="29" y="140"/>
                </a:cxn>
                <a:cxn ang="0">
                  <a:pos x="51" y="151"/>
                </a:cxn>
                <a:cxn ang="0">
                  <a:pos x="62" y="134"/>
                </a:cxn>
                <a:cxn ang="0">
                  <a:pos x="70" y="153"/>
                </a:cxn>
                <a:cxn ang="0">
                  <a:pos x="73" y="157"/>
                </a:cxn>
                <a:cxn ang="0">
                  <a:pos x="96" y="155"/>
                </a:cxn>
                <a:cxn ang="0">
                  <a:pos x="100" y="150"/>
                </a:cxn>
                <a:cxn ang="0">
                  <a:pos x="104" y="131"/>
                </a:cxn>
                <a:cxn ang="0">
                  <a:pos x="119" y="145"/>
                </a:cxn>
                <a:cxn ang="0">
                  <a:pos x="138" y="130"/>
                </a:cxn>
                <a:cxn ang="0">
                  <a:pos x="138" y="124"/>
                </a:cxn>
                <a:cxn ang="0">
                  <a:pos x="130" y="106"/>
                </a:cxn>
                <a:cxn ang="0">
                  <a:pos x="150" y="109"/>
                </a:cxn>
                <a:cxn ang="0">
                  <a:pos x="157" y="86"/>
                </a:cxn>
                <a:cxn ang="0">
                  <a:pos x="99" y="83"/>
                </a:cxn>
                <a:cxn ang="0">
                  <a:pos x="58" y="74"/>
                </a:cxn>
                <a:cxn ang="0">
                  <a:pos x="99" y="83"/>
                </a:cxn>
              </a:cxnLst>
              <a:rect l="0" t="0" r="r" b="b"/>
              <a:pathLst>
                <a:path w="157" h="157">
                  <a:moveTo>
                    <a:pt x="156" y="82"/>
                  </a:moveTo>
                  <a:cubicBezTo>
                    <a:pt x="156" y="81"/>
                    <a:pt x="155" y="81"/>
                    <a:pt x="153" y="80"/>
                  </a:cubicBezTo>
                  <a:cubicBezTo>
                    <a:pt x="137" y="77"/>
                    <a:pt x="137" y="77"/>
                    <a:pt x="137" y="77"/>
                  </a:cubicBezTo>
                  <a:cubicBezTo>
                    <a:pt x="137" y="70"/>
                    <a:pt x="137" y="70"/>
                    <a:pt x="137" y="70"/>
                  </a:cubicBezTo>
                  <a:cubicBezTo>
                    <a:pt x="152" y="63"/>
                    <a:pt x="152" y="63"/>
                    <a:pt x="152" y="63"/>
                  </a:cubicBezTo>
                  <a:cubicBezTo>
                    <a:pt x="153" y="63"/>
                    <a:pt x="154" y="62"/>
                    <a:pt x="155" y="61"/>
                  </a:cubicBezTo>
                  <a:cubicBezTo>
                    <a:pt x="155" y="60"/>
                    <a:pt x="155" y="59"/>
                    <a:pt x="154" y="58"/>
                  </a:cubicBezTo>
                  <a:cubicBezTo>
                    <a:pt x="146" y="38"/>
                    <a:pt x="146" y="38"/>
                    <a:pt x="146" y="38"/>
                  </a:cubicBezTo>
                  <a:cubicBezTo>
                    <a:pt x="146" y="37"/>
                    <a:pt x="145" y="36"/>
                    <a:pt x="144" y="36"/>
                  </a:cubicBezTo>
                  <a:cubicBezTo>
                    <a:pt x="143" y="35"/>
                    <a:pt x="141" y="36"/>
                    <a:pt x="140" y="36"/>
                  </a:cubicBezTo>
                  <a:cubicBezTo>
                    <a:pt x="125" y="43"/>
                    <a:pt x="125" y="43"/>
                    <a:pt x="125" y="43"/>
                  </a:cubicBezTo>
                  <a:cubicBezTo>
                    <a:pt x="121" y="38"/>
                    <a:pt x="121" y="38"/>
                    <a:pt x="121" y="38"/>
                  </a:cubicBezTo>
                  <a:cubicBezTo>
                    <a:pt x="129" y="23"/>
                    <a:pt x="129" y="23"/>
                    <a:pt x="129" y="23"/>
                  </a:cubicBezTo>
                  <a:cubicBezTo>
                    <a:pt x="130" y="22"/>
                    <a:pt x="130" y="21"/>
                    <a:pt x="130" y="20"/>
                  </a:cubicBezTo>
                  <a:cubicBezTo>
                    <a:pt x="130" y="19"/>
                    <a:pt x="129" y="18"/>
                    <a:pt x="128" y="17"/>
                  </a:cubicBezTo>
                  <a:cubicBezTo>
                    <a:pt x="110" y="6"/>
                    <a:pt x="110" y="6"/>
                    <a:pt x="110" y="6"/>
                  </a:cubicBezTo>
                  <a:cubicBezTo>
                    <a:pt x="108" y="5"/>
                    <a:pt x="105" y="6"/>
                    <a:pt x="104" y="8"/>
                  </a:cubicBezTo>
                  <a:cubicBezTo>
                    <a:pt x="95" y="22"/>
                    <a:pt x="95" y="22"/>
                    <a:pt x="95" y="22"/>
                  </a:cubicBezTo>
                  <a:cubicBezTo>
                    <a:pt x="89" y="21"/>
                    <a:pt x="89" y="21"/>
                    <a:pt x="89" y="21"/>
                  </a:cubicBezTo>
                  <a:cubicBezTo>
                    <a:pt x="87" y="4"/>
                    <a:pt x="87" y="4"/>
                    <a:pt x="87" y="4"/>
                  </a:cubicBezTo>
                  <a:cubicBezTo>
                    <a:pt x="87" y="3"/>
                    <a:pt x="87" y="2"/>
                    <a:pt x="86" y="1"/>
                  </a:cubicBezTo>
                  <a:cubicBezTo>
                    <a:pt x="85" y="0"/>
                    <a:pt x="84" y="0"/>
                    <a:pt x="82" y="0"/>
                  </a:cubicBezTo>
                  <a:cubicBezTo>
                    <a:pt x="61" y="2"/>
                    <a:pt x="61" y="2"/>
                    <a:pt x="61" y="2"/>
                  </a:cubicBezTo>
                  <a:cubicBezTo>
                    <a:pt x="59" y="2"/>
                    <a:pt x="57" y="4"/>
                    <a:pt x="57" y="7"/>
                  </a:cubicBezTo>
                  <a:cubicBezTo>
                    <a:pt x="59" y="23"/>
                    <a:pt x="59" y="23"/>
                    <a:pt x="59" y="23"/>
                  </a:cubicBezTo>
                  <a:cubicBezTo>
                    <a:pt x="53" y="26"/>
                    <a:pt x="53" y="26"/>
                    <a:pt x="53" y="26"/>
                  </a:cubicBezTo>
                  <a:cubicBezTo>
                    <a:pt x="42" y="13"/>
                    <a:pt x="42" y="13"/>
                    <a:pt x="42" y="13"/>
                  </a:cubicBezTo>
                  <a:cubicBezTo>
                    <a:pt x="40" y="11"/>
                    <a:pt x="37" y="11"/>
                    <a:pt x="36" y="13"/>
                  </a:cubicBezTo>
                  <a:cubicBezTo>
                    <a:pt x="20" y="26"/>
                    <a:pt x="20" y="26"/>
                    <a:pt x="20" y="26"/>
                  </a:cubicBezTo>
                  <a:cubicBezTo>
                    <a:pt x="19" y="27"/>
                    <a:pt x="18" y="28"/>
                    <a:pt x="18" y="29"/>
                  </a:cubicBezTo>
                  <a:cubicBezTo>
                    <a:pt x="18" y="31"/>
                    <a:pt x="19" y="32"/>
                    <a:pt x="19" y="33"/>
                  </a:cubicBezTo>
                  <a:cubicBezTo>
                    <a:pt x="30" y="45"/>
                    <a:pt x="30" y="45"/>
                    <a:pt x="30" y="45"/>
                  </a:cubicBezTo>
                  <a:cubicBezTo>
                    <a:pt x="27" y="51"/>
                    <a:pt x="27" y="51"/>
                    <a:pt x="27" y="51"/>
                  </a:cubicBezTo>
                  <a:cubicBezTo>
                    <a:pt x="10" y="47"/>
                    <a:pt x="10" y="47"/>
                    <a:pt x="10" y="47"/>
                  </a:cubicBezTo>
                  <a:cubicBezTo>
                    <a:pt x="9" y="47"/>
                    <a:pt x="8" y="47"/>
                    <a:pt x="7" y="48"/>
                  </a:cubicBezTo>
                  <a:cubicBezTo>
                    <a:pt x="6" y="48"/>
                    <a:pt x="5" y="49"/>
                    <a:pt x="5" y="50"/>
                  </a:cubicBezTo>
                  <a:cubicBezTo>
                    <a:pt x="1" y="71"/>
                    <a:pt x="1" y="71"/>
                    <a:pt x="1" y="71"/>
                  </a:cubicBezTo>
                  <a:cubicBezTo>
                    <a:pt x="0" y="72"/>
                    <a:pt x="1" y="73"/>
                    <a:pt x="1" y="74"/>
                  </a:cubicBezTo>
                  <a:cubicBezTo>
                    <a:pt x="2" y="75"/>
                    <a:pt x="3" y="76"/>
                    <a:pt x="4" y="76"/>
                  </a:cubicBezTo>
                  <a:cubicBezTo>
                    <a:pt x="20" y="80"/>
                    <a:pt x="20" y="80"/>
                    <a:pt x="20" y="80"/>
                  </a:cubicBezTo>
                  <a:cubicBezTo>
                    <a:pt x="21" y="86"/>
                    <a:pt x="21" y="86"/>
                    <a:pt x="21" y="86"/>
                  </a:cubicBezTo>
                  <a:cubicBezTo>
                    <a:pt x="5" y="93"/>
                    <a:pt x="5" y="93"/>
                    <a:pt x="5" y="93"/>
                  </a:cubicBezTo>
                  <a:cubicBezTo>
                    <a:pt x="3" y="94"/>
                    <a:pt x="2" y="97"/>
                    <a:pt x="3" y="99"/>
                  </a:cubicBezTo>
                  <a:cubicBezTo>
                    <a:pt x="11" y="118"/>
                    <a:pt x="11" y="118"/>
                    <a:pt x="11" y="118"/>
                  </a:cubicBezTo>
                  <a:cubicBezTo>
                    <a:pt x="12" y="119"/>
                    <a:pt x="13" y="120"/>
                    <a:pt x="14" y="121"/>
                  </a:cubicBezTo>
                  <a:cubicBezTo>
                    <a:pt x="15" y="121"/>
                    <a:pt x="16" y="121"/>
                    <a:pt x="17" y="121"/>
                  </a:cubicBezTo>
                  <a:cubicBezTo>
                    <a:pt x="32" y="114"/>
                    <a:pt x="32" y="114"/>
                    <a:pt x="32" y="114"/>
                  </a:cubicBezTo>
                  <a:cubicBezTo>
                    <a:pt x="37" y="119"/>
                    <a:pt x="37" y="119"/>
                    <a:pt x="37" y="119"/>
                  </a:cubicBezTo>
                  <a:cubicBezTo>
                    <a:pt x="28" y="134"/>
                    <a:pt x="28" y="134"/>
                    <a:pt x="28" y="134"/>
                  </a:cubicBezTo>
                  <a:cubicBezTo>
                    <a:pt x="27" y="136"/>
                    <a:pt x="27" y="138"/>
                    <a:pt x="29" y="140"/>
                  </a:cubicBezTo>
                  <a:cubicBezTo>
                    <a:pt x="48" y="150"/>
                    <a:pt x="48" y="150"/>
                    <a:pt x="48" y="150"/>
                  </a:cubicBezTo>
                  <a:cubicBezTo>
                    <a:pt x="49" y="151"/>
                    <a:pt x="50" y="151"/>
                    <a:pt x="51" y="151"/>
                  </a:cubicBezTo>
                  <a:cubicBezTo>
                    <a:pt x="52" y="150"/>
                    <a:pt x="53" y="150"/>
                    <a:pt x="54" y="149"/>
                  </a:cubicBezTo>
                  <a:cubicBezTo>
                    <a:pt x="62" y="134"/>
                    <a:pt x="62" y="134"/>
                    <a:pt x="62" y="134"/>
                  </a:cubicBezTo>
                  <a:cubicBezTo>
                    <a:pt x="69" y="136"/>
                    <a:pt x="69" y="136"/>
                    <a:pt x="69" y="136"/>
                  </a:cubicBezTo>
                  <a:cubicBezTo>
                    <a:pt x="70" y="153"/>
                    <a:pt x="70" y="153"/>
                    <a:pt x="70" y="153"/>
                  </a:cubicBezTo>
                  <a:cubicBezTo>
                    <a:pt x="70" y="154"/>
                    <a:pt x="71" y="155"/>
                    <a:pt x="72" y="156"/>
                  </a:cubicBezTo>
                  <a:cubicBezTo>
                    <a:pt x="72" y="156"/>
                    <a:pt x="73" y="157"/>
                    <a:pt x="73" y="157"/>
                  </a:cubicBezTo>
                  <a:cubicBezTo>
                    <a:pt x="74" y="157"/>
                    <a:pt x="74" y="157"/>
                    <a:pt x="75" y="157"/>
                  </a:cubicBezTo>
                  <a:cubicBezTo>
                    <a:pt x="96" y="155"/>
                    <a:pt x="96" y="155"/>
                    <a:pt x="96" y="155"/>
                  </a:cubicBezTo>
                  <a:cubicBezTo>
                    <a:pt x="97" y="155"/>
                    <a:pt x="98" y="154"/>
                    <a:pt x="99" y="153"/>
                  </a:cubicBezTo>
                  <a:cubicBezTo>
                    <a:pt x="100" y="152"/>
                    <a:pt x="100" y="151"/>
                    <a:pt x="100" y="150"/>
                  </a:cubicBezTo>
                  <a:cubicBezTo>
                    <a:pt x="98" y="133"/>
                    <a:pt x="98" y="133"/>
                    <a:pt x="98" y="133"/>
                  </a:cubicBezTo>
                  <a:cubicBezTo>
                    <a:pt x="104" y="131"/>
                    <a:pt x="104" y="131"/>
                    <a:pt x="104" y="131"/>
                  </a:cubicBezTo>
                  <a:cubicBezTo>
                    <a:pt x="116" y="144"/>
                    <a:pt x="116" y="144"/>
                    <a:pt x="116" y="144"/>
                  </a:cubicBezTo>
                  <a:cubicBezTo>
                    <a:pt x="116" y="144"/>
                    <a:pt x="117" y="145"/>
                    <a:pt x="119" y="145"/>
                  </a:cubicBezTo>
                  <a:cubicBezTo>
                    <a:pt x="120" y="145"/>
                    <a:pt x="121" y="145"/>
                    <a:pt x="122" y="144"/>
                  </a:cubicBezTo>
                  <a:cubicBezTo>
                    <a:pt x="138" y="130"/>
                    <a:pt x="138" y="130"/>
                    <a:pt x="138" y="130"/>
                  </a:cubicBezTo>
                  <a:cubicBezTo>
                    <a:pt x="138" y="129"/>
                    <a:pt x="139" y="128"/>
                    <a:pt x="139" y="127"/>
                  </a:cubicBezTo>
                  <a:cubicBezTo>
                    <a:pt x="139" y="126"/>
                    <a:pt x="139" y="125"/>
                    <a:pt x="138" y="124"/>
                  </a:cubicBezTo>
                  <a:cubicBezTo>
                    <a:pt x="127" y="111"/>
                    <a:pt x="127" y="111"/>
                    <a:pt x="127" y="111"/>
                  </a:cubicBezTo>
                  <a:cubicBezTo>
                    <a:pt x="130" y="106"/>
                    <a:pt x="130" y="106"/>
                    <a:pt x="130" y="106"/>
                  </a:cubicBezTo>
                  <a:cubicBezTo>
                    <a:pt x="147" y="109"/>
                    <a:pt x="147" y="109"/>
                    <a:pt x="147" y="109"/>
                  </a:cubicBezTo>
                  <a:cubicBezTo>
                    <a:pt x="148" y="110"/>
                    <a:pt x="149" y="109"/>
                    <a:pt x="150" y="109"/>
                  </a:cubicBezTo>
                  <a:cubicBezTo>
                    <a:pt x="151" y="108"/>
                    <a:pt x="152" y="107"/>
                    <a:pt x="152" y="106"/>
                  </a:cubicBezTo>
                  <a:cubicBezTo>
                    <a:pt x="157" y="86"/>
                    <a:pt x="157" y="86"/>
                    <a:pt x="157" y="86"/>
                  </a:cubicBezTo>
                  <a:cubicBezTo>
                    <a:pt x="157" y="84"/>
                    <a:pt x="157" y="83"/>
                    <a:pt x="156" y="82"/>
                  </a:cubicBezTo>
                  <a:close/>
                  <a:moveTo>
                    <a:pt x="99" y="83"/>
                  </a:moveTo>
                  <a:cubicBezTo>
                    <a:pt x="97" y="94"/>
                    <a:pt x="85" y="102"/>
                    <a:pt x="74" y="99"/>
                  </a:cubicBezTo>
                  <a:cubicBezTo>
                    <a:pt x="63" y="96"/>
                    <a:pt x="55" y="85"/>
                    <a:pt x="58" y="74"/>
                  </a:cubicBezTo>
                  <a:cubicBezTo>
                    <a:pt x="60" y="62"/>
                    <a:pt x="72" y="55"/>
                    <a:pt x="83" y="58"/>
                  </a:cubicBezTo>
                  <a:cubicBezTo>
                    <a:pt x="95" y="60"/>
                    <a:pt x="102" y="71"/>
                    <a:pt x="99" y="8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61" name="Straight Arrow Connector 60"/>
            <p:cNvCxnSpPr/>
            <p:nvPr/>
          </p:nvCxnSpPr>
          <p:spPr>
            <a:xfrm>
              <a:off x="-2596624" y="1806330"/>
              <a:ext cx="124850"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2602252" y="1704191"/>
              <a:ext cx="124850"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a:off x="762188" y="2466166"/>
            <a:ext cx="548640" cy="548640"/>
            <a:chOff x="-1536512" y="3598116"/>
            <a:chExt cx="548640" cy="548640"/>
          </a:xfrm>
        </p:grpSpPr>
        <p:sp>
          <p:nvSpPr>
            <p:cNvPr id="64" name="Oval 63"/>
            <p:cNvSpPr>
              <a:spLocks noChangeArrowheads="1"/>
            </p:cNvSpPr>
            <p:nvPr/>
          </p:nvSpPr>
          <p:spPr bwMode="auto">
            <a:xfrm>
              <a:off x="-1536512" y="3598116"/>
              <a:ext cx="548640" cy="548640"/>
            </a:xfrm>
            <a:prstGeom prst="ellipse">
              <a:avLst/>
            </a:prstGeom>
            <a:solidFill>
              <a:schemeClr val="accent2"/>
            </a:solidFill>
            <a:ln/>
          </p:spPr>
          <p:style>
            <a:lnRef idx="3">
              <a:schemeClr val="lt1"/>
            </a:lnRef>
            <a:fillRef idx="1">
              <a:schemeClr val="accent2"/>
            </a:fillRef>
            <a:effectRef idx="1">
              <a:schemeClr val="accent2"/>
            </a:effectRef>
            <a:fontRef idx="minor">
              <a:schemeClr val="lt1"/>
            </a:fontRef>
          </p:style>
          <p:txBody>
            <a:bodyPr lIns="68589" tIns="34295" rIns="68589" bIns="34295" rtlCol="0" anchor="ctr"/>
            <a:lstStyle/>
            <a:p>
              <a:pPr algn="ctr"/>
              <a:endParaRPr lang="en-US" dirty="0">
                <a:latin typeface="+mj-lt"/>
              </a:endParaRPr>
            </a:p>
          </p:txBody>
        </p:sp>
        <p:grpSp>
          <p:nvGrpSpPr>
            <p:cNvPr id="65" name="Group 177"/>
            <p:cNvGrpSpPr>
              <a:grpSpLocks/>
            </p:cNvGrpSpPr>
            <p:nvPr/>
          </p:nvGrpSpPr>
          <p:grpSpPr bwMode="auto">
            <a:xfrm>
              <a:off x="-1460500" y="3724275"/>
              <a:ext cx="387350" cy="288925"/>
              <a:chOff x="1643082" y="6705601"/>
              <a:chExt cx="2065039" cy="1283282"/>
            </a:xfrm>
          </p:grpSpPr>
          <p:sp>
            <p:nvSpPr>
              <p:cNvPr id="75" name="Freeform 9"/>
              <p:cNvSpPr>
                <a:spLocks noEditPoints="1"/>
              </p:cNvSpPr>
              <p:nvPr/>
            </p:nvSpPr>
            <p:spPr bwMode="auto">
              <a:xfrm>
                <a:off x="2380089" y="7534433"/>
                <a:ext cx="623985" cy="454447"/>
              </a:xfrm>
              <a:custGeom>
                <a:avLst/>
                <a:gdLst>
                  <a:gd name="T0" fmla="*/ 2147483647 w 136"/>
                  <a:gd name="T1" fmla="*/ 2147483647 h 99"/>
                  <a:gd name="T2" fmla="*/ 2147483647 w 136"/>
                  <a:gd name="T3" fmla="*/ 2147483647 h 99"/>
                  <a:gd name="T4" fmla="*/ 2147483647 w 136"/>
                  <a:gd name="T5" fmla="*/ 2147483647 h 99"/>
                  <a:gd name="T6" fmla="*/ 2147483647 w 136"/>
                  <a:gd name="T7" fmla="*/ 2147483647 h 99"/>
                  <a:gd name="T8" fmla="*/ 2147483647 w 136"/>
                  <a:gd name="T9" fmla="*/ 2147483647 h 99"/>
                  <a:gd name="T10" fmla="*/ 2147483647 w 136"/>
                  <a:gd name="T11" fmla="*/ 2147483647 h 99"/>
                  <a:gd name="T12" fmla="*/ 2147483647 w 136"/>
                  <a:gd name="T13" fmla="*/ 2147483647 h 99"/>
                  <a:gd name="T14" fmla="*/ 2147483647 w 136"/>
                  <a:gd name="T15" fmla="*/ 2147483647 h 99"/>
                  <a:gd name="T16" fmla="*/ 2147483647 w 136"/>
                  <a:gd name="T17" fmla="*/ 2147483647 h 99"/>
                  <a:gd name="T18" fmla="*/ 2147483647 w 136"/>
                  <a:gd name="T19" fmla="*/ 0 h 99"/>
                  <a:gd name="T20" fmla="*/ 2147483647 w 136"/>
                  <a:gd name="T21" fmla="*/ 0 h 99"/>
                  <a:gd name="T22" fmla="*/ 0 w 136"/>
                  <a:gd name="T23" fmla="*/ 2147483647 h 99"/>
                  <a:gd name="T24" fmla="*/ 0 w 136"/>
                  <a:gd name="T25" fmla="*/ 2147483647 h 99"/>
                  <a:gd name="T26" fmla="*/ 2147483647 w 136"/>
                  <a:gd name="T27" fmla="*/ 2147483647 h 99"/>
                  <a:gd name="T28" fmla="*/ 2147483647 w 136"/>
                  <a:gd name="T29" fmla="*/ 2147483647 h 99"/>
                  <a:gd name="T30" fmla="*/ 2147483647 w 136"/>
                  <a:gd name="T31" fmla="*/ 2147483647 h 99"/>
                  <a:gd name="T32" fmla="*/ 2147483647 w 136"/>
                  <a:gd name="T33" fmla="*/ 2147483647 h 99"/>
                  <a:gd name="T34" fmla="*/ 2147483647 w 136"/>
                  <a:gd name="T35" fmla="*/ 0 h 99"/>
                  <a:gd name="T36" fmla="*/ 2147483647 w 136"/>
                  <a:gd name="T37" fmla="*/ 2147483647 h 99"/>
                  <a:gd name="T38" fmla="*/ 2147483647 w 136"/>
                  <a:gd name="T39" fmla="*/ 2147483647 h 99"/>
                  <a:gd name="T40" fmla="*/ 2147483647 w 136"/>
                  <a:gd name="T41" fmla="*/ 2147483647 h 99"/>
                  <a:gd name="T42" fmla="*/ 2147483647 w 136"/>
                  <a:gd name="T43" fmla="*/ 2147483647 h 99"/>
                  <a:gd name="T44" fmla="*/ 2147483647 w 136"/>
                  <a:gd name="T45" fmla="*/ 2147483647 h 99"/>
                  <a:gd name="T46" fmla="*/ 2147483647 w 136"/>
                  <a:gd name="T47" fmla="*/ 2147483647 h 99"/>
                  <a:gd name="T48" fmla="*/ 2147483647 w 136"/>
                  <a:gd name="T49" fmla="*/ 2147483647 h 99"/>
                  <a:gd name="T50" fmla="*/ 2147483647 w 136"/>
                  <a:gd name="T51" fmla="*/ 2147483647 h 99"/>
                  <a:gd name="T52" fmla="*/ 2147483647 w 136"/>
                  <a:gd name="T53" fmla="*/ 2147483647 h 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36" h="99">
                    <a:moveTo>
                      <a:pt x="114" y="11"/>
                    </a:moveTo>
                    <a:cubicBezTo>
                      <a:pt x="22" y="11"/>
                      <a:pt x="22" y="11"/>
                      <a:pt x="22" y="11"/>
                    </a:cubicBezTo>
                    <a:cubicBezTo>
                      <a:pt x="17" y="11"/>
                      <a:pt x="14" y="14"/>
                      <a:pt x="14" y="16"/>
                    </a:cubicBezTo>
                    <a:cubicBezTo>
                      <a:pt x="14" y="83"/>
                      <a:pt x="14" y="83"/>
                      <a:pt x="14" y="83"/>
                    </a:cubicBezTo>
                    <a:cubicBezTo>
                      <a:pt x="14" y="86"/>
                      <a:pt x="17" y="88"/>
                      <a:pt x="22" y="88"/>
                    </a:cubicBezTo>
                    <a:cubicBezTo>
                      <a:pt x="114" y="88"/>
                      <a:pt x="114" y="88"/>
                      <a:pt x="114" y="88"/>
                    </a:cubicBezTo>
                    <a:cubicBezTo>
                      <a:pt x="119" y="88"/>
                      <a:pt x="122" y="86"/>
                      <a:pt x="122" y="83"/>
                    </a:cubicBezTo>
                    <a:cubicBezTo>
                      <a:pt x="122" y="16"/>
                      <a:pt x="122" y="16"/>
                      <a:pt x="122" y="16"/>
                    </a:cubicBezTo>
                    <a:cubicBezTo>
                      <a:pt x="122" y="14"/>
                      <a:pt x="119" y="11"/>
                      <a:pt x="114" y="11"/>
                    </a:cubicBezTo>
                    <a:close/>
                    <a:moveTo>
                      <a:pt x="125" y="0"/>
                    </a:moveTo>
                    <a:cubicBezTo>
                      <a:pt x="11" y="0"/>
                      <a:pt x="11" y="0"/>
                      <a:pt x="11" y="0"/>
                    </a:cubicBezTo>
                    <a:cubicBezTo>
                      <a:pt x="5" y="0"/>
                      <a:pt x="0" y="4"/>
                      <a:pt x="0" y="8"/>
                    </a:cubicBezTo>
                    <a:cubicBezTo>
                      <a:pt x="0" y="91"/>
                      <a:pt x="0" y="91"/>
                      <a:pt x="0" y="91"/>
                    </a:cubicBezTo>
                    <a:cubicBezTo>
                      <a:pt x="0" y="95"/>
                      <a:pt x="5" y="99"/>
                      <a:pt x="11" y="99"/>
                    </a:cubicBezTo>
                    <a:cubicBezTo>
                      <a:pt x="125" y="99"/>
                      <a:pt x="125" y="99"/>
                      <a:pt x="125" y="99"/>
                    </a:cubicBezTo>
                    <a:cubicBezTo>
                      <a:pt x="131" y="99"/>
                      <a:pt x="136" y="95"/>
                      <a:pt x="136" y="91"/>
                    </a:cubicBezTo>
                    <a:cubicBezTo>
                      <a:pt x="136" y="8"/>
                      <a:pt x="136" y="8"/>
                      <a:pt x="136" y="8"/>
                    </a:cubicBezTo>
                    <a:cubicBezTo>
                      <a:pt x="136" y="4"/>
                      <a:pt x="131" y="0"/>
                      <a:pt x="125" y="0"/>
                    </a:cubicBezTo>
                    <a:close/>
                    <a:moveTo>
                      <a:pt x="125" y="83"/>
                    </a:moveTo>
                    <a:cubicBezTo>
                      <a:pt x="125" y="88"/>
                      <a:pt x="120" y="91"/>
                      <a:pt x="114" y="91"/>
                    </a:cubicBezTo>
                    <a:cubicBezTo>
                      <a:pt x="22" y="91"/>
                      <a:pt x="22" y="91"/>
                      <a:pt x="22" y="91"/>
                    </a:cubicBezTo>
                    <a:cubicBezTo>
                      <a:pt x="16" y="91"/>
                      <a:pt x="11" y="88"/>
                      <a:pt x="11" y="83"/>
                    </a:cubicBezTo>
                    <a:cubicBezTo>
                      <a:pt x="11" y="16"/>
                      <a:pt x="11" y="16"/>
                      <a:pt x="11" y="16"/>
                    </a:cubicBezTo>
                    <a:cubicBezTo>
                      <a:pt x="11" y="11"/>
                      <a:pt x="16" y="8"/>
                      <a:pt x="22" y="8"/>
                    </a:cubicBezTo>
                    <a:cubicBezTo>
                      <a:pt x="114" y="8"/>
                      <a:pt x="114" y="8"/>
                      <a:pt x="114" y="8"/>
                    </a:cubicBezTo>
                    <a:cubicBezTo>
                      <a:pt x="120" y="8"/>
                      <a:pt x="125" y="11"/>
                      <a:pt x="125" y="16"/>
                    </a:cubicBezTo>
                    <a:lnTo>
                      <a:pt x="125" y="8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6" name="Freeform 10"/>
              <p:cNvSpPr>
                <a:spLocks noEditPoints="1"/>
              </p:cNvSpPr>
              <p:nvPr/>
            </p:nvSpPr>
            <p:spPr bwMode="auto">
              <a:xfrm>
                <a:off x="3084136" y="7534430"/>
                <a:ext cx="623985" cy="454447"/>
              </a:xfrm>
              <a:custGeom>
                <a:avLst/>
                <a:gdLst>
                  <a:gd name="T0" fmla="*/ 2147483647 w 136"/>
                  <a:gd name="T1" fmla="*/ 2147483647 h 99"/>
                  <a:gd name="T2" fmla="*/ 2147483647 w 136"/>
                  <a:gd name="T3" fmla="*/ 2147483647 h 99"/>
                  <a:gd name="T4" fmla="*/ 2147483647 w 136"/>
                  <a:gd name="T5" fmla="*/ 2147483647 h 99"/>
                  <a:gd name="T6" fmla="*/ 2147483647 w 136"/>
                  <a:gd name="T7" fmla="*/ 2147483647 h 99"/>
                  <a:gd name="T8" fmla="*/ 2147483647 w 136"/>
                  <a:gd name="T9" fmla="*/ 2147483647 h 99"/>
                  <a:gd name="T10" fmla="*/ 2147483647 w 136"/>
                  <a:gd name="T11" fmla="*/ 2147483647 h 99"/>
                  <a:gd name="T12" fmla="*/ 2147483647 w 136"/>
                  <a:gd name="T13" fmla="*/ 2147483647 h 99"/>
                  <a:gd name="T14" fmla="*/ 2147483647 w 136"/>
                  <a:gd name="T15" fmla="*/ 2147483647 h 99"/>
                  <a:gd name="T16" fmla="*/ 2147483647 w 136"/>
                  <a:gd name="T17" fmla="*/ 2147483647 h 99"/>
                  <a:gd name="T18" fmla="*/ 2147483647 w 136"/>
                  <a:gd name="T19" fmla="*/ 0 h 99"/>
                  <a:gd name="T20" fmla="*/ 2147483647 w 136"/>
                  <a:gd name="T21" fmla="*/ 0 h 99"/>
                  <a:gd name="T22" fmla="*/ 0 w 136"/>
                  <a:gd name="T23" fmla="*/ 2147483647 h 99"/>
                  <a:gd name="T24" fmla="*/ 0 w 136"/>
                  <a:gd name="T25" fmla="*/ 2147483647 h 99"/>
                  <a:gd name="T26" fmla="*/ 2147483647 w 136"/>
                  <a:gd name="T27" fmla="*/ 2147483647 h 99"/>
                  <a:gd name="T28" fmla="*/ 2147483647 w 136"/>
                  <a:gd name="T29" fmla="*/ 2147483647 h 99"/>
                  <a:gd name="T30" fmla="*/ 2147483647 w 136"/>
                  <a:gd name="T31" fmla="*/ 2147483647 h 99"/>
                  <a:gd name="T32" fmla="*/ 2147483647 w 136"/>
                  <a:gd name="T33" fmla="*/ 2147483647 h 99"/>
                  <a:gd name="T34" fmla="*/ 2147483647 w 136"/>
                  <a:gd name="T35" fmla="*/ 0 h 99"/>
                  <a:gd name="T36" fmla="*/ 2147483647 w 136"/>
                  <a:gd name="T37" fmla="*/ 2147483647 h 99"/>
                  <a:gd name="T38" fmla="*/ 2147483647 w 136"/>
                  <a:gd name="T39" fmla="*/ 2147483647 h 99"/>
                  <a:gd name="T40" fmla="*/ 2147483647 w 136"/>
                  <a:gd name="T41" fmla="*/ 2147483647 h 99"/>
                  <a:gd name="T42" fmla="*/ 2147483647 w 136"/>
                  <a:gd name="T43" fmla="*/ 2147483647 h 99"/>
                  <a:gd name="T44" fmla="*/ 2147483647 w 136"/>
                  <a:gd name="T45" fmla="*/ 2147483647 h 99"/>
                  <a:gd name="T46" fmla="*/ 2147483647 w 136"/>
                  <a:gd name="T47" fmla="*/ 2147483647 h 99"/>
                  <a:gd name="T48" fmla="*/ 2147483647 w 136"/>
                  <a:gd name="T49" fmla="*/ 2147483647 h 99"/>
                  <a:gd name="T50" fmla="*/ 2147483647 w 136"/>
                  <a:gd name="T51" fmla="*/ 2147483647 h 99"/>
                  <a:gd name="T52" fmla="*/ 2147483647 w 136"/>
                  <a:gd name="T53" fmla="*/ 2147483647 h 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36" h="99">
                    <a:moveTo>
                      <a:pt x="114" y="11"/>
                    </a:moveTo>
                    <a:cubicBezTo>
                      <a:pt x="22" y="11"/>
                      <a:pt x="22" y="11"/>
                      <a:pt x="22" y="11"/>
                    </a:cubicBezTo>
                    <a:cubicBezTo>
                      <a:pt x="17" y="11"/>
                      <a:pt x="14" y="14"/>
                      <a:pt x="14" y="16"/>
                    </a:cubicBezTo>
                    <a:cubicBezTo>
                      <a:pt x="14" y="83"/>
                      <a:pt x="14" y="83"/>
                      <a:pt x="14" y="83"/>
                    </a:cubicBezTo>
                    <a:cubicBezTo>
                      <a:pt x="14" y="86"/>
                      <a:pt x="17" y="88"/>
                      <a:pt x="22" y="88"/>
                    </a:cubicBezTo>
                    <a:cubicBezTo>
                      <a:pt x="114" y="88"/>
                      <a:pt x="114" y="88"/>
                      <a:pt x="114" y="88"/>
                    </a:cubicBezTo>
                    <a:cubicBezTo>
                      <a:pt x="119" y="88"/>
                      <a:pt x="122" y="86"/>
                      <a:pt x="122" y="83"/>
                    </a:cubicBezTo>
                    <a:cubicBezTo>
                      <a:pt x="122" y="16"/>
                      <a:pt x="122" y="16"/>
                      <a:pt x="122" y="16"/>
                    </a:cubicBezTo>
                    <a:cubicBezTo>
                      <a:pt x="122" y="14"/>
                      <a:pt x="119" y="11"/>
                      <a:pt x="114" y="11"/>
                    </a:cubicBezTo>
                    <a:close/>
                    <a:moveTo>
                      <a:pt x="125" y="0"/>
                    </a:moveTo>
                    <a:cubicBezTo>
                      <a:pt x="11" y="0"/>
                      <a:pt x="11" y="0"/>
                      <a:pt x="11" y="0"/>
                    </a:cubicBezTo>
                    <a:cubicBezTo>
                      <a:pt x="5" y="0"/>
                      <a:pt x="0" y="4"/>
                      <a:pt x="0" y="8"/>
                    </a:cubicBezTo>
                    <a:cubicBezTo>
                      <a:pt x="0" y="91"/>
                      <a:pt x="0" y="91"/>
                      <a:pt x="0" y="91"/>
                    </a:cubicBezTo>
                    <a:cubicBezTo>
                      <a:pt x="0" y="95"/>
                      <a:pt x="5" y="99"/>
                      <a:pt x="11" y="99"/>
                    </a:cubicBezTo>
                    <a:cubicBezTo>
                      <a:pt x="125" y="99"/>
                      <a:pt x="125" y="99"/>
                      <a:pt x="125" y="99"/>
                    </a:cubicBezTo>
                    <a:cubicBezTo>
                      <a:pt x="131" y="99"/>
                      <a:pt x="136" y="95"/>
                      <a:pt x="136" y="91"/>
                    </a:cubicBezTo>
                    <a:cubicBezTo>
                      <a:pt x="136" y="8"/>
                      <a:pt x="136" y="8"/>
                      <a:pt x="136" y="8"/>
                    </a:cubicBezTo>
                    <a:cubicBezTo>
                      <a:pt x="136" y="4"/>
                      <a:pt x="131" y="0"/>
                      <a:pt x="125" y="0"/>
                    </a:cubicBezTo>
                    <a:close/>
                    <a:moveTo>
                      <a:pt x="125" y="83"/>
                    </a:moveTo>
                    <a:cubicBezTo>
                      <a:pt x="125" y="88"/>
                      <a:pt x="120" y="91"/>
                      <a:pt x="114" y="91"/>
                    </a:cubicBezTo>
                    <a:cubicBezTo>
                      <a:pt x="22" y="91"/>
                      <a:pt x="22" y="91"/>
                      <a:pt x="22" y="91"/>
                    </a:cubicBezTo>
                    <a:cubicBezTo>
                      <a:pt x="16" y="91"/>
                      <a:pt x="11" y="88"/>
                      <a:pt x="11" y="83"/>
                    </a:cubicBezTo>
                    <a:cubicBezTo>
                      <a:pt x="11" y="16"/>
                      <a:pt x="11" y="16"/>
                      <a:pt x="11" y="16"/>
                    </a:cubicBezTo>
                    <a:cubicBezTo>
                      <a:pt x="11" y="11"/>
                      <a:pt x="16" y="8"/>
                      <a:pt x="22" y="8"/>
                    </a:cubicBezTo>
                    <a:cubicBezTo>
                      <a:pt x="114" y="8"/>
                      <a:pt x="114" y="8"/>
                      <a:pt x="114" y="8"/>
                    </a:cubicBezTo>
                    <a:cubicBezTo>
                      <a:pt x="120" y="8"/>
                      <a:pt x="125" y="11"/>
                      <a:pt x="125" y="16"/>
                    </a:cubicBezTo>
                    <a:lnTo>
                      <a:pt x="125" y="8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 name="Rounded Rectangle 55"/>
              <p:cNvSpPr>
                <a:spLocks/>
              </p:cNvSpPr>
              <p:nvPr/>
            </p:nvSpPr>
            <p:spPr bwMode="auto">
              <a:xfrm>
                <a:off x="2285900" y="6705601"/>
                <a:ext cx="812363" cy="586308"/>
              </a:xfrm>
              <a:custGeom>
                <a:avLst/>
                <a:gdLst>
                  <a:gd name="T0" fmla="*/ 93090 w 812363"/>
                  <a:gd name="T1" fmla="*/ 43725 h 586308"/>
                  <a:gd name="T2" fmla="*/ 60343 w 812363"/>
                  <a:gd name="T3" fmla="*/ 76472 h 586308"/>
                  <a:gd name="T4" fmla="*/ 60343 w 812363"/>
                  <a:gd name="T5" fmla="*/ 510176 h 586308"/>
                  <a:gd name="T6" fmla="*/ 93090 w 812363"/>
                  <a:gd name="T7" fmla="*/ 542923 h 586308"/>
                  <a:gd name="T8" fmla="*/ 719271 w 812363"/>
                  <a:gd name="T9" fmla="*/ 542923 h 586308"/>
                  <a:gd name="T10" fmla="*/ 752018 w 812363"/>
                  <a:gd name="T11" fmla="*/ 510176 h 586308"/>
                  <a:gd name="T12" fmla="*/ 752018 w 812363"/>
                  <a:gd name="T13" fmla="*/ 76472 h 586308"/>
                  <a:gd name="T14" fmla="*/ 719271 w 812363"/>
                  <a:gd name="T15" fmla="*/ 43725 h 586308"/>
                  <a:gd name="T16" fmla="*/ 93090 w 812363"/>
                  <a:gd name="T17" fmla="*/ 43725 h 586308"/>
                  <a:gd name="T18" fmla="*/ 38462 w 812363"/>
                  <a:gd name="T19" fmla="*/ 0 h 586308"/>
                  <a:gd name="T20" fmla="*/ 773901 w 812363"/>
                  <a:gd name="T21" fmla="*/ 0 h 586308"/>
                  <a:gd name="T22" fmla="*/ 812363 w 812363"/>
                  <a:gd name="T23" fmla="*/ 38462 h 586308"/>
                  <a:gd name="T24" fmla="*/ 812363 w 812363"/>
                  <a:gd name="T25" fmla="*/ 547846 h 586308"/>
                  <a:gd name="T26" fmla="*/ 773901 w 812363"/>
                  <a:gd name="T27" fmla="*/ 586308 h 586308"/>
                  <a:gd name="T28" fmla="*/ 38462 w 812363"/>
                  <a:gd name="T29" fmla="*/ 586308 h 586308"/>
                  <a:gd name="T30" fmla="*/ 0 w 812363"/>
                  <a:gd name="T31" fmla="*/ 547846 h 586308"/>
                  <a:gd name="T32" fmla="*/ 0 w 812363"/>
                  <a:gd name="T33" fmla="*/ 38462 h 586308"/>
                  <a:gd name="T34" fmla="*/ 38462 w 812363"/>
                  <a:gd name="T35" fmla="*/ 0 h 5863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12363" h="586308">
                    <a:moveTo>
                      <a:pt x="93090" y="43725"/>
                    </a:moveTo>
                    <a:cubicBezTo>
                      <a:pt x="75004" y="43725"/>
                      <a:pt x="60343" y="58386"/>
                      <a:pt x="60343" y="76472"/>
                    </a:cubicBezTo>
                    <a:lnTo>
                      <a:pt x="60343" y="510176"/>
                    </a:lnTo>
                    <a:cubicBezTo>
                      <a:pt x="60343" y="528262"/>
                      <a:pt x="75004" y="542923"/>
                      <a:pt x="93090" y="542923"/>
                    </a:cubicBezTo>
                    <a:lnTo>
                      <a:pt x="719271" y="542923"/>
                    </a:lnTo>
                    <a:cubicBezTo>
                      <a:pt x="737357" y="542923"/>
                      <a:pt x="752018" y="528262"/>
                      <a:pt x="752018" y="510176"/>
                    </a:cubicBezTo>
                    <a:lnTo>
                      <a:pt x="752018" y="76472"/>
                    </a:lnTo>
                    <a:cubicBezTo>
                      <a:pt x="752018" y="58386"/>
                      <a:pt x="737357" y="43725"/>
                      <a:pt x="719271" y="43725"/>
                    </a:cubicBezTo>
                    <a:lnTo>
                      <a:pt x="93090" y="43725"/>
                    </a:lnTo>
                    <a:close/>
                    <a:moveTo>
                      <a:pt x="38462" y="0"/>
                    </a:moveTo>
                    <a:lnTo>
                      <a:pt x="773901" y="0"/>
                    </a:lnTo>
                    <a:cubicBezTo>
                      <a:pt x="795143" y="0"/>
                      <a:pt x="812363" y="17220"/>
                      <a:pt x="812363" y="38462"/>
                    </a:cubicBezTo>
                    <a:lnTo>
                      <a:pt x="812363" y="547846"/>
                    </a:lnTo>
                    <a:cubicBezTo>
                      <a:pt x="812363" y="569088"/>
                      <a:pt x="795143" y="586308"/>
                      <a:pt x="773901" y="586308"/>
                    </a:cubicBezTo>
                    <a:lnTo>
                      <a:pt x="38462" y="586308"/>
                    </a:lnTo>
                    <a:cubicBezTo>
                      <a:pt x="17220" y="586308"/>
                      <a:pt x="0" y="569088"/>
                      <a:pt x="0" y="547846"/>
                    </a:cubicBezTo>
                    <a:lnTo>
                      <a:pt x="0" y="38462"/>
                    </a:lnTo>
                    <a:cubicBezTo>
                      <a:pt x="0" y="17220"/>
                      <a:pt x="17220" y="0"/>
                      <a:pt x="38462" y="0"/>
                    </a:cubicBezTo>
                    <a:close/>
                  </a:path>
                </a:pathLst>
              </a:custGeom>
              <a:gradFill rotWithShape="1">
                <a:gsLst>
                  <a:gs pos="0">
                    <a:srgbClr val="FFFFFF"/>
                  </a:gs>
                  <a:gs pos="50000">
                    <a:srgbClr val="D6D6D6"/>
                  </a:gs>
                  <a:gs pos="100000">
                    <a:srgbClr val="959595"/>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8" name="Freeform 63"/>
              <p:cNvSpPr>
                <a:spLocks noEditPoints="1"/>
              </p:cNvSpPr>
              <p:nvPr/>
            </p:nvSpPr>
            <p:spPr bwMode="auto">
              <a:xfrm rot="-5400000">
                <a:off x="2490469" y="6798729"/>
                <a:ext cx="403225" cy="400050"/>
              </a:xfrm>
              <a:custGeom>
                <a:avLst/>
                <a:gdLst>
                  <a:gd name="T0" fmla="*/ 2147483647 w 212"/>
                  <a:gd name="T1" fmla="*/ 2147483647 h 211"/>
                  <a:gd name="T2" fmla="*/ 2147483647 w 212"/>
                  <a:gd name="T3" fmla="*/ 2147483647 h 211"/>
                  <a:gd name="T4" fmla="*/ 2147483647 w 212"/>
                  <a:gd name="T5" fmla="*/ 2147483647 h 211"/>
                  <a:gd name="T6" fmla="*/ 2147483647 w 212"/>
                  <a:gd name="T7" fmla="*/ 2147483647 h 211"/>
                  <a:gd name="T8" fmla="*/ 2147483647 w 212"/>
                  <a:gd name="T9" fmla="*/ 2147483647 h 211"/>
                  <a:gd name="T10" fmla="*/ 2147483647 w 212"/>
                  <a:gd name="T11" fmla="*/ 2147483647 h 211"/>
                  <a:gd name="T12" fmla="*/ 2147483647 w 212"/>
                  <a:gd name="T13" fmla="*/ 2147483647 h 211"/>
                  <a:gd name="T14" fmla="*/ 2147483647 w 212"/>
                  <a:gd name="T15" fmla="*/ 2147483647 h 211"/>
                  <a:gd name="T16" fmla="*/ 2147483647 w 212"/>
                  <a:gd name="T17" fmla="*/ 2147483647 h 211"/>
                  <a:gd name="T18" fmla="*/ 2147483647 w 212"/>
                  <a:gd name="T19" fmla="*/ 2147483647 h 211"/>
                  <a:gd name="T20" fmla="*/ 2147483647 w 212"/>
                  <a:gd name="T21" fmla="*/ 2147483647 h 211"/>
                  <a:gd name="T22" fmla="*/ 2147483647 w 212"/>
                  <a:gd name="T23" fmla="*/ 2147483647 h 211"/>
                  <a:gd name="T24" fmla="*/ 2147483647 w 212"/>
                  <a:gd name="T25" fmla="*/ 2147483647 h 211"/>
                  <a:gd name="T26" fmla="*/ 2147483647 w 212"/>
                  <a:gd name="T27" fmla="*/ 2147483647 h 211"/>
                  <a:gd name="T28" fmla="*/ 2147483647 w 212"/>
                  <a:gd name="T29" fmla="*/ 2147483647 h 211"/>
                  <a:gd name="T30" fmla="*/ 2147483647 w 212"/>
                  <a:gd name="T31" fmla="*/ 2147483647 h 211"/>
                  <a:gd name="T32" fmla="*/ 2147483647 w 212"/>
                  <a:gd name="T33" fmla="*/ 2147483647 h 211"/>
                  <a:gd name="T34" fmla="*/ 2147483647 w 212"/>
                  <a:gd name="T35" fmla="*/ 2147483647 h 211"/>
                  <a:gd name="T36" fmla="*/ 2147483647 w 212"/>
                  <a:gd name="T37" fmla="*/ 2147483647 h 211"/>
                  <a:gd name="T38" fmla="*/ 2147483647 w 212"/>
                  <a:gd name="T39" fmla="*/ 2147483647 h 211"/>
                  <a:gd name="T40" fmla="*/ 2147483647 w 212"/>
                  <a:gd name="T41" fmla="*/ 2147483647 h 211"/>
                  <a:gd name="T42" fmla="*/ 2147483647 w 212"/>
                  <a:gd name="T43" fmla="*/ 2147483647 h 211"/>
                  <a:gd name="T44" fmla="*/ 2147483647 w 212"/>
                  <a:gd name="T45" fmla="*/ 2147483647 h 211"/>
                  <a:gd name="T46" fmla="*/ 2147483647 w 212"/>
                  <a:gd name="T47" fmla="*/ 2147483647 h 211"/>
                  <a:gd name="T48" fmla="*/ 2147483647 w 212"/>
                  <a:gd name="T49" fmla="*/ 2147483647 h 211"/>
                  <a:gd name="T50" fmla="*/ 2147483647 w 212"/>
                  <a:gd name="T51" fmla="*/ 2147483647 h 211"/>
                  <a:gd name="T52" fmla="*/ 2147483647 w 212"/>
                  <a:gd name="T53" fmla="*/ 2147483647 h 211"/>
                  <a:gd name="T54" fmla="*/ 2147483647 w 212"/>
                  <a:gd name="T55" fmla="*/ 2147483647 h 211"/>
                  <a:gd name="T56" fmla="*/ 2147483647 w 212"/>
                  <a:gd name="T57" fmla="*/ 2147483647 h 211"/>
                  <a:gd name="T58" fmla="*/ 2147483647 w 212"/>
                  <a:gd name="T59" fmla="*/ 2147483647 h 211"/>
                  <a:gd name="T60" fmla="*/ 2147483647 w 212"/>
                  <a:gd name="T61" fmla="*/ 2147483647 h 211"/>
                  <a:gd name="T62" fmla="*/ 2147483647 w 212"/>
                  <a:gd name="T63" fmla="*/ 2147483647 h 211"/>
                  <a:gd name="T64" fmla="*/ 2147483647 w 212"/>
                  <a:gd name="T65" fmla="*/ 2147483647 h 211"/>
                  <a:gd name="T66" fmla="*/ 2147483647 w 212"/>
                  <a:gd name="T67" fmla="*/ 2147483647 h 211"/>
                  <a:gd name="T68" fmla="*/ 2147483647 w 212"/>
                  <a:gd name="T69" fmla="*/ 2147483647 h 211"/>
                  <a:gd name="T70" fmla="*/ 2147483647 w 212"/>
                  <a:gd name="T71" fmla="*/ 2147483647 h 211"/>
                  <a:gd name="T72" fmla="*/ 2147483647 w 212"/>
                  <a:gd name="T73" fmla="*/ 2147483647 h 211"/>
                  <a:gd name="T74" fmla="*/ 2147483647 w 212"/>
                  <a:gd name="T75" fmla="*/ 2147483647 h 211"/>
                  <a:gd name="T76" fmla="*/ 2147483647 w 212"/>
                  <a:gd name="T77" fmla="*/ 2147483647 h 211"/>
                  <a:gd name="T78" fmla="*/ 2147483647 w 212"/>
                  <a:gd name="T79" fmla="*/ 2147483647 h 211"/>
                  <a:gd name="T80" fmla="*/ 2147483647 w 212"/>
                  <a:gd name="T81" fmla="*/ 2147483647 h 211"/>
                  <a:gd name="T82" fmla="*/ 2147483647 w 212"/>
                  <a:gd name="T83" fmla="*/ 2147483647 h 211"/>
                  <a:gd name="T84" fmla="*/ 2147483647 w 212"/>
                  <a:gd name="T85" fmla="*/ 2147483647 h 211"/>
                  <a:gd name="T86" fmla="*/ 2147483647 w 212"/>
                  <a:gd name="T87" fmla="*/ 2147483647 h 211"/>
                  <a:gd name="T88" fmla="*/ 2147483647 w 212"/>
                  <a:gd name="T89" fmla="*/ 2147483647 h 211"/>
                  <a:gd name="T90" fmla="*/ 2147483647 w 212"/>
                  <a:gd name="T91" fmla="*/ 2147483647 h 211"/>
                  <a:gd name="T92" fmla="*/ 2147483647 w 212"/>
                  <a:gd name="T93" fmla="*/ 2147483647 h 21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9" name="Freeform 11"/>
              <p:cNvSpPr>
                <a:spLocks/>
              </p:cNvSpPr>
              <p:nvPr/>
            </p:nvSpPr>
            <p:spPr bwMode="auto">
              <a:xfrm>
                <a:off x="1942123" y="7275422"/>
                <a:ext cx="1499916" cy="273140"/>
              </a:xfrm>
              <a:custGeom>
                <a:avLst/>
                <a:gdLst>
                  <a:gd name="T0" fmla="*/ 2147483647 w 772"/>
                  <a:gd name="T1" fmla="*/ 2147483647 h 141"/>
                  <a:gd name="T2" fmla="*/ 2147483647 w 772"/>
                  <a:gd name="T3" fmla="*/ 0 h 141"/>
                  <a:gd name="T4" fmla="*/ 2147483647 w 772"/>
                  <a:gd name="T5" fmla="*/ 0 h 141"/>
                  <a:gd name="T6" fmla="*/ 2147483647 w 772"/>
                  <a:gd name="T7" fmla="*/ 0 h 141"/>
                  <a:gd name="T8" fmla="*/ 2147483647 w 772"/>
                  <a:gd name="T9" fmla="*/ 0 h 141"/>
                  <a:gd name="T10" fmla="*/ 2147483647 w 772"/>
                  <a:gd name="T11" fmla="*/ 2147483647 h 141"/>
                  <a:gd name="T12" fmla="*/ 0 w 772"/>
                  <a:gd name="T13" fmla="*/ 2147483647 h 141"/>
                  <a:gd name="T14" fmla="*/ 0 w 772"/>
                  <a:gd name="T15" fmla="*/ 2147483647 h 141"/>
                  <a:gd name="T16" fmla="*/ 2147483647 w 772"/>
                  <a:gd name="T17" fmla="*/ 2147483647 h 141"/>
                  <a:gd name="T18" fmla="*/ 2147483647 w 772"/>
                  <a:gd name="T19" fmla="*/ 2147483647 h 141"/>
                  <a:gd name="T20" fmla="*/ 2147483647 w 772"/>
                  <a:gd name="T21" fmla="*/ 2147483647 h 141"/>
                  <a:gd name="T22" fmla="*/ 2147483647 w 772"/>
                  <a:gd name="T23" fmla="*/ 2147483647 h 141"/>
                  <a:gd name="T24" fmla="*/ 2147483647 w 772"/>
                  <a:gd name="T25" fmla="*/ 2147483647 h 141"/>
                  <a:gd name="T26" fmla="*/ 2147483647 w 772"/>
                  <a:gd name="T27" fmla="*/ 2147483647 h 141"/>
                  <a:gd name="T28" fmla="*/ 2147483647 w 772"/>
                  <a:gd name="T29" fmla="*/ 2147483647 h 141"/>
                  <a:gd name="T30" fmla="*/ 2147483647 w 772"/>
                  <a:gd name="T31" fmla="*/ 2147483647 h 141"/>
                  <a:gd name="T32" fmla="*/ 2147483647 w 772"/>
                  <a:gd name="T33" fmla="*/ 2147483647 h 141"/>
                  <a:gd name="T34" fmla="*/ 2147483647 w 772"/>
                  <a:gd name="T35" fmla="*/ 2147483647 h 141"/>
                  <a:gd name="T36" fmla="*/ 2147483647 w 772"/>
                  <a:gd name="T37" fmla="*/ 2147483647 h 1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72" h="141">
                    <a:moveTo>
                      <a:pt x="385" y="82"/>
                    </a:moveTo>
                    <a:lnTo>
                      <a:pt x="385" y="0"/>
                    </a:lnTo>
                    <a:lnTo>
                      <a:pt x="383" y="0"/>
                    </a:lnTo>
                    <a:lnTo>
                      <a:pt x="373" y="0"/>
                    </a:lnTo>
                    <a:lnTo>
                      <a:pt x="373" y="49"/>
                    </a:lnTo>
                    <a:lnTo>
                      <a:pt x="0" y="49"/>
                    </a:lnTo>
                    <a:lnTo>
                      <a:pt x="0" y="141"/>
                    </a:lnTo>
                    <a:lnTo>
                      <a:pt x="9" y="141"/>
                    </a:lnTo>
                    <a:lnTo>
                      <a:pt x="9" y="59"/>
                    </a:lnTo>
                    <a:lnTo>
                      <a:pt x="373" y="59"/>
                    </a:lnTo>
                    <a:lnTo>
                      <a:pt x="373" y="137"/>
                    </a:lnTo>
                    <a:lnTo>
                      <a:pt x="383" y="137"/>
                    </a:lnTo>
                    <a:lnTo>
                      <a:pt x="383" y="92"/>
                    </a:lnTo>
                    <a:lnTo>
                      <a:pt x="763" y="92"/>
                    </a:lnTo>
                    <a:lnTo>
                      <a:pt x="763" y="141"/>
                    </a:lnTo>
                    <a:lnTo>
                      <a:pt x="772" y="141"/>
                    </a:lnTo>
                    <a:lnTo>
                      <a:pt x="772" y="82"/>
                    </a:lnTo>
                    <a:lnTo>
                      <a:pt x="385" y="82"/>
                    </a:lnTo>
                    <a:close/>
                  </a:path>
                </a:pathLst>
              </a:custGeom>
              <a:gradFill rotWithShape="1">
                <a:gsLst>
                  <a:gs pos="0">
                    <a:srgbClr val="FFFFFF"/>
                  </a:gs>
                  <a:gs pos="50000">
                    <a:srgbClr val="D6D6D6"/>
                  </a:gs>
                  <a:gs pos="100000">
                    <a:srgbClr val="959595"/>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1" name="Freeform 8"/>
              <p:cNvSpPr>
                <a:spLocks noEditPoints="1"/>
              </p:cNvSpPr>
              <p:nvPr/>
            </p:nvSpPr>
            <p:spPr bwMode="auto">
              <a:xfrm>
                <a:off x="1643082" y="7534436"/>
                <a:ext cx="619275" cy="454447"/>
              </a:xfrm>
              <a:custGeom>
                <a:avLst/>
                <a:gdLst>
                  <a:gd name="T0" fmla="*/ 2147483647 w 135"/>
                  <a:gd name="T1" fmla="*/ 2147483647 h 99"/>
                  <a:gd name="T2" fmla="*/ 2147483647 w 135"/>
                  <a:gd name="T3" fmla="*/ 2147483647 h 99"/>
                  <a:gd name="T4" fmla="*/ 2147483647 w 135"/>
                  <a:gd name="T5" fmla="*/ 2147483647 h 99"/>
                  <a:gd name="T6" fmla="*/ 2147483647 w 135"/>
                  <a:gd name="T7" fmla="*/ 2147483647 h 99"/>
                  <a:gd name="T8" fmla="*/ 2147483647 w 135"/>
                  <a:gd name="T9" fmla="*/ 2147483647 h 99"/>
                  <a:gd name="T10" fmla="*/ 2147483647 w 135"/>
                  <a:gd name="T11" fmla="*/ 2147483647 h 99"/>
                  <a:gd name="T12" fmla="*/ 2147483647 w 135"/>
                  <a:gd name="T13" fmla="*/ 2147483647 h 99"/>
                  <a:gd name="T14" fmla="*/ 2147483647 w 135"/>
                  <a:gd name="T15" fmla="*/ 2147483647 h 99"/>
                  <a:gd name="T16" fmla="*/ 2147483647 w 135"/>
                  <a:gd name="T17" fmla="*/ 2147483647 h 99"/>
                  <a:gd name="T18" fmla="*/ 2147483647 w 135"/>
                  <a:gd name="T19" fmla="*/ 0 h 99"/>
                  <a:gd name="T20" fmla="*/ 2147483647 w 135"/>
                  <a:gd name="T21" fmla="*/ 0 h 99"/>
                  <a:gd name="T22" fmla="*/ 0 w 135"/>
                  <a:gd name="T23" fmla="*/ 2147483647 h 99"/>
                  <a:gd name="T24" fmla="*/ 0 w 135"/>
                  <a:gd name="T25" fmla="*/ 2147483647 h 99"/>
                  <a:gd name="T26" fmla="*/ 2147483647 w 135"/>
                  <a:gd name="T27" fmla="*/ 2147483647 h 99"/>
                  <a:gd name="T28" fmla="*/ 2147483647 w 135"/>
                  <a:gd name="T29" fmla="*/ 2147483647 h 99"/>
                  <a:gd name="T30" fmla="*/ 2147483647 w 135"/>
                  <a:gd name="T31" fmla="*/ 2147483647 h 99"/>
                  <a:gd name="T32" fmla="*/ 2147483647 w 135"/>
                  <a:gd name="T33" fmla="*/ 2147483647 h 99"/>
                  <a:gd name="T34" fmla="*/ 2147483647 w 135"/>
                  <a:gd name="T35" fmla="*/ 0 h 99"/>
                  <a:gd name="T36" fmla="*/ 2147483647 w 135"/>
                  <a:gd name="T37" fmla="*/ 2147483647 h 99"/>
                  <a:gd name="T38" fmla="*/ 2147483647 w 135"/>
                  <a:gd name="T39" fmla="*/ 2147483647 h 99"/>
                  <a:gd name="T40" fmla="*/ 2147483647 w 135"/>
                  <a:gd name="T41" fmla="*/ 2147483647 h 99"/>
                  <a:gd name="T42" fmla="*/ 2147483647 w 135"/>
                  <a:gd name="T43" fmla="*/ 2147483647 h 99"/>
                  <a:gd name="T44" fmla="*/ 2147483647 w 135"/>
                  <a:gd name="T45" fmla="*/ 2147483647 h 99"/>
                  <a:gd name="T46" fmla="*/ 2147483647 w 135"/>
                  <a:gd name="T47" fmla="*/ 2147483647 h 99"/>
                  <a:gd name="T48" fmla="*/ 2147483647 w 135"/>
                  <a:gd name="T49" fmla="*/ 2147483647 h 99"/>
                  <a:gd name="T50" fmla="*/ 2147483647 w 135"/>
                  <a:gd name="T51" fmla="*/ 2147483647 h 99"/>
                  <a:gd name="T52" fmla="*/ 2147483647 w 135"/>
                  <a:gd name="T53" fmla="*/ 2147483647 h 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35" h="99">
                    <a:moveTo>
                      <a:pt x="113" y="11"/>
                    </a:moveTo>
                    <a:cubicBezTo>
                      <a:pt x="21" y="11"/>
                      <a:pt x="21" y="11"/>
                      <a:pt x="21" y="11"/>
                    </a:cubicBezTo>
                    <a:cubicBezTo>
                      <a:pt x="17" y="11"/>
                      <a:pt x="14" y="14"/>
                      <a:pt x="14" y="16"/>
                    </a:cubicBezTo>
                    <a:cubicBezTo>
                      <a:pt x="14" y="83"/>
                      <a:pt x="14" y="83"/>
                      <a:pt x="14" y="83"/>
                    </a:cubicBezTo>
                    <a:cubicBezTo>
                      <a:pt x="14" y="86"/>
                      <a:pt x="17" y="88"/>
                      <a:pt x="21" y="88"/>
                    </a:cubicBezTo>
                    <a:cubicBezTo>
                      <a:pt x="113" y="88"/>
                      <a:pt x="113" y="88"/>
                      <a:pt x="113" y="88"/>
                    </a:cubicBezTo>
                    <a:cubicBezTo>
                      <a:pt x="118" y="88"/>
                      <a:pt x="121" y="86"/>
                      <a:pt x="121" y="83"/>
                    </a:cubicBezTo>
                    <a:cubicBezTo>
                      <a:pt x="121" y="16"/>
                      <a:pt x="121" y="16"/>
                      <a:pt x="121" y="16"/>
                    </a:cubicBezTo>
                    <a:cubicBezTo>
                      <a:pt x="121" y="14"/>
                      <a:pt x="118" y="11"/>
                      <a:pt x="113" y="11"/>
                    </a:cubicBezTo>
                    <a:close/>
                    <a:moveTo>
                      <a:pt x="124" y="0"/>
                    </a:moveTo>
                    <a:cubicBezTo>
                      <a:pt x="11" y="0"/>
                      <a:pt x="11" y="0"/>
                      <a:pt x="11" y="0"/>
                    </a:cubicBezTo>
                    <a:cubicBezTo>
                      <a:pt x="4" y="0"/>
                      <a:pt x="0" y="4"/>
                      <a:pt x="0" y="8"/>
                    </a:cubicBezTo>
                    <a:cubicBezTo>
                      <a:pt x="0" y="91"/>
                      <a:pt x="0" y="91"/>
                      <a:pt x="0" y="91"/>
                    </a:cubicBezTo>
                    <a:cubicBezTo>
                      <a:pt x="0" y="95"/>
                      <a:pt x="4" y="99"/>
                      <a:pt x="11" y="99"/>
                    </a:cubicBezTo>
                    <a:cubicBezTo>
                      <a:pt x="124" y="99"/>
                      <a:pt x="124" y="99"/>
                      <a:pt x="124" y="99"/>
                    </a:cubicBezTo>
                    <a:cubicBezTo>
                      <a:pt x="130" y="99"/>
                      <a:pt x="135" y="95"/>
                      <a:pt x="135" y="91"/>
                    </a:cubicBezTo>
                    <a:cubicBezTo>
                      <a:pt x="135" y="8"/>
                      <a:pt x="135" y="8"/>
                      <a:pt x="135" y="8"/>
                    </a:cubicBezTo>
                    <a:cubicBezTo>
                      <a:pt x="135" y="4"/>
                      <a:pt x="130" y="0"/>
                      <a:pt x="124" y="0"/>
                    </a:cubicBezTo>
                    <a:close/>
                    <a:moveTo>
                      <a:pt x="124" y="83"/>
                    </a:moveTo>
                    <a:cubicBezTo>
                      <a:pt x="124" y="88"/>
                      <a:pt x="119" y="91"/>
                      <a:pt x="113" y="91"/>
                    </a:cubicBezTo>
                    <a:cubicBezTo>
                      <a:pt x="21" y="91"/>
                      <a:pt x="21" y="91"/>
                      <a:pt x="21" y="91"/>
                    </a:cubicBezTo>
                    <a:cubicBezTo>
                      <a:pt x="16" y="91"/>
                      <a:pt x="11" y="88"/>
                      <a:pt x="11" y="83"/>
                    </a:cubicBezTo>
                    <a:cubicBezTo>
                      <a:pt x="11" y="16"/>
                      <a:pt x="11" y="16"/>
                      <a:pt x="11" y="16"/>
                    </a:cubicBezTo>
                    <a:cubicBezTo>
                      <a:pt x="11" y="11"/>
                      <a:pt x="16" y="8"/>
                      <a:pt x="21" y="8"/>
                    </a:cubicBezTo>
                    <a:cubicBezTo>
                      <a:pt x="113" y="8"/>
                      <a:pt x="113" y="8"/>
                      <a:pt x="113" y="8"/>
                    </a:cubicBezTo>
                    <a:cubicBezTo>
                      <a:pt x="119" y="8"/>
                      <a:pt x="124" y="11"/>
                      <a:pt x="124" y="16"/>
                    </a:cubicBezTo>
                    <a:lnTo>
                      <a:pt x="124" y="8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spTree>
    <p:extLst>
      <p:ext uri="{BB962C8B-B14F-4D97-AF65-F5344CB8AC3E}">
        <p14:creationId xmlns:p14="http://schemas.microsoft.com/office/powerpoint/2010/main" val="367110652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3"/>
          <p:cNvPicPr>
            <a:picLocks noChangeAspect="1"/>
          </p:cNvPicPr>
          <p:nvPr/>
        </p:nvPicPr>
        <p:blipFill rotWithShape="1">
          <a:blip r:embed="rId3" cstate="screen">
            <a:extLst>
              <a:ext uri="{28A0092B-C50C-407E-A947-70E740481C1C}">
                <a14:useLocalDpi xmlns:a14="http://schemas.microsoft.com/office/drawing/2010/main"/>
              </a:ext>
            </a:extLst>
          </a:blip>
          <a:srcRect b="-505"/>
          <a:stretch/>
        </p:blipFill>
        <p:spPr>
          <a:xfrm>
            <a:off x="455" y="6"/>
            <a:ext cx="9144725" cy="5177927"/>
          </a:xfrm>
          <a:prstGeom prst="rect">
            <a:avLst/>
          </a:prstGeom>
          <a:noFill/>
          <a:ln>
            <a:noFill/>
          </a:ln>
        </p:spPr>
      </p:pic>
      <p:sp>
        <p:nvSpPr>
          <p:cNvPr id="15" name="Rectangle 14"/>
          <p:cNvSpPr/>
          <p:nvPr/>
        </p:nvSpPr>
        <p:spPr>
          <a:xfrm>
            <a:off x="2383" y="2"/>
            <a:ext cx="9139238" cy="5143497"/>
          </a:xfrm>
          <a:prstGeom prst="rect">
            <a:avLst/>
          </a:prstGeom>
          <a:gradFill flip="none" rotWithShape="1">
            <a:gsLst>
              <a:gs pos="0">
                <a:schemeClr val="bg1">
                  <a:alpha val="50000"/>
                </a:schemeClr>
              </a:gs>
              <a:gs pos="100000">
                <a:schemeClr val="accent1">
                  <a:lumMod val="30000"/>
                  <a:lumOff val="70000"/>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2" tIns="45700" rIns="91402" bIns="45700" rtlCol="0" anchor="ctr"/>
          <a:lstStyle/>
          <a:p>
            <a:pPr algn="ctr" defTabSz="456995"/>
            <a:endParaRPr lang="en-US" dirty="0">
              <a:solidFill>
                <a:srgbClr val="FFFFFF"/>
              </a:solidFill>
              <a:latin typeface="Arial"/>
              <a:ea typeface="Apple LiGothic Medium"/>
              <a:cs typeface="Apple LiGothic Medium"/>
            </a:endParaRPr>
          </a:p>
        </p:txBody>
      </p:sp>
      <p:sp>
        <p:nvSpPr>
          <p:cNvPr id="26" name="Rectangle 25"/>
          <p:cNvSpPr/>
          <p:nvPr/>
        </p:nvSpPr>
        <p:spPr>
          <a:xfrm>
            <a:off x="2383" y="4059608"/>
            <a:ext cx="9139238" cy="1099749"/>
          </a:xfrm>
          <a:prstGeom prst="rect">
            <a:avLst/>
          </a:prstGeom>
          <a:solidFill>
            <a:srgbClr val="2968AF"/>
          </a:solidFill>
          <a:ln w="25400" cap="flat" cmpd="sng" algn="ctr">
            <a:noFill/>
            <a:prstDash val="solid"/>
          </a:ln>
          <a:effectLst/>
        </p:spPr>
        <p:txBody>
          <a:bodyPr lIns="91368" tIns="45684" rIns="91368" bIns="68562" rtlCol="0" anchor="ctr"/>
          <a:lstStyle/>
          <a:p>
            <a:pPr algn="ctr" defTabSz="457013">
              <a:spcBef>
                <a:spcPts val="800"/>
              </a:spcBef>
              <a:defRPr/>
            </a:pPr>
            <a:endParaRPr lang="en-US" sz="1300" kern="0" dirty="0">
              <a:solidFill>
                <a:srgbClr val="FFFFFF"/>
              </a:solidFill>
            </a:endParaRPr>
          </a:p>
        </p:txBody>
      </p:sp>
      <p:grpSp>
        <p:nvGrpSpPr>
          <p:cNvPr id="23" name="Group 22"/>
          <p:cNvGrpSpPr/>
          <p:nvPr/>
        </p:nvGrpSpPr>
        <p:grpSpPr>
          <a:xfrm>
            <a:off x="1624566" y="1955067"/>
            <a:ext cx="1946476" cy="1946470"/>
            <a:chOff x="7948316" y="976215"/>
            <a:chExt cx="803647" cy="803645"/>
          </a:xfrm>
        </p:grpSpPr>
        <p:sp>
          <p:nvSpPr>
            <p:cNvPr id="24" name="Oval 23"/>
            <p:cNvSpPr/>
            <p:nvPr/>
          </p:nvSpPr>
          <p:spPr>
            <a:xfrm>
              <a:off x="7948316" y="976215"/>
              <a:ext cx="803647" cy="803645"/>
            </a:xfrm>
            <a:prstGeom prst="ellipse">
              <a:avLst/>
            </a:prstGeom>
            <a:gradFill flip="none" rotWithShape="1">
              <a:gsLst>
                <a:gs pos="0">
                  <a:sysClr val="window" lastClr="FFFFFF">
                    <a:lumMod val="75000"/>
                    <a:alpha val="0"/>
                  </a:sysClr>
                </a:gs>
                <a:gs pos="100000">
                  <a:sysClr val="window" lastClr="FFFFFF">
                    <a:lumMod val="40000"/>
                    <a:lumOff val="60000"/>
                    <a:alpha val="50000"/>
                  </a:sysClr>
                </a:gs>
              </a:gsLst>
              <a:path path="circle">
                <a:fillToRect l="50000" t="50000" r="50000" b="50000"/>
              </a:path>
              <a:tileRect/>
            </a:gradFill>
            <a:ln w="25400" cap="flat" cmpd="sng" algn="ctr">
              <a:noFill/>
              <a:prstDash val="solid"/>
            </a:ln>
            <a:effectLst/>
          </p:spPr>
          <p:txBody>
            <a:bodyPr wrap="none" rtlCol="0" anchor="ctr"/>
            <a:lstStyle/>
            <a:p>
              <a:pPr algn="ctr" defTabSz="913610"/>
              <a:endParaRPr lang="en-US" kern="0" dirty="0">
                <a:solidFill>
                  <a:prstClr val="white"/>
                </a:solidFill>
                <a:latin typeface="Arial"/>
                <a:ea typeface="Apple LiGothic Medium"/>
                <a:cs typeface="Apple LiGothic Medium"/>
              </a:endParaRPr>
            </a:p>
          </p:txBody>
        </p:sp>
        <p:sp>
          <p:nvSpPr>
            <p:cNvPr id="36" name="Freeform 9"/>
            <p:cNvSpPr>
              <a:spLocks/>
            </p:cNvSpPr>
            <p:nvPr/>
          </p:nvSpPr>
          <p:spPr bwMode="auto">
            <a:xfrm>
              <a:off x="8005866" y="1037254"/>
              <a:ext cx="688546" cy="688826"/>
            </a:xfrm>
            <a:prstGeom prst="ellipse">
              <a:avLst/>
            </a:prstGeom>
            <a:solidFill>
              <a:srgbClr val="00B050"/>
            </a:solidFill>
            <a:ln w="9525" cap="flat" cmpd="sng" algn="ctr">
              <a:noFill/>
              <a:prstDash val="solid"/>
            </a:ln>
            <a:effectLst/>
          </p:spPr>
          <p:txBody>
            <a:bodyPr wrap="none" lIns="91448" tIns="45725" rIns="91448" bIns="45725" rtlCol="0" anchor="ctr"/>
            <a:lstStyle/>
            <a:p>
              <a:pPr algn="ctr" defTabSz="685183">
                <a:defRPr/>
              </a:pPr>
              <a:r>
                <a:rPr lang="en-US" sz="3600" b="1" kern="0" spc="-80" dirty="0">
                  <a:solidFill>
                    <a:prstClr val="white"/>
                  </a:solidFill>
                  <a:latin typeface="Arial"/>
                  <a:ea typeface="Apple LiGothic Medium"/>
                  <a:cs typeface="Apple LiGothic Medium"/>
                </a:rPr>
                <a:t>78%</a:t>
              </a:r>
            </a:p>
            <a:p>
              <a:pPr algn="ctr" defTabSz="685183">
                <a:defRPr/>
              </a:pPr>
              <a:r>
                <a:rPr lang="en-US" sz="1200" kern="0" dirty="0">
                  <a:solidFill>
                    <a:prstClr val="white"/>
                  </a:solidFill>
                  <a:latin typeface="Arial"/>
                  <a:ea typeface="Apple LiGothic Medium"/>
                  <a:cs typeface="Apple LiGothic Medium"/>
                </a:rPr>
                <a:t>Workloads processed</a:t>
              </a:r>
            </a:p>
            <a:p>
              <a:pPr algn="ctr" defTabSz="685183">
                <a:defRPr/>
              </a:pPr>
              <a:r>
                <a:rPr lang="en-US" sz="1200" kern="0" dirty="0">
                  <a:solidFill>
                    <a:prstClr val="white"/>
                  </a:solidFill>
                  <a:latin typeface="Arial"/>
                  <a:ea typeface="Apple LiGothic Medium"/>
                  <a:cs typeface="Apple LiGothic Medium"/>
                </a:rPr>
                <a:t>in Cloud DCs</a:t>
              </a:r>
            </a:p>
            <a:p>
              <a:pPr algn="ctr" defTabSz="685183">
                <a:defRPr/>
              </a:pPr>
              <a:r>
                <a:rPr lang="en-US" sz="1200" kern="0" dirty="0">
                  <a:solidFill>
                    <a:prstClr val="white"/>
                  </a:solidFill>
                  <a:latin typeface="Arial"/>
                  <a:ea typeface="Apple LiGothic Medium"/>
                  <a:cs typeface="Apple LiGothic Medium"/>
                </a:rPr>
                <a:t>by 2018</a:t>
              </a:r>
            </a:p>
          </p:txBody>
        </p:sp>
      </p:grpSp>
      <p:grpSp>
        <p:nvGrpSpPr>
          <p:cNvPr id="37" name="Group 36"/>
          <p:cNvGrpSpPr/>
          <p:nvPr/>
        </p:nvGrpSpPr>
        <p:grpSpPr>
          <a:xfrm>
            <a:off x="4215327" y="1955067"/>
            <a:ext cx="1946476" cy="1946470"/>
            <a:chOff x="7948316" y="976215"/>
            <a:chExt cx="803647" cy="803645"/>
          </a:xfrm>
        </p:grpSpPr>
        <p:sp>
          <p:nvSpPr>
            <p:cNvPr id="38" name="Oval 37"/>
            <p:cNvSpPr/>
            <p:nvPr/>
          </p:nvSpPr>
          <p:spPr>
            <a:xfrm>
              <a:off x="7948316" y="976215"/>
              <a:ext cx="803647" cy="803645"/>
            </a:xfrm>
            <a:prstGeom prst="ellipse">
              <a:avLst/>
            </a:prstGeom>
            <a:gradFill flip="none" rotWithShape="1">
              <a:gsLst>
                <a:gs pos="0">
                  <a:sysClr val="window" lastClr="FFFFFF">
                    <a:lumMod val="75000"/>
                    <a:alpha val="0"/>
                  </a:sysClr>
                </a:gs>
                <a:gs pos="100000">
                  <a:sysClr val="window" lastClr="FFFFFF">
                    <a:lumMod val="40000"/>
                    <a:lumOff val="60000"/>
                    <a:alpha val="50000"/>
                  </a:sysClr>
                </a:gs>
              </a:gsLst>
              <a:path path="circle">
                <a:fillToRect l="50000" t="50000" r="50000" b="50000"/>
              </a:path>
              <a:tileRect/>
            </a:gradFill>
            <a:ln w="25400" cap="flat" cmpd="sng" algn="ctr">
              <a:noFill/>
              <a:prstDash val="solid"/>
            </a:ln>
            <a:effectLst/>
          </p:spPr>
          <p:txBody>
            <a:bodyPr wrap="none" rtlCol="0" anchor="ctr"/>
            <a:lstStyle/>
            <a:p>
              <a:pPr algn="ctr" defTabSz="913610"/>
              <a:endParaRPr lang="en-US" kern="0" dirty="0">
                <a:solidFill>
                  <a:prstClr val="white"/>
                </a:solidFill>
                <a:latin typeface="Arial"/>
                <a:ea typeface="Apple LiGothic Medium"/>
                <a:cs typeface="Apple LiGothic Medium"/>
              </a:endParaRPr>
            </a:p>
          </p:txBody>
        </p:sp>
        <p:sp>
          <p:nvSpPr>
            <p:cNvPr id="39" name="Freeform 9"/>
            <p:cNvSpPr>
              <a:spLocks/>
            </p:cNvSpPr>
            <p:nvPr/>
          </p:nvSpPr>
          <p:spPr bwMode="auto">
            <a:xfrm>
              <a:off x="8005866" y="1033624"/>
              <a:ext cx="688546" cy="688826"/>
            </a:xfrm>
            <a:prstGeom prst="ellipse">
              <a:avLst/>
            </a:prstGeom>
            <a:solidFill>
              <a:schemeClr val="accent3"/>
            </a:solidFill>
            <a:ln w="9525" cap="flat" cmpd="sng" algn="ctr">
              <a:noFill/>
              <a:prstDash val="solid"/>
            </a:ln>
            <a:effectLst/>
          </p:spPr>
          <p:txBody>
            <a:bodyPr wrap="none" lIns="91448" tIns="45725" rIns="91448" bIns="45725" rtlCol="0" anchor="ctr"/>
            <a:lstStyle/>
            <a:p>
              <a:pPr algn="ctr" defTabSz="685183">
                <a:defRPr/>
              </a:pPr>
              <a:r>
                <a:rPr lang="en-US" sz="3600" b="1" kern="0" spc="-80" dirty="0">
                  <a:solidFill>
                    <a:prstClr val="white"/>
                  </a:solidFill>
                  <a:latin typeface="Arial"/>
                  <a:ea typeface="Apple LiGothic Medium"/>
                  <a:cs typeface="Apple LiGothic Medium"/>
                </a:rPr>
                <a:t>5TB+</a:t>
              </a:r>
            </a:p>
            <a:p>
              <a:pPr algn="ctr" defTabSz="685183">
                <a:defRPr/>
              </a:pPr>
              <a:r>
                <a:rPr lang="en-US" sz="1200" kern="0" dirty="0">
                  <a:solidFill>
                    <a:prstClr val="white"/>
                  </a:solidFill>
                  <a:latin typeface="Arial"/>
                  <a:ea typeface="Apple LiGothic Medium"/>
                  <a:cs typeface="Apple LiGothic Medium"/>
                </a:rPr>
                <a:t>of data per person </a:t>
              </a:r>
            </a:p>
            <a:p>
              <a:pPr algn="ctr" defTabSz="685183">
                <a:defRPr/>
              </a:pPr>
              <a:r>
                <a:rPr lang="en-US" sz="1200" kern="0" dirty="0">
                  <a:solidFill>
                    <a:prstClr val="white"/>
                  </a:solidFill>
                  <a:latin typeface="Arial"/>
                  <a:ea typeface="Apple LiGothic Medium"/>
                  <a:cs typeface="Apple LiGothic Medium"/>
                </a:rPr>
                <a:t>by 2020</a:t>
              </a:r>
              <a:endParaRPr lang="en-US" sz="1400" kern="0" dirty="0">
                <a:solidFill>
                  <a:prstClr val="white"/>
                </a:solidFill>
                <a:latin typeface="Arial"/>
                <a:ea typeface="Apple LiGothic Medium"/>
                <a:cs typeface="Apple LiGothic Medium"/>
              </a:endParaRPr>
            </a:p>
          </p:txBody>
        </p:sp>
      </p:grpSp>
      <p:grpSp>
        <p:nvGrpSpPr>
          <p:cNvPr id="18" name="Group 17"/>
          <p:cNvGrpSpPr/>
          <p:nvPr/>
        </p:nvGrpSpPr>
        <p:grpSpPr>
          <a:xfrm>
            <a:off x="5528658" y="147645"/>
            <a:ext cx="1946476" cy="1946470"/>
            <a:chOff x="7948316" y="976215"/>
            <a:chExt cx="803647" cy="803645"/>
          </a:xfrm>
        </p:grpSpPr>
        <p:sp>
          <p:nvSpPr>
            <p:cNvPr id="19" name="Oval 18"/>
            <p:cNvSpPr/>
            <p:nvPr/>
          </p:nvSpPr>
          <p:spPr>
            <a:xfrm>
              <a:off x="7948316" y="976215"/>
              <a:ext cx="803647" cy="803645"/>
            </a:xfrm>
            <a:prstGeom prst="ellipse">
              <a:avLst/>
            </a:prstGeom>
            <a:gradFill flip="none" rotWithShape="1">
              <a:gsLst>
                <a:gs pos="0">
                  <a:sysClr val="window" lastClr="FFFFFF">
                    <a:lumMod val="75000"/>
                    <a:alpha val="0"/>
                  </a:sysClr>
                </a:gs>
                <a:gs pos="100000">
                  <a:sysClr val="window" lastClr="FFFFFF">
                    <a:lumMod val="40000"/>
                    <a:lumOff val="60000"/>
                    <a:alpha val="50000"/>
                  </a:sysClr>
                </a:gs>
              </a:gsLst>
              <a:path path="circle">
                <a:fillToRect l="50000" t="50000" r="50000" b="50000"/>
              </a:path>
              <a:tileRect/>
            </a:gradFill>
            <a:ln w="25400" cap="flat" cmpd="sng" algn="ctr">
              <a:noFill/>
              <a:prstDash val="solid"/>
            </a:ln>
            <a:effectLst/>
          </p:spPr>
          <p:txBody>
            <a:bodyPr wrap="none" rtlCol="0" anchor="ctr"/>
            <a:lstStyle/>
            <a:p>
              <a:pPr algn="ctr" defTabSz="913610"/>
              <a:endParaRPr lang="en-US" kern="0" dirty="0">
                <a:solidFill>
                  <a:prstClr val="white"/>
                </a:solidFill>
                <a:latin typeface="Arial"/>
                <a:ea typeface="Apple LiGothic Medium"/>
                <a:cs typeface="Apple LiGothic Medium"/>
              </a:endParaRPr>
            </a:p>
          </p:txBody>
        </p:sp>
        <p:sp>
          <p:nvSpPr>
            <p:cNvPr id="25" name="Freeform 9"/>
            <p:cNvSpPr>
              <a:spLocks/>
            </p:cNvSpPr>
            <p:nvPr/>
          </p:nvSpPr>
          <p:spPr bwMode="auto">
            <a:xfrm>
              <a:off x="8005866" y="1033624"/>
              <a:ext cx="688546" cy="688826"/>
            </a:xfrm>
            <a:prstGeom prst="ellipse">
              <a:avLst/>
            </a:prstGeom>
            <a:solidFill>
              <a:schemeClr val="accent2"/>
            </a:solidFill>
            <a:ln w="9525" cap="flat" cmpd="sng" algn="ctr">
              <a:noFill/>
              <a:prstDash val="solid"/>
            </a:ln>
            <a:effectLst/>
          </p:spPr>
          <p:txBody>
            <a:bodyPr wrap="none" lIns="91448" tIns="45725" rIns="91448" bIns="45725" rtlCol="0" anchor="ctr"/>
            <a:lstStyle/>
            <a:p>
              <a:pPr algn="ctr" defTabSz="685183">
                <a:defRPr/>
              </a:pPr>
              <a:r>
                <a:rPr lang="en-US" sz="3600" b="1" kern="0" spc="-80" dirty="0">
                  <a:solidFill>
                    <a:prstClr val="white"/>
                  </a:solidFill>
                  <a:latin typeface="Arial"/>
                  <a:ea typeface="Apple LiGothic Medium"/>
                  <a:cs typeface="Apple LiGothic Medium"/>
                </a:rPr>
                <a:t>180B</a:t>
              </a:r>
            </a:p>
            <a:p>
              <a:pPr algn="ctr" defTabSz="685183">
                <a:defRPr/>
              </a:pPr>
              <a:r>
                <a:rPr lang="en-US" sz="1200" kern="0" dirty="0">
                  <a:solidFill>
                    <a:prstClr val="white"/>
                  </a:solidFill>
                  <a:latin typeface="Arial"/>
                  <a:ea typeface="Apple LiGothic Medium"/>
                  <a:cs typeface="Apple LiGothic Medium"/>
                </a:rPr>
                <a:t>Mobile apps </a:t>
              </a:r>
              <a:br>
                <a:rPr lang="en-US" sz="1200" kern="0" dirty="0">
                  <a:solidFill>
                    <a:prstClr val="white"/>
                  </a:solidFill>
                  <a:latin typeface="Arial"/>
                  <a:ea typeface="Apple LiGothic Medium"/>
                  <a:cs typeface="Apple LiGothic Medium"/>
                </a:rPr>
              </a:br>
              <a:r>
                <a:rPr lang="en-US" sz="1200" kern="0" dirty="0">
                  <a:solidFill>
                    <a:prstClr val="white"/>
                  </a:solidFill>
                  <a:latin typeface="Arial"/>
                  <a:ea typeface="Apple LiGothic Medium"/>
                  <a:cs typeface="Apple LiGothic Medium"/>
                </a:rPr>
                <a:t>downloaded </a:t>
              </a:r>
              <a:br>
                <a:rPr lang="en-US" sz="1200" kern="0" dirty="0">
                  <a:solidFill>
                    <a:prstClr val="white"/>
                  </a:solidFill>
                  <a:latin typeface="Arial"/>
                  <a:ea typeface="Apple LiGothic Medium"/>
                  <a:cs typeface="Apple LiGothic Medium"/>
                </a:rPr>
              </a:br>
              <a:r>
                <a:rPr lang="en-US" sz="1200" kern="0" dirty="0">
                  <a:solidFill>
                    <a:prstClr val="white"/>
                  </a:solidFill>
                  <a:latin typeface="Arial"/>
                  <a:ea typeface="Apple LiGothic Medium"/>
                  <a:cs typeface="Apple LiGothic Medium"/>
                </a:rPr>
                <a:t>in 2015</a:t>
              </a:r>
            </a:p>
          </p:txBody>
        </p:sp>
      </p:grpSp>
      <p:grpSp>
        <p:nvGrpSpPr>
          <p:cNvPr id="20" name="Group 19"/>
          <p:cNvGrpSpPr/>
          <p:nvPr/>
        </p:nvGrpSpPr>
        <p:grpSpPr>
          <a:xfrm>
            <a:off x="2937897" y="147645"/>
            <a:ext cx="1946476" cy="1946470"/>
            <a:chOff x="7948316" y="976215"/>
            <a:chExt cx="803647" cy="803645"/>
          </a:xfrm>
        </p:grpSpPr>
        <p:sp>
          <p:nvSpPr>
            <p:cNvPr id="21" name="Oval 20"/>
            <p:cNvSpPr/>
            <p:nvPr/>
          </p:nvSpPr>
          <p:spPr>
            <a:xfrm>
              <a:off x="7948316" y="976215"/>
              <a:ext cx="803647" cy="803645"/>
            </a:xfrm>
            <a:prstGeom prst="ellipse">
              <a:avLst/>
            </a:prstGeom>
            <a:gradFill flip="none" rotWithShape="1">
              <a:gsLst>
                <a:gs pos="0">
                  <a:sysClr val="window" lastClr="FFFFFF">
                    <a:lumMod val="75000"/>
                    <a:alpha val="0"/>
                  </a:sysClr>
                </a:gs>
                <a:gs pos="100000">
                  <a:sysClr val="window" lastClr="FFFFFF">
                    <a:lumMod val="40000"/>
                    <a:lumOff val="60000"/>
                    <a:alpha val="50000"/>
                  </a:sysClr>
                </a:gs>
              </a:gsLst>
              <a:path path="circle">
                <a:fillToRect l="50000" t="50000" r="50000" b="50000"/>
              </a:path>
              <a:tileRect/>
            </a:gradFill>
            <a:ln w="25400" cap="flat" cmpd="sng" algn="ctr">
              <a:noFill/>
              <a:prstDash val="solid"/>
            </a:ln>
            <a:effectLst/>
          </p:spPr>
          <p:txBody>
            <a:bodyPr wrap="none" rtlCol="0" anchor="ctr"/>
            <a:lstStyle/>
            <a:p>
              <a:pPr algn="ctr" defTabSz="913610"/>
              <a:endParaRPr lang="en-US" kern="0" dirty="0">
                <a:solidFill>
                  <a:prstClr val="white"/>
                </a:solidFill>
                <a:latin typeface="Arial"/>
                <a:ea typeface="Apple LiGothic Medium"/>
                <a:cs typeface="Apple LiGothic Medium"/>
              </a:endParaRPr>
            </a:p>
          </p:txBody>
        </p:sp>
        <p:sp>
          <p:nvSpPr>
            <p:cNvPr id="22" name="Freeform 9"/>
            <p:cNvSpPr>
              <a:spLocks/>
            </p:cNvSpPr>
            <p:nvPr/>
          </p:nvSpPr>
          <p:spPr bwMode="auto">
            <a:xfrm>
              <a:off x="8005867" y="1033624"/>
              <a:ext cx="688546" cy="688826"/>
            </a:xfrm>
            <a:prstGeom prst="ellipse">
              <a:avLst/>
            </a:prstGeom>
            <a:solidFill>
              <a:schemeClr val="accent5"/>
            </a:solidFill>
            <a:ln w="9525" cap="flat" cmpd="sng" algn="ctr">
              <a:noFill/>
              <a:prstDash val="solid"/>
            </a:ln>
            <a:effectLst/>
          </p:spPr>
          <p:txBody>
            <a:bodyPr wrap="none" lIns="91448" tIns="45725" rIns="91448" bIns="45725" rtlCol="0" anchor="ctr"/>
            <a:lstStyle/>
            <a:p>
              <a:pPr algn="ctr" defTabSz="685183">
                <a:defRPr/>
              </a:pPr>
              <a:r>
                <a:rPr lang="en-US" sz="3600" b="1" kern="0" spc="-80" dirty="0">
                  <a:solidFill>
                    <a:prstClr val="white"/>
                  </a:solidFill>
                  <a:latin typeface="Arial"/>
                  <a:ea typeface="Apple LiGothic Medium"/>
                  <a:cs typeface="Apple LiGothic Medium"/>
                </a:rPr>
                <a:t>30M</a:t>
              </a:r>
            </a:p>
            <a:p>
              <a:pPr algn="ctr" defTabSz="685183">
                <a:defRPr/>
              </a:pPr>
              <a:r>
                <a:rPr lang="en-US" sz="1200" kern="0" dirty="0">
                  <a:solidFill>
                    <a:prstClr val="white"/>
                  </a:solidFill>
                  <a:latin typeface="Arial"/>
                  <a:ea typeface="Apple LiGothic Medium"/>
                  <a:cs typeface="Apple LiGothic Medium"/>
                </a:rPr>
                <a:t>New devices </a:t>
              </a:r>
            </a:p>
            <a:p>
              <a:pPr algn="ctr" defTabSz="685183">
                <a:defRPr/>
              </a:pPr>
              <a:r>
                <a:rPr lang="en-US" sz="1200" kern="0" dirty="0">
                  <a:solidFill>
                    <a:prstClr val="white"/>
                  </a:solidFill>
                  <a:latin typeface="Arial"/>
                  <a:ea typeface="Apple LiGothic Medium"/>
                  <a:cs typeface="Apple LiGothic Medium"/>
                </a:rPr>
                <a:t>connected </a:t>
              </a:r>
            </a:p>
            <a:p>
              <a:pPr algn="ctr" defTabSz="685183">
                <a:defRPr/>
              </a:pPr>
              <a:r>
                <a:rPr lang="en-US" sz="1200" kern="0" dirty="0">
                  <a:solidFill>
                    <a:prstClr val="white"/>
                  </a:solidFill>
                  <a:latin typeface="Arial"/>
                  <a:ea typeface="Apple LiGothic Medium"/>
                  <a:cs typeface="Apple LiGothic Medium"/>
                </a:rPr>
                <a:t>every week</a:t>
              </a:r>
              <a:endParaRPr lang="en-US" sz="1400" kern="0" dirty="0">
                <a:solidFill>
                  <a:prstClr val="white"/>
                </a:solidFill>
                <a:latin typeface="Arial"/>
                <a:ea typeface="Apple LiGothic Medium"/>
                <a:cs typeface="Apple LiGothic Medium"/>
              </a:endParaRPr>
            </a:p>
          </p:txBody>
        </p:sp>
      </p:grpSp>
      <p:grpSp>
        <p:nvGrpSpPr>
          <p:cNvPr id="29" name="Group 28"/>
          <p:cNvGrpSpPr/>
          <p:nvPr/>
        </p:nvGrpSpPr>
        <p:grpSpPr>
          <a:xfrm>
            <a:off x="347133" y="147645"/>
            <a:ext cx="1946476" cy="1946470"/>
            <a:chOff x="7948316" y="976215"/>
            <a:chExt cx="803647" cy="803645"/>
          </a:xfrm>
        </p:grpSpPr>
        <p:sp>
          <p:nvSpPr>
            <p:cNvPr id="30" name="Oval 29"/>
            <p:cNvSpPr/>
            <p:nvPr/>
          </p:nvSpPr>
          <p:spPr>
            <a:xfrm>
              <a:off x="7948316" y="976215"/>
              <a:ext cx="803647" cy="803645"/>
            </a:xfrm>
            <a:prstGeom prst="ellipse">
              <a:avLst/>
            </a:prstGeom>
            <a:gradFill flip="none" rotWithShape="1">
              <a:gsLst>
                <a:gs pos="0">
                  <a:sysClr val="window" lastClr="FFFFFF">
                    <a:lumMod val="75000"/>
                    <a:alpha val="0"/>
                  </a:sysClr>
                </a:gs>
                <a:gs pos="100000">
                  <a:sysClr val="window" lastClr="FFFFFF">
                    <a:lumMod val="40000"/>
                    <a:lumOff val="60000"/>
                    <a:alpha val="50000"/>
                  </a:sysClr>
                </a:gs>
              </a:gsLst>
              <a:path path="circle">
                <a:fillToRect l="50000" t="50000" r="50000" b="50000"/>
              </a:path>
              <a:tileRect/>
            </a:gradFill>
            <a:ln w="25400" cap="flat" cmpd="sng" algn="ctr">
              <a:noFill/>
              <a:prstDash val="solid"/>
            </a:ln>
            <a:effectLst/>
          </p:spPr>
          <p:txBody>
            <a:bodyPr wrap="none" rtlCol="0" anchor="ctr"/>
            <a:lstStyle/>
            <a:p>
              <a:pPr algn="ctr" defTabSz="913610">
                <a:defRPr/>
              </a:pPr>
              <a:endParaRPr lang="en-US" kern="0" dirty="0">
                <a:solidFill>
                  <a:prstClr val="white"/>
                </a:solidFill>
                <a:latin typeface="Arial"/>
                <a:ea typeface="Apple LiGothic Medium"/>
                <a:cs typeface="Apple LiGothic Medium"/>
              </a:endParaRPr>
            </a:p>
          </p:txBody>
        </p:sp>
        <p:sp>
          <p:nvSpPr>
            <p:cNvPr id="31" name="Freeform 9"/>
            <p:cNvSpPr>
              <a:spLocks/>
            </p:cNvSpPr>
            <p:nvPr/>
          </p:nvSpPr>
          <p:spPr bwMode="auto">
            <a:xfrm>
              <a:off x="8005865" y="1033624"/>
              <a:ext cx="688546" cy="688826"/>
            </a:xfrm>
            <a:prstGeom prst="ellipse">
              <a:avLst/>
            </a:prstGeom>
            <a:solidFill>
              <a:schemeClr val="tx1">
                <a:lumMod val="75000"/>
                <a:lumOff val="25000"/>
              </a:schemeClr>
            </a:solidFill>
            <a:ln w="9525" cap="flat" cmpd="sng" algn="ctr">
              <a:noFill/>
              <a:prstDash val="solid"/>
            </a:ln>
            <a:effectLst/>
          </p:spPr>
          <p:txBody>
            <a:bodyPr wrap="none" lIns="91448" tIns="45725" rIns="91448" bIns="45725" rtlCol="0" anchor="ctr"/>
            <a:lstStyle/>
            <a:p>
              <a:pPr algn="ctr" defTabSz="685441">
                <a:defRPr/>
              </a:pPr>
              <a:r>
                <a:rPr lang="en-US" sz="3600" b="1" kern="0" spc="-80" dirty="0">
                  <a:solidFill>
                    <a:prstClr val="white"/>
                  </a:solidFill>
                  <a:latin typeface="Arial"/>
                  <a:ea typeface="Apple LiGothic Medium"/>
                  <a:cs typeface="Apple LiGothic Medium"/>
                </a:rPr>
                <a:t>277X</a:t>
              </a:r>
            </a:p>
            <a:p>
              <a:pPr algn="ctr" defTabSz="685441">
                <a:defRPr/>
              </a:pPr>
              <a:r>
                <a:rPr lang="en-US" sz="1200" kern="0" dirty="0">
                  <a:solidFill>
                    <a:prstClr val="white"/>
                  </a:solidFill>
                  <a:latin typeface="Arial"/>
                  <a:ea typeface="Apple LiGothic Medium"/>
                  <a:cs typeface="Apple LiGothic Medium"/>
                </a:rPr>
                <a:t>Data created </a:t>
              </a:r>
            </a:p>
            <a:p>
              <a:pPr algn="ctr" defTabSz="685441">
                <a:defRPr/>
              </a:pPr>
              <a:r>
                <a:rPr lang="en-US" sz="1200" kern="0" dirty="0">
                  <a:solidFill>
                    <a:prstClr val="white"/>
                  </a:solidFill>
                  <a:latin typeface="Arial"/>
                  <a:ea typeface="Apple LiGothic Medium"/>
                  <a:cs typeface="Apple LiGothic Medium"/>
                </a:rPr>
                <a:t>by IoE devices</a:t>
              </a:r>
            </a:p>
            <a:p>
              <a:pPr algn="ctr" defTabSz="685441">
                <a:defRPr/>
              </a:pPr>
              <a:r>
                <a:rPr lang="en-US" sz="1200" kern="0" dirty="0">
                  <a:solidFill>
                    <a:prstClr val="white"/>
                  </a:solidFill>
                  <a:latin typeface="Arial"/>
                  <a:ea typeface="Apple LiGothic Medium"/>
                  <a:cs typeface="Apple LiGothic Medium"/>
                </a:rPr>
                <a:t>v. end-user</a:t>
              </a:r>
            </a:p>
          </p:txBody>
        </p:sp>
      </p:grpSp>
      <p:grpSp>
        <p:nvGrpSpPr>
          <p:cNvPr id="7" name="Group 6"/>
          <p:cNvGrpSpPr/>
          <p:nvPr/>
        </p:nvGrpSpPr>
        <p:grpSpPr>
          <a:xfrm>
            <a:off x="437768" y="4177621"/>
            <a:ext cx="8384703" cy="885194"/>
            <a:chOff x="437766" y="4195551"/>
            <a:chExt cx="8384703" cy="885194"/>
          </a:xfrm>
        </p:grpSpPr>
        <p:sp>
          <p:nvSpPr>
            <p:cNvPr id="16" name="Rectangle 15"/>
            <p:cNvSpPr/>
            <p:nvPr/>
          </p:nvSpPr>
          <p:spPr bwMode="auto">
            <a:xfrm>
              <a:off x="437766" y="4834524"/>
              <a:ext cx="5184775" cy="246221"/>
            </a:xfrm>
            <a:prstGeom prst="rect">
              <a:avLst/>
            </a:prstGeom>
            <a:noFill/>
            <a:ln w="12700" cap="flat">
              <a:noFill/>
              <a:miter lim="800000"/>
              <a:headEnd type="none" w="med" len="med"/>
              <a:tailEnd type="none" w="med" len="med"/>
            </a:ln>
          </p:spPr>
          <p:txBody>
            <a:bodyPr lIns="121920" tIns="60960" rIns="121920" bIns="60960" rtlCol="0" anchor="b">
              <a:spAutoFit/>
            </a:bodyPr>
            <a:lstStyle/>
            <a:p>
              <a:pPr defTabSz="513890"/>
              <a:endParaRPr lang="en-GB" sz="800" dirty="0">
                <a:solidFill>
                  <a:schemeClr val="bg1"/>
                </a:solidFill>
                <a:latin typeface="Arial"/>
                <a:ea typeface="Arial" pitchFamily="-107" charset="0"/>
                <a:cs typeface="Arial" pitchFamily="-107" charset="0"/>
                <a:sym typeface="Arial" pitchFamily="-107" charset="0"/>
              </a:endParaRPr>
            </a:p>
          </p:txBody>
        </p:sp>
        <p:sp>
          <p:nvSpPr>
            <p:cNvPr id="27" name="Freeform 5"/>
            <p:cNvSpPr>
              <a:spLocks/>
            </p:cNvSpPr>
            <p:nvPr/>
          </p:nvSpPr>
          <p:spPr bwMode="auto">
            <a:xfrm>
              <a:off x="7665778" y="4274261"/>
              <a:ext cx="1156691" cy="574417"/>
            </a:xfrm>
            <a:custGeom>
              <a:avLst/>
              <a:gdLst>
                <a:gd name="T0" fmla="*/ 3809 w 5392"/>
                <a:gd name="T1" fmla="*/ 3078 h 3240"/>
                <a:gd name="T2" fmla="*/ 3666 w 5392"/>
                <a:gd name="T3" fmla="*/ 1696 h 3240"/>
                <a:gd name="T4" fmla="*/ 3583 w 5392"/>
                <a:gd name="T5" fmla="*/ 2806 h 3240"/>
                <a:gd name="T6" fmla="*/ 3500 w 5392"/>
                <a:gd name="T7" fmla="*/ 2787 h 3240"/>
                <a:gd name="T8" fmla="*/ 3366 w 5392"/>
                <a:gd name="T9" fmla="*/ 2019 h 3240"/>
                <a:gd name="T10" fmla="*/ 3236 w 5392"/>
                <a:gd name="T11" fmla="*/ 2431 h 3240"/>
                <a:gd name="T12" fmla="*/ 3148 w 5392"/>
                <a:gd name="T13" fmla="*/ 2289 h 3240"/>
                <a:gd name="T14" fmla="*/ 3009 w 5392"/>
                <a:gd name="T15" fmla="*/ 1308 h 3240"/>
                <a:gd name="T16" fmla="*/ 2925 w 5392"/>
                <a:gd name="T17" fmla="*/ 1701 h 3240"/>
                <a:gd name="T18" fmla="*/ 2789 w 5392"/>
                <a:gd name="T19" fmla="*/ 1744 h 3240"/>
                <a:gd name="T20" fmla="*/ 2612 w 5392"/>
                <a:gd name="T21" fmla="*/ 2123 h 3240"/>
                <a:gd name="T22" fmla="*/ 2508 w 5392"/>
                <a:gd name="T23" fmla="*/ 2065 h 3240"/>
                <a:gd name="T24" fmla="*/ 2330 w 5392"/>
                <a:gd name="T25" fmla="*/ 1780 h 3240"/>
                <a:gd name="T26" fmla="*/ 2222 w 5392"/>
                <a:gd name="T27" fmla="*/ 1886 h 3240"/>
                <a:gd name="T28" fmla="*/ 2103 w 5392"/>
                <a:gd name="T29" fmla="*/ 1563 h 3240"/>
                <a:gd name="T30" fmla="*/ 1986 w 5392"/>
                <a:gd name="T31" fmla="*/ 1808 h 3240"/>
                <a:gd name="T32" fmla="*/ 1790 w 5392"/>
                <a:gd name="T33" fmla="*/ 1786 h 3240"/>
                <a:gd name="T34" fmla="*/ 23 w 5392"/>
                <a:gd name="T35" fmla="*/ 1688 h 3240"/>
                <a:gd name="T36" fmla="*/ 1598 w 5392"/>
                <a:gd name="T37" fmla="*/ 1594 h 3240"/>
                <a:gd name="T38" fmla="*/ 1877 w 5392"/>
                <a:gd name="T39" fmla="*/ 1719 h 3240"/>
                <a:gd name="T40" fmla="*/ 2022 w 5392"/>
                <a:gd name="T41" fmla="*/ 1427 h 3240"/>
                <a:gd name="T42" fmla="*/ 2137 w 5392"/>
                <a:gd name="T43" fmla="*/ 1419 h 3240"/>
                <a:gd name="T44" fmla="*/ 2300 w 5392"/>
                <a:gd name="T45" fmla="*/ 1503 h 3240"/>
                <a:gd name="T46" fmla="*/ 2432 w 5392"/>
                <a:gd name="T47" fmla="*/ 1348 h 3240"/>
                <a:gd name="T48" fmla="*/ 2562 w 5392"/>
                <a:gd name="T49" fmla="*/ 1797 h 3240"/>
                <a:gd name="T50" fmla="*/ 2744 w 5392"/>
                <a:gd name="T51" fmla="*/ 1646 h 3240"/>
                <a:gd name="T52" fmla="*/ 2853 w 5392"/>
                <a:gd name="T53" fmla="*/ 1626 h 3240"/>
                <a:gd name="T54" fmla="*/ 2974 w 5392"/>
                <a:gd name="T55" fmla="*/ 925 h 3240"/>
                <a:gd name="T56" fmla="*/ 3062 w 5392"/>
                <a:gd name="T57" fmla="*/ 826 h 3240"/>
                <a:gd name="T58" fmla="*/ 3152 w 5392"/>
                <a:gd name="T59" fmla="*/ 1085 h 3240"/>
                <a:gd name="T60" fmla="*/ 3308 w 5392"/>
                <a:gd name="T61" fmla="*/ 1759 h 3240"/>
                <a:gd name="T62" fmla="*/ 3417 w 5392"/>
                <a:gd name="T63" fmla="*/ 1653 h 3240"/>
                <a:gd name="T64" fmla="*/ 3520 w 5392"/>
                <a:gd name="T65" fmla="*/ 2225 h 3240"/>
                <a:gd name="T66" fmla="*/ 3649 w 5392"/>
                <a:gd name="T67" fmla="*/ 273 h 3240"/>
                <a:gd name="T68" fmla="*/ 3739 w 5392"/>
                <a:gd name="T69" fmla="*/ 197 h 3240"/>
                <a:gd name="T70" fmla="*/ 3822 w 5392"/>
                <a:gd name="T71" fmla="*/ 930 h 3240"/>
                <a:gd name="T72" fmla="*/ 3968 w 5392"/>
                <a:gd name="T73" fmla="*/ 203 h 3240"/>
                <a:gd name="T74" fmla="*/ 4051 w 5392"/>
                <a:gd name="T75" fmla="*/ 0 h 3240"/>
                <a:gd name="T76" fmla="*/ 4123 w 5392"/>
                <a:gd name="T77" fmla="*/ 402 h 3240"/>
                <a:gd name="T78" fmla="*/ 4286 w 5392"/>
                <a:gd name="T79" fmla="*/ 1257 h 3240"/>
                <a:gd name="T80" fmla="*/ 4364 w 5392"/>
                <a:gd name="T81" fmla="*/ 1075 h 3240"/>
                <a:gd name="T82" fmla="*/ 4487 w 5392"/>
                <a:gd name="T83" fmla="*/ 1403 h 3240"/>
                <a:gd name="T84" fmla="*/ 4644 w 5392"/>
                <a:gd name="T85" fmla="*/ 1501 h 3240"/>
                <a:gd name="T86" fmla="*/ 4794 w 5392"/>
                <a:gd name="T87" fmla="*/ 1586 h 3240"/>
                <a:gd name="T88" fmla="*/ 4959 w 5392"/>
                <a:gd name="T89" fmla="*/ 1487 h 3240"/>
                <a:gd name="T90" fmla="*/ 5068 w 5392"/>
                <a:gd name="T91" fmla="*/ 1481 h 3240"/>
                <a:gd name="T92" fmla="*/ 5254 w 5392"/>
                <a:gd name="T93" fmla="*/ 1612 h 3240"/>
                <a:gd name="T94" fmla="*/ 5373 w 5392"/>
                <a:gd name="T95" fmla="*/ 1561 h 3240"/>
                <a:gd name="T96" fmla="*/ 5349 w 5392"/>
                <a:gd name="T97" fmla="*/ 1657 h 3240"/>
                <a:gd name="T98" fmla="*/ 5177 w 5392"/>
                <a:gd name="T99" fmla="*/ 1826 h 3240"/>
                <a:gd name="T100" fmla="*/ 5019 w 5392"/>
                <a:gd name="T101" fmla="*/ 1605 h 3240"/>
                <a:gd name="T102" fmla="*/ 4870 w 5392"/>
                <a:gd name="T103" fmla="*/ 1921 h 3240"/>
                <a:gd name="T104" fmla="*/ 4762 w 5392"/>
                <a:gd name="T105" fmla="*/ 1803 h 3240"/>
                <a:gd name="T106" fmla="*/ 4624 w 5392"/>
                <a:gd name="T107" fmla="*/ 1804 h 3240"/>
                <a:gd name="T108" fmla="*/ 4522 w 5392"/>
                <a:gd name="T109" fmla="*/ 1936 h 3240"/>
                <a:gd name="T110" fmla="*/ 4439 w 5392"/>
                <a:gd name="T111" fmla="*/ 1739 h 3240"/>
                <a:gd name="T112" fmla="*/ 4273 w 5392"/>
                <a:gd name="T113" fmla="*/ 2591 h 3240"/>
                <a:gd name="T114" fmla="*/ 4182 w 5392"/>
                <a:gd name="T115" fmla="*/ 2698 h 3240"/>
                <a:gd name="T116" fmla="*/ 4105 w 5392"/>
                <a:gd name="T117" fmla="*/ 2226 h 3240"/>
                <a:gd name="T118" fmla="*/ 3945 w 5392"/>
                <a:gd name="T119" fmla="*/ 3038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92" h="3240">
                  <a:moveTo>
                    <a:pt x="3875" y="3240"/>
                  </a:moveTo>
                  <a:lnTo>
                    <a:pt x="3875" y="3240"/>
                  </a:lnTo>
                  <a:lnTo>
                    <a:pt x="3863" y="3240"/>
                  </a:lnTo>
                  <a:lnTo>
                    <a:pt x="3857" y="3239"/>
                  </a:lnTo>
                  <a:lnTo>
                    <a:pt x="3852" y="3238"/>
                  </a:lnTo>
                  <a:lnTo>
                    <a:pt x="3847" y="3235"/>
                  </a:lnTo>
                  <a:lnTo>
                    <a:pt x="3843" y="3232"/>
                  </a:lnTo>
                  <a:lnTo>
                    <a:pt x="3839" y="3227"/>
                  </a:lnTo>
                  <a:lnTo>
                    <a:pt x="3835" y="3220"/>
                  </a:lnTo>
                  <a:lnTo>
                    <a:pt x="3831" y="3211"/>
                  </a:lnTo>
                  <a:lnTo>
                    <a:pt x="3828" y="3201"/>
                  </a:lnTo>
                  <a:lnTo>
                    <a:pt x="3823" y="3187"/>
                  </a:lnTo>
                  <a:lnTo>
                    <a:pt x="3820" y="3172"/>
                  </a:lnTo>
                  <a:lnTo>
                    <a:pt x="3814" y="3131"/>
                  </a:lnTo>
                  <a:lnTo>
                    <a:pt x="3809" y="3078"/>
                  </a:lnTo>
                  <a:lnTo>
                    <a:pt x="3804" y="3010"/>
                  </a:lnTo>
                  <a:lnTo>
                    <a:pt x="3799" y="2924"/>
                  </a:lnTo>
                  <a:lnTo>
                    <a:pt x="3792" y="2818"/>
                  </a:lnTo>
                  <a:lnTo>
                    <a:pt x="3787" y="2692"/>
                  </a:lnTo>
                  <a:lnTo>
                    <a:pt x="3775" y="2371"/>
                  </a:lnTo>
                  <a:lnTo>
                    <a:pt x="3758" y="1942"/>
                  </a:lnTo>
                  <a:lnTo>
                    <a:pt x="3758" y="1942"/>
                  </a:lnTo>
                  <a:lnTo>
                    <a:pt x="3748" y="1645"/>
                  </a:lnTo>
                  <a:lnTo>
                    <a:pt x="3736" y="1337"/>
                  </a:lnTo>
                  <a:lnTo>
                    <a:pt x="3723" y="1038"/>
                  </a:lnTo>
                  <a:lnTo>
                    <a:pt x="3711" y="763"/>
                  </a:lnTo>
                  <a:lnTo>
                    <a:pt x="3711" y="763"/>
                  </a:lnTo>
                  <a:lnTo>
                    <a:pt x="3698" y="985"/>
                  </a:lnTo>
                  <a:lnTo>
                    <a:pt x="3687" y="1224"/>
                  </a:lnTo>
                  <a:lnTo>
                    <a:pt x="3666" y="1696"/>
                  </a:lnTo>
                  <a:lnTo>
                    <a:pt x="3666" y="1696"/>
                  </a:lnTo>
                  <a:lnTo>
                    <a:pt x="3651" y="2065"/>
                  </a:lnTo>
                  <a:lnTo>
                    <a:pt x="3638" y="2342"/>
                  </a:lnTo>
                  <a:lnTo>
                    <a:pt x="3632" y="2450"/>
                  </a:lnTo>
                  <a:lnTo>
                    <a:pt x="3627" y="2541"/>
                  </a:lnTo>
                  <a:lnTo>
                    <a:pt x="3622" y="2615"/>
                  </a:lnTo>
                  <a:lnTo>
                    <a:pt x="3616" y="2674"/>
                  </a:lnTo>
                  <a:lnTo>
                    <a:pt x="3611" y="2720"/>
                  </a:lnTo>
                  <a:lnTo>
                    <a:pt x="3604" y="2754"/>
                  </a:lnTo>
                  <a:lnTo>
                    <a:pt x="3601" y="2769"/>
                  </a:lnTo>
                  <a:lnTo>
                    <a:pt x="3598" y="2780"/>
                  </a:lnTo>
                  <a:lnTo>
                    <a:pt x="3594" y="2788"/>
                  </a:lnTo>
                  <a:lnTo>
                    <a:pt x="3591" y="2797"/>
                  </a:lnTo>
                  <a:lnTo>
                    <a:pt x="3587" y="2802"/>
                  </a:lnTo>
                  <a:lnTo>
                    <a:pt x="3583" y="2806"/>
                  </a:lnTo>
                  <a:lnTo>
                    <a:pt x="3577" y="2809"/>
                  </a:lnTo>
                  <a:lnTo>
                    <a:pt x="3572" y="2811"/>
                  </a:lnTo>
                  <a:lnTo>
                    <a:pt x="3567" y="2813"/>
                  </a:lnTo>
                  <a:lnTo>
                    <a:pt x="3562" y="2813"/>
                  </a:lnTo>
                  <a:lnTo>
                    <a:pt x="3550" y="2814"/>
                  </a:lnTo>
                  <a:lnTo>
                    <a:pt x="3550" y="2814"/>
                  </a:lnTo>
                  <a:lnTo>
                    <a:pt x="3538" y="2813"/>
                  </a:lnTo>
                  <a:lnTo>
                    <a:pt x="3529" y="2812"/>
                  </a:lnTo>
                  <a:lnTo>
                    <a:pt x="3524" y="2811"/>
                  </a:lnTo>
                  <a:lnTo>
                    <a:pt x="3520" y="2809"/>
                  </a:lnTo>
                  <a:lnTo>
                    <a:pt x="3515" y="2806"/>
                  </a:lnTo>
                  <a:lnTo>
                    <a:pt x="3511" y="2803"/>
                  </a:lnTo>
                  <a:lnTo>
                    <a:pt x="3507" y="2799"/>
                  </a:lnTo>
                  <a:lnTo>
                    <a:pt x="3504" y="2794"/>
                  </a:lnTo>
                  <a:lnTo>
                    <a:pt x="3500" y="2787"/>
                  </a:lnTo>
                  <a:lnTo>
                    <a:pt x="3497" y="2780"/>
                  </a:lnTo>
                  <a:lnTo>
                    <a:pt x="3490" y="2761"/>
                  </a:lnTo>
                  <a:lnTo>
                    <a:pt x="3483" y="2737"/>
                  </a:lnTo>
                  <a:lnTo>
                    <a:pt x="3477" y="2706"/>
                  </a:lnTo>
                  <a:lnTo>
                    <a:pt x="3470" y="2666"/>
                  </a:lnTo>
                  <a:lnTo>
                    <a:pt x="3463" y="2620"/>
                  </a:lnTo>
                  <a:lnTo>
                    <a:pt x="3456" y="2564"/>
                  </a:lnTo>
                  <a:lnTo>
                    <a:pt x="3438" y="2424"/>
                  </a:lnTo>
                  <a:lnTo>
                    <a:pt x="3417" y="2236"/>
                  </a:lnTo>
                  <a:lnTo>
                    <a:pt x="3417" y="2236"/>
                  </a:lnTo>
                  <a:lnTo>
                    <a:pt x="3400" y="2082"/>
                  </a:lnTo>
                  <a:lnTo>
                    <a:pt x="3381" y="1928"/>
                  </a:lnTo>
                  <a:lnTo>
                    <a:pt x="3381" y="1928"/>
                  </a:lnTo>
                  <a:lnTo>
                    <a:pt x="3366" y="2019"/>
                  </a:lnTo>
                  <a:lnTo>
                    <a:pt x="3366" y="2019"/>
                  </a:lnTo>
                  <a:lnTo>
                    <a:pt x="3346" y="2136"/>
                  </a:lnTo>
                  <a:lnTo>
                    <a:pt x="3328" y="2229"/>
                  </a:lnTo>
                  <a:lnTo>
                    <a:pt x="3320" y="2269"/>
                  </a:lnTo>
                  <a:lnTo>
                    <a:pt x="3313" y="2302"/>
                  </a:lnTo>
                  <a:lnTo>
                    <a:pt x="3306" y="2331"/>
                  </a:lnTo>
                  <a:lnTo>
                    <a:pt x="3298" y="2355"/>
                  </a:lnTo>
                  <a:lnTo>
                    <a:pt x="3291" y="2376"/>
                  </a:lnTo>
                  <a:lnTo>
                    <a:pt x="3283" y="2393"/>
                  </a:lnTo>
                  <a:lnTo>
                    <a:pt x="3275" y="2406"/>
                  </a:lnTo>
                  <a:lnTo>
                    <a:pt x="3266" y="2416"/>
                  </a:lnTo>
                  <a:lnTo>
                    <a:pt x="3262" y="2420"/>
                  </a:lnTo>
                  <a:lnTo>
                    <a:pt x="3257" y="2424"/>
                  </a:lnTo>
                  <a:lnTo>
                    <a:pt x="3252" y="2427"/>
                  </a:lnTo>
                  <a:lnTo>
                    <a:pt x="3247" y="2429"/>
                  </a:lnTo>
                  <a:lnTo>
                    <a:pt x="3236" y="2431"/>
                  </a:lnTo>
                  <a:lnTo>
                    <a:pt x="3224" y="2432"/>
                  </a:lnTo>
                  <a:lnTo>
                    <a:pt x="3224" y="2432"/>
                  </a:lnTo>
                  <a:lnTo>
                    <a:pt x="3213" y="2432"/>
                  </a:lnTo>
                  <a:lnTo>
                    <a:pt x="3201" y="2431"/>
                  </a:lnTo>
                  <a:lnTo>
                    <a:pt x="3197" y="2429"/>
                  </a:lnTo>
                  <a:lnTo>
                    <a:pt x="3192" y="2427"/>
                  </a:lnTo>
                  <a:lnTo>
                    <a:pt x="3188" y="2424"/>
                  </a:lnTo>
                  <a:lnTo>
                    <a:pt x="3184" y="2419"/>
                  </a:lnTo>
                  <a:lnTo>
                    <a:pt x="3180" y="2414"/>
                  </a:lnTo>
                  <a:lnTo>
                    <a:pt x="3175" y="2407"/>
                  </a:lnTo>
                  <a:lnTo>
                    <a:pt x="3171" y="2400"/>
                  </a:lnTo>
                  <a:lnTo>
                    <a:pt x="3168" y="2389"/>
                  </a:lnTo>
                  <a:lnTo>
                    <a:pt x="3161" y="2365"/>
                  </a:lnTo>
                  <a:lnTo>
                    <a:pt x="3155" y="2332"/>
                  </a:lnTo>
                  <a:lnTo>
                    <a:pt x="3148" y="2289"/>
                  </a:lnTo>
                  <a:lnTo>
                    <a:pt x="3141" y="2236"/>
                  </a:lnTo>
                  <a:lnTo>
                    <a:pt x="3134" y="2172"/>
                  </a:lnTo>
                  <a:lnTo>
                    <a:pt x="3127" y="2095"/>
                  </a:lnTo>
                  <a:lnTo>
                    <a:pt x="3110" y="1896"/>
                  </a:lnTo>
                  <a:lnTo>
                    <a:pt x="3091" y="1633"/>
                  </a:lnTo>
                  <a:lnTo>
                    <a:pt x="3091" y="1633"/>
                  </a:lnTo>
                  <a:lnTo>
                    <a:pt x="3069" y="1337"/>
                  </a:lnTo>
                  <a:lnTo>
                    <a:pt x="3058" y="1194"/>
                  </a:lnTo>
                  <a:lnTo>
                    <a:pt x="3045" y="1067"/>
                  </a:lnTo>
                  <a:lnTo>
                    <a:pt x="3045" y="1067"/>
                  </a:lnTo>
                  <a:lnTo>
                    <a:pt x="3038" y="1107"/>
                  </a:lnTo>
                  <a:lnTo>
                    <a:pt x="3031" y="1151"/>
                  </a:lnTo>
                  <a:lnTo>
                    <a:pt x="3024" y="1200"/>
                  </a:lnTo>
                  <a:lnTo>
                    <a:pt x="3016" y="1253"/>
                  </a:lnTo>
                  <a:lnTo>
                    <a:pt x="3009" y="1308"/>
                  </a:lnTo>
                  <a:lnTo>
                    <a:pt x="3002" y="1369"/>
                  </a:lnTo>
                  <a:lnTo>
                    <a:pt x="2996" y="1433"/>
                  </a:lnTo>
                  <a:lnTo>
                    <a:pt x="2989" y="1501"/>
                  </a:lnTo>
                  <a:lnTo>
                    <a:pt x="2989" y="1501"/>
                  </a:lnTo>
                  <a:lnTo>
                    <a:pt x="2984" y="1540"/>
                  </a:lnTo>
                  <a:lnTo>
                    <a:pt x="2979" y="1576"/>
                  </a:lnTo>
                  <a:lnTo>
                    <a:pt x="2971" y="1608"/>
                  </a:lnTo>
                  <a:lnTo>
                    <a:pt x="2967" y="1623"/>
                  </a:lnTo>
                  <a:lnTo>
                    <a:pt x="2963" y="1636"/>
                  </a:lnTo>
                  <a:lnTo>
                    <a:pt x="2957" y="1649"/>
                  </a:lnTo>
                  <a:lnTo>
                    <a:pt x="2952" y="1661"/>
                  </a:lnTo>
                  <a:lnTo>
                    <a:pt x="2946" y="1672"/>
                  </a:lnTo>
                  <a:lnTo>
                    <a:pt x="2940" y="1683"/>
                  </a:lnTo>
                  <a:lnTo>
                    <a:pt x="2933" y="1692"/>
                  </a:lnTo>
                  <a:lnTo>
                    <a:pt x="2925" y="1701"/>
                  </a:lnTo>
                  <a:lnTo>
                    <a:pt x="2918" y="1708"/>
                  </a:lnTo>
                  <a:lnTo>
                    <a:pt x="2910" y="1716"/>
                  </a:lnTo>
                  <a:lnTo>
                    <a:pt x="2910" y="1716"/>
                  </a:lnTo>
                  <a:lnTo>
                    <a:pt x="2903" y="1722"/>
                  </a:lnTo>
                  <a:lnTo>
                    <a:pt x="2894" y="1727"/>
                  </a:lnTo>
                  <a:lnTo>
                    <a:pt x="2886" y="1731"/>
                  </a:lnTo>
                  <a:lnTo>
                    <a:pt x="2878" y="1735"/>
                  </a:lnTo>
                  <a:lnTo>
                    <a:pt x="2862" y="1740"/>
                  </a:lnTo>
                  <a:lnTo>
                    <a:pt x="2846" y="1744"/>
                  </a:lnTo>
                  <a:lnTo>
                    <a:pt x="2831" y="1746"/>
                  </a:lnTo>
                  <a:lnTo>
                    <a:pt x="2817" y="1746"/>
                  </a:lnTo>
                  <a:lnTo>
                    <a:pt x="2792" y="1744"/>
                  </a:lnTo>
                  <a:lnTo>
                    <a:pt x="2792" y="1744"/>
                  </a:lnTo>
                  <a:lnTo>
                    <a:pt x="2789" y="1744"/>
                  </a:lnTo>
                  <a:lnTo>
                    <a:pt x="2789" y="1744"/>
                  </a:lnTo>
                  <a:lnTo>
                    <a:pt x="2780" y="1759"/>
                  </a:lnTo>
                  <a:lnTo>
                    <a:pt x="2768" y="1781"/>
                  </a:lnTo>
                  <a:lnTo>
                    <a:pt x="2757" y="1806"/>
                  </a:lnTo>
                  <a:lnTo>
                    <a:pt x="2745" y="1834"/>
                  </a:lnTo>
                  <a:lnTo>
                    <a:pt x="2720" y="1892"/>
                  </a:lnTo>
                  <a:lnTo>
                    <a:pt x="2699" y="1945"/>
                  </a:lnTo>
                  <a:lnTo>
                    <a:pt x="2699" y="1945"/>
                  </a:lnTo>
                  <a:lnTo>
                    <a:pt x="2678" y="1996"/>
                  </a:lnTo>
                  <a:lnTo>
                    <a:pt x="2662" y="2037"/>
                  </a:lnTo>
                  <a:lnTo>
                    <a:pt x="2646" y="2071"/>
                  </a:lnTo>
                  <a:lnTo>
                    <a:pt x="2639" y="2085"/>
                  </a:lnTo>
                  <a:lnTo>
                    <a:pt x="2633" y="2097"/>
                  </a:lnTo>
                  <a:lnTo>
                    <a:pt x="2626" y="2106"/>
                  </a:lnTo>
                  <a:lnTo>
                    <a:pt x="2620" y="2116"/>
                  </a:lnTo>
                  <a:lnTo>
                    <a:pt x="2612" y="2123"/>
                  </a:lnTo>
                  <a:lnTo>
                    <a:pt x="2605" y="2128"/>
                  </a:lnTo>
                  <a:lnTo>
                    <a:pt x="2598" y="2132"/>
                  </a:lnTo>
                  <a:lnTo>
                    <a:pt x="2591" y="2135"/>
                  </a:lnTo>
                  <a:lnTo>
                    <a:pt x="2582" y="2137"/>
                  </a:lnTo>
                  <a:lnTo>
                    <a:pt x="2573" y="2137"/>
                  </a:lnTo>
                  <a:lnTo>
                    <a:pt x="2573" y="2137"/>
                  </a:lnTo>
                  <a:lnTo>
                    <a:pt x="2563" y="2137"/>
                  </a:lnTo>
                  <a:lnTo>
                    <a:pt x="2553" y="2135"/>
                  </a:lnTo>
                  <a:lnTo>
                    <a:pt x="2545" y="2132"/>
                  </a:lnTo>
                  <a:lnTo>
                    <a:pt x="2538" y="2127"/>
                  </a:lnTo>
                  <a:lnTo>
                    <a:pt x="2532" y="2120"/>
                  </a:lnTo>
                  <a:lnTo>
                    <a:pt x="2524" y="2110"/>
                  </a:lnTo>
                  <a:lnTo>
                    <a:pt x="2519" y="2098"/>
                  </a:lnTo>
                  <a:lnTo>
                    <a:pt x="2513" y="2084"/>
                  </a:lnTo>
                  <a:lnTo>
                    <a:pt x="2508" y="2065"/>
                  </a:lnTo>
                  <a:lnTo>
                    <a:pt x="2502" y="2042"/>
                  </a:lnTo>
                  <a:lnTo>
                    <a:pt x="2490" y="1986"/>
                  </a:lnTo>
                  <a:lnTo>
                    <a:pt x="2477" y="1911"/>
                  </a:lnTo>
                  <a:lnTo>
                    <a:pt x="2460" y="1815"/>
                  </a:lnTo>
                  <a:lnTo>
                    <a:pt x="2460" y="1815"/>
                  </a:lnTo>
                  <a:lnTo>
                    <a:pt x="2434" y="1665"/>
                  </a:lnTo>
                  <a:lnTo>
                    <a:pt x="2419" y="1586"/>
                  </a:lnTo>
                  <a:lnTo>
                    <a:pt x="2404" y="1516"/>
                  </a:lnTo>
                  <a:lnTo>
                    <a:pt x="2404" y="1516"/>
                  </a:lnTo>
                  <a:lnTo>
                    <a:pt x="2392" y="1555"/>
                  </a:lnTo>
                  <a:lnTo>
                    <a:pt x="2381" y="1597"/>
                  </a:lnTo>
                  <a:lnTo>
                    <a:pt x="2359" y="1673"/>
                  </a:lnTo>
                  <a:lnTo>
                    <a:pt x="2359" y="1673"/>
                  </a:lnTo>
                  <a:lnTo>
                    <a:pt x="2344" y="1732"/>
                  </a:lnTo>
                  <a:lnTo>
                    <a:pt x="2330" y="1780"/>
                  </a:lnTo>
                  <a:lnTo>
                    <a:pt x="2318" y="1818"/>
                  </a:lnTo>
                  <a:lnTo>
                    <a:pt x="2313" y="1833"/>
                  </a:lnTo>
                  <a:lnTo>
                    <a:pt x="2306" y="1847"/>
                  </a:lnTo>
                  <a:lnTo>
                    <a:pt x="2300" y="1858"/>
                  </a:lnTo>
                  <a:lnTo>
                    <a:pt x="2295" y="1868"/>
                  </a:lnTo>
                  <a:lnTo>
                    <a:pt x="2288" y="1876"/>
                  </a:lnTo>
                  <a:lnTo>
                    <a:pt x="2282" y="1881"/>
                  </a:lnTo>
                  <a:lnTo>
                    <a:pt x="2274" y="1886"/>
                  </a:lnTo>
                  <a:lnTo>
                    <a:pt x="2266" y="1889"/>
                  </a:lnTo>
                  <a:lnTo>
                    <a:pt x="2257" y="1891"/>
                  </a:lnTo>
                  <a:lnTo>
                    <a:pt x="2248" y="1891"/>
                  </a:lnTo>
                  <a:lnTo>
                    <a:pt x="2248" y="1891"/>
                  </a:lnTo>
                  <a:lnTo>
                    <a:pt x="2238" y="1891"/>
                  </a:lnTo>
                  <a:lnTo>
                    <a:pt x="2230" y="1889"/>
                  </a:lnTo>
                  <a:lnTo>
                    <a:pt x="2222" y="1886"/>
                  </a:lnTo>
                  <a:lnTo>
                    <a:pt x="2214" y="1882"/>
                  </a:lnTo>
                  <a:lnTo>
                    <a:pt x="2208" y="1877"/>
                  </a:lnTo>
                  <a:lnTo>
                    <a:pt x="2202" y="1870"/>
                  </a:lnTo>
                  <a:lnTo>
                    <a:pt x="2197" y="1861"/>
                  </a:lnTo>
                  <a:lnTo>
                    <a:pt x="2191" y="1852"/>
                  </a:lnTo>
                  <a:lnTo>
                    <a:pt x="2186" y="1841"/>
                  </a:lnTo>
                  <a:lnTo>
                    <a:pt x="2181" y="1828"/>
                  </a:lnTo>
                  <a:lnTo>
                    <a:pt x="2171" y="1798"/>
                  </a:lnTo>
                  <a:lnTo>
                    <a:pt x="2161" y="1762"/>
                  </a:lnTo>
                  <a:lnTo>
                    <a:pt x="2148" y="1719"/>
                  </a:lnTo>
                  <a:lnTo>
                    <a:pt x="2148" y="1719"/>
                  </a:lnTo>
                  <a:lnTo>
                    <a:pt x="2136" y="1671"/>
                  </a:lnTo>
                  <a:lnTo>
                    <a:pt x="2120" y="1616"/>
                  </a:lnTo>
                  <a:lnTo>
                    <a:pt x="2111" y="1588"/>
                  </a:lnTo>
                  <a:lnTo>
                    <a:pt x="2103" y="1563"/>
                  </a:lnTo>
                  <a:lnTo>
                    <a:pt x="2094" y="1539"/>
                  </a:lnTo>
                  <a:lnTo>
                    <a:pt x="2085" y="1519"/>
                  </a:lnTo>
                  <a:lnTo>
                    <a:pt x="2085" y="1519"/>
                  </a:lnTo>
                  <a:lnTo>
                    <a:pt x="2079" y="1534"/>
                  </a:lnTo>
                  <a:lnTo>
                    <a:pt x="2072" y="1550"/>
                  </a:lnTo>
                  <a:lnTo>
                    <a:pt x="2059" y="1587"/>
                  </a:lnTo>
                  <a:lnTo>
                    <a:pt x="2049" y="1626"/>
                  </a:lnTo>
                  <a:lnTo>
                    <a:pt x="2039" y="1659"/>
                  </a:lnTo>
                  <a:lnTo>
                    <a:pt x="2039" y="1659"/>
                  </a:lnTo>
                  <a:lnTo>
                    <a:pt x="2027" y="1700"/>
                  </a:lnTo>
                  <a:lnTo>
                    <a:pt x="2016" y="1736"/>
                  </a:lnTo>
                  <a:lnTo>
                    <a:pt x="2005" y="1769"/>
                  </a:lnTo>
                  <a:lnTo>
                    <a:pt x="1998" y="1783"/>
                  </a:lnTo>
                  <a:lnTo>
                    <a:pt x="1992" y="1796"/>
                  </a:lnTo>
                  <a:lnTo>
                    <a:pt x="1986" y="1808"/>
                  </a:lnTo>
                  <a:lnTo>
                    <a:pt x="1979" y="1818"/>
                  </a:lnTo>
                  <a:lnTo>
                    <a:pt x="1972" y="1827"/>
                  </a:lnTo>
                  <a:lnTo>
                    <a:pt x="1963" y="1834"/>
                  </a:lnTo>
                  <a:lnTo>
                    <a:pt x="1954" y="1841"/>
                  </a:lnTo>
                  <a:lnTo>
                    <a:pt x="1944" y="1845"/>
                  </a:lnTo>
                  <a:lnTo>
                    <a:pt x="1933" y="1847"/>
                  </a:lnTo>
                  <a:lnTo>
                    <a:pt x="1922" y="1848"/>
                  </a:lnTo>
                  <a:lnTo>
                    <a:pt x="1922" y="1848"/>
                  </a:lnTo>
                  <a:lnTo>
                    <a:pt x="1908" y="1847"/>
                  </a:lnTo>
                  <a:lnTo>
                    <a:pt x="1893" y="1844"/>
                  </a:lnTo>
                  <a:lnTo>
                    <a:pt x="1879" y="1838"/>
                  </a:lnTo>
                  <a:lnTo>
                    <a:pt x="1862" y="1830"/>
                  </a:lnTo>
                  <a:lnTo>
                    <a:pt x="1846" y="1821"/>
                  </a:lnTo>
                  <a:lnTo>
                    <a:pt x="1828" y="1811"/>
                  </a:lnTo>
                  <a:lnTo>
                    <a:pt x="1790" y="1786"/>
                  </a:lnTo>
                  <a:lnTo>
                    <a:pt x="1790" y="1786"/>
                  </a:lnTo>
                  <a:lnTo>
                    <a:pt x="1743" y="1756"/>
                  </a:lnTo>
                  <a:lnTo>
                    <a:pt x="1718" y="1741"/>
                  </a:lnTo>
                  <a:lnTo>
                    <a:pt x="1693" y="1727"/>
                  </a:lnTo>
                  <a:lnTo>
                    <a:pt x="1668" y="1715"/>
                  </a:lnTo>
                  <a:lnTo>
                    <a:pt x="1643" y="1705"/>
                  </a:lnTo>
                  <a:lnTo>
                    <a:pt x="1632" y="1702"/>
                  </a:lnTo>
                  <a:lnTo>
                    <a:pt x="1619" y="1699"/>
                  </a:lnTo>
                  <a:lnTo>
                    <a:pt x="1609" y="1697"/>
                  </a:lnTo>
                  <a:lnTo>
                    <a:pt x="1598" y="1697"/>
                  </a:lnTo>
                  <a:lnTo>
                    <a:pt x="52" y="1697"/>
                  </a:lnTo>
                  <a:lnTo>
                    <a:pt x="52" y="1697"/>
                  </a:lnTo>
                  <a:lnTo>
                    <a:pt x="41" y="1696"/>
                  </a:lnTo>
                  <a:lnTo>
                    <a:pt x="32" y="1693"/>
                  </a:lnTo>
                  <a:lnTo>
                    <a:pt x="23" y="1688"/>
                  </a:lnTo>
                  <a:lnTo>
                    <a:pt x="16" y="1681"/>
                  </a:lnTo>
                  <a:lnTo>
                    <a:pt x="9" y="1674"/>
                  </a:lnTo>
                  <a:lnTo>
                    <a:pt x="4" y="1665"/>
                  </a:lnTo>
                  <a:lnTo>
                    <a:pt x="1" y="1656"/>
                  </a:lnTo>
                  <a:lnTo>
                    <a:pt x="0" y="1645"/>
                  </a:lnTo>
                  <a:lnTo>
                    <a:pt x="0" y="1645"/>
                  </a:lnTo>
                  <a:lnTo>
                    <a:pt x="1" y="1635"/>
                  </a:lnTo>
                  <a:lnTo>
                    <a:pt x="4" y="1625"/>
                  </a:lnTo>
                  <a:lnTo>
                    <a:pt x="9" y="1616"/>
                  </a:lnTo>
                  <a:lnTo>
                    <a:pt x="16" y="1608"/>
                  </a:lnTo>
                  <a:lnTo>
                    <a:pt x="23" y="1602"/>
                  </a:lnTo>
                  <a:lnTo>
                    <a:pt x="32" y="1598"/>
                  </a:lnTo>
                  <a:lnTo>
                    <a:pt x="41" y="1595"/>
                  </a:lnTo>
                  <a:lnTo>
                    <a:pt x="52" y="1594"/>
                  </a:lnTo>
                  <a:lnTo>
                    <a:pt x="1598" y="1594"/>
                  </a:lnTo>
                  <a:lnTo>
                    <a:pt x="1598" y="1594"/>
                  </a:lnTo>
                  <a:lnTo>
                    <a:pt x="1614" y="1594"/>
                  </a:lnTo>
                  <a:lnTo>
                    <a:pt x="1631" y="1596"/>
                  </a:lnTo>
                  <a:lnTo>
                    <a:pt x="1647" y="1599"/>
                  </a:lnTo>
                  <a:lnTo>
                    <a:pt x="1663" y="1603"/>
                  </a:lnTo>
                  <a:lnTo>
                    <a:pt x="1679" y="1608"/>
                  </a:lnTo>
                  <a:lnTo>
                    <a:pt x="1696" y="1614"/>
                  </a:lnTo>
                  <a:lnTo>
                    <a:pt x="1711" y="1622"/>
                  </a:lnTo>
                  <a:lnTo>
                    <a:pt x="1728" y="1629"/>
                  </a:lnTo>
                  <a:lnTo>
                    <a:pt x="1759" y="1645"/>
                  </a:lnTo>
                  <a:lnTo>
                    <a:pt x="1789" y="1663"/>
                  </a:lnTo>
                  <a:lnTo>
                    <a:pt x="1819" y="1681"/>
                  </a:lnTo>
                  <a:lnTo>
                    <a:pt x="1847" y="1699"/>
                  </a:lnTo>
                  <a:lnTo>
                    <a:pt x="1847" y="1699"/>
                  </a:lnTo>
                  <a:lnTo>
                    <a:pt x="1877" y="1719"/>
                  </a:lnTo>
                  <a:lnTo>
                    <a:pt x="1907" y="1736"/>
                  </a:lnTo>
                  <a:lnTo>
                    <a:pt x="1907" y="1736"/>
                  </a:lnTo>
                  <a:lnTo>
                    <a:pt x="1915" y="1714"/>
                  </a:lnTo>
                  <a:lnTo>
                    <a:pt x="1923" y="1687"/>
                  </a:lnTo>
                  <a:lnTo>
                    <a:pt x="1940" y="1631"/>
                  </a:lnTo>
                  <a:lnTo>
                    <a:pt x="1940" y="1631"/>
                  </a:lnTo>
                  <a:lnTo>
                    <a:pt x="1952" y="1585"/>
                  </a:lnTo>
                  <a:lnTo>
                    <a:pt x="1965" y="1542"/>
                  </a:lnTo>
                  <a:lnTo>
                    <a:pt x="1973" y="1522"/>
                  </a:lnTo>
                  <a:lnTo>
                    <a:pt x="1980" y="1503"/>
                  </a:lnTo>
                  <a:lnTo>
                    <a:pt x="1987" y="1485"/>
                  </a:lnTo>
                  <a:lnTo>
                    <a:pt x="1995" y="1468"/>
                  </a:lnTo>
                  <a:lnTo>
                    <a:pt x="2004" y="1453"/>
                  </a:lnTo>
                  <a:lnTo>
                    <a:pt x="2013" y="1440"/>
                  </a:lnTo>
                  <a:lnTo>
                    <a:pt x="2022" y="1427"/>
                  </a:lnTo>
                  <a:lnTo>
                    <a:pt x="2034" y="1417"/>
                  </a:lnTo>
                  <a:lnTo>
                    <a:pt x="2045" y="1410"/>
                  </a:lnTo>
                  <a:lnTo>
                    <a:pt x="2057" y="1403"/>
                  </a:lnTo>
                  <a:lnTo>
                    <a:pt x="2064" y="1401"/>
                  </a:lnTo>
                  <a:lnTo>
                    <a:pt x="2071" y="1400"/>
                  </a:lnTo>
                  <a:lnTo>
                    <a:pt x="2077" y="1399"/>
                  </a:lnTo>
                  <a:lnTo>
                    <a:pt x="2085" y="1398"/>
                  </a:lnTo>
                  <a:lnTo>
                    <a:pt x="2085" y="1398"/>
                  </a:lnTo>
                  <a:lnTo>
                    <a:pt x="2093" y="1399"/>
                  </a:lnTo>
                  <a:lnTo>
                    <a:pt x="2099" y="1400"/>
                  </a:lnTo>
                  <a:lnTo>
                    <a:pt x="2106" y="1401"/>
                  </a:lnTo>
                  <a:lnTo>
                    <a:pt x="2112" y="1403"/>
                  </a:lnTo>
                  <a:lnTo>
                    <a:pt x="2119" y="1407"/>
                  </a:lnTo>
                  <a:lnTo>
                    <a:pt x="2126" y="1410"/>
                  </a:lnTo>
                  <a:lnTo>
                    <a:pt x="2137" y="1419"/>
                  </a:lnTo>
                  <a:lnTo>
                    <a:pt x="2148" y="1429"/>
                  </a:lnTo>
                  <a:lnTo>
                    <a:pt x="2159" y="1443"/>
                  </a:lnTo>
                  <a:lnTo>
                    <a:pt x="2169" y="1458"/>
                  </a:lnTo>
                  <a:lnTo>
                    <a:pt x="2178" y="1476"/>
                  </a:lnTo>
                  <a:lnTo>
                    <a:pt x="2188" y="1496"/>
                  </a:lnTo>
                  <a:lnTo>
                    <a:pt x="2196" y="1518"/>
                  </a:lnTo>
                  <a:lnTo>
                    <a:pt x="2205" y="1542"/>
                  </a:lnTo>
                  <a:lnTo>
                    <a:pt x="2213" y="1568"/>
                  </a:lnTo>
                  <a:lnTo>
                    <a:pt x="2230" y="1625"/>
                  </a:lnTo>
                  <a:lnTo>
                    <a:pt x="2249" y="1690"/>
                  </a:lnTo>
                  <a:lnTo>
                    <a:pt x="2249" y="1690"/>
                  </a:lnTo>
                  <a:lnTo>
                    <a:pt x="2260" y="1646"/>
                  </a:lnTo>
                  <a:lnTo>
                    <a:pt x="2260" y="1646"/>
                  </a:lnTo>
                  <a:lnTo>
                    <a:pt x="2281" y="1568"/>
                  </a:lnTo>
                  <a:lnTo>
                    <a:pt x="2300" y="1503"/>
                  </a:lnTo>
                  <a:lnTo>
                    <a:pt x="2308" y="1476"/>
                  </a:lnTo>
                  <a:lnTo>
                    <a:pt x="2317" y="1451"/>
                  </a:lnTo>
                  <a:lnTo>
                    <a:pt x="2325" y="1429"/>
                  </a:lnTo>
                  <a:lnTo>
                    <a:pt x="2333" y="1410"/>
                  </a:lnTo>
                  <a:lnTo>
                    <a:pt x="2342" y="1394"/>
                  </a:lnTo>
                  <a:lnTo>
                    <a:pt x="2350" y="1380"/>
                  </a:lnTo>
                  <a:lnTo>
                    <a:pt x="2359" y="1368"/>
                  </a:lnTo>
                  <a:lnTo>
                    <a:pt x="2368" y="1360"/>
                  </a:lnTo>
                  <a:lnTo>
                    <a:pt x="2378" y="1353"/>
                  </a:lnTo>
                  <a:lnTo>
                    <a:pt x="2388" y="1349"/>
                  </a:lnTo>
                  <a:lnTo>
                    <a:pt x="2398" y="1346"/>
                  </a:lnTo>
                  <a:lnTo>
                    <a:pt x="2411" y="1345"/>
                  </a:lnTo>
                  <a:lnTo>
                    <a:pt x="2411" y="1345"/>
                  </a:lnTo>
                  <a:lnTo>
                    <a:pt x="2422" y="1346"/>
                  </a:lnTo>
                  <a:lnTo>
                    <a:pt x="2432" y="1348"/>
                  </a:lnTo>
                  <a:lnTo>
                    <a:pt x="2438" y="1350"/>
                  </a:lnTo>
                  <a:lnTo>
                    <a:pt x="2443" y="1352"/>
                  </a:lnTo>
                  <a:lnTo>
                    <a:pt x="2447" y="1356"/>
                  </a:lnTo>
                  <a:lnTo>
                    <a:pt x="2452" y="1359"/>
                  </a:lnTo>
                  <a:lnTo>
                    <a:pt x="2460" y="1369"/>
                  </a:lnTo>
                  <a:lnTo>
                    <a:pt x="2469" y="1383"/>
                  </a:lnTo>
                  <a:lnTo>
                    <a:pt x="2477" y="1400"/>
                  </a:lnTo>
                  <a:lnTo>
                    <a:pt x="2485" y="1422"/>
                  </a:lnTo>
                  <a:lnTo>
                    <a:pt x="2493" y="1448"/>
                  </a:lnTo>
                  <a:lnTo>
                    <a:pt x="2502" y="1479"/>
                  </a:lnTo>
                  <a:lnTo>
                    <a:pt x="2510" y="1516"/>
                  </a:lnTo>
                  <a:lnTo>
                    <a:pt x="2518" y="1559"/>
                  </a:lnTo>
                  <a:lnTo>
                    <a:pt x="2539" y="1664"/>
                  </a:lnTo>
                  <a:lnTo>
                    <a:pt x="2562" y="1797"/>
                  </a:lnTo>
                  <a:lnTo>
                    <a:pt x="2562" y="1797"/>
                  </a:lnTo>
                  <a:lnTo>
                    <a:pt x="2575" y="1872"/>
                  </a:lnTo>
                  <a:lnTo>
                    <a:pt x="2587" y="1944"/>
                  </a:lnTo>
                  <a:lnTo>
                    <a:pt x="2587" y="1944"/>
                  </a:lnTo>
                  <a:lnTo>
                    <a:pt x="2603" y="1907"/>
                  </a:lnTo>
                  <a:lnTo>
                    <a:pt x="2603" y="1907"/>
                  </a:lnTo>
                  <a:lnTo>
                    <a:pt x="2630" y="1838"/>
                  </a:lnTo>
                  <a:lnTo>
                    <a:pt x="2655" y="1781"/>
                  </a:lnTo>
                  <a:lnTo>
                    <a:pt x="2676" y="1734"/>
                  </a:lnTo>
                  <a:lnTo>
                    <a:pt x="2686" y="1716"/>
                  </a:lnTo>
                  <a:lnTo>
                    <a:pt x="2696" y="1698"/>
                  </a:lnTo>
                  <a:lnTo>
                    <a:pt x="2705" y="1684"/>
                  </a:lnTo>
                  <a:lnTo>
                    <a:pt x="2715" y="1671"/>
                  </a:lnTo>
                  <a:lnTo>
                    <a:pt x="2724" y="1661"/>
                  </a:lnTo>
                  <a:lnTo>
                    <a:pt x="2733" y="1653"/>
                  </a:lnTo>
                  <a:lnTo>
                    <a:pt x="2744" y="1646"/>
                  </a:lnTo>
                  <a:lnTo>
                    <a:pt x="2753" y="1642"/>
                  </a:lnTo>
                  <a:lnTo>
                    <a:pt x="2764" y="1640"/>
                  </a:lnTo>
                  <a:lnTo>
                    <a:pt x="2775" y="1639"/>
                  </a:lnTo>
                  <a:lnTo>
                    <a:pt x="2775" y="1639"/>
                  </a:lnTo>
                  <a:lnTo>
                    <a:pt x="2788" y="1639"/>
                  </a:lnTo>
                  <a:lnTo>
                    <a:pt x="2801" y="1640"/>
                  </a:lnTo>
                  <a:lnTo>
                    <a:pt x="2801" y="1640"/>
                  </a:lnTo>
                  <a:lnTo>
                    <a:pt x="2817" y="1641"/>
                  </a:lnTo>
                  <a:lnTo>
                    <a:pt x="2828" y="1641"/>
                  </a:lnTo>
                  <a:lnTo>
                    <a:pt x="2838" y="1640"/>
                  </a:lnTo>
                  <a:lnTo>
                    <a:pt x="2841" y="1638"/>
                  </a:lnTo>
                  <a:lnTo>
                    <a:pt x="2845" y="1636"/>
                  </a:lnTo>
                  <a:lnTo>
                    <a:pt x="2845" y="1636"/>
                  </a:lnTo>
                  <a:lnTo>
                    <a:pt x="2848" y="1632"/>
                  </a:lnTo>
                  <a:lnTo>
                    <a:pt x="2853" y="1626"/>
                  </a:lnTo>
                  <a:lnTo>
                    <a:pt x="2859" y="1615"/>
                  </a:lnTo>
                  <a:lnTo>
                    <a:pt x="2864" y="1601"/>
                  </a:lnTo>
                  <a:lnTo>
                    <a:pt x="2871" y="1582"/>
                  </a:lnTo>
                  <a:lnTo>
                    <a:pt x="2877" y="1559"/>
                  </a:lnTo>
                  <a:lnTo>
                    <a:pt x="2882" y="1529"/>
                  </a:lnTo>
                  <a:lnTo>
                    <a:pt x="2886" y="1491"/>
                  </a:lnTo>
                  <a:lnTo>
                    <a:pt x="2886" y="1491"/>
                  </a:lnTo>
                  <a:lnTo>
                    <a:pt x="2898" y="1375"/>
                  </a:lnTo>
                  <a:lnTo>
                    <a:pt x="2909" y="1271"/>
                  </a:lnTo>
                  <a:lnTo>
                    <a:pt x="2920" y="1182"/>
                  </a:lnTo>
                  <a:lnTo>
                    <a:pt x="2933" y="1107"/>
                  </a:lnTo>
                  <a:lnTo>
                    <a:pt x="2944" y="1042"/>
                  </a:lnTo>
                  <a:lnTo>
                    <a:pt x="2956" y="988"/>
                  </a:lnTo>
                  <a:lnTo>
                    <a:pt x="2968" y="945"/>
                  </a:lnTo>
                  <a:lnTo>
                    <a:pt x="2974" y="925"/>
                  </a:lnTo>
                  <a:lnTo>
                    <a:pt x="2979" y="908"/>
                  </a:lnTo>
                  <a:lnTo>
                    <a:pt x="2985" y="894"/>
                  </a:lnTo>
                  <a:lnTo>
                    <a:pt x="2991" y="882"/>
                  </a:lnTo>
                  <a:lnTo>
                    <a:pt x="2997" y="870"/>
                  </a:lnTo>
                  <a:lnTo>
                    <a:pt x="3002" y="861"/>
                  </a:lnTo>
                  <a:lnTo>
                    <a:pt x="3007" y="853"/>
                  </a:lnTo>
                  <a:lnTo>
                    <a:pt x="3012" y="846"/>
                  </a:lnTo>
                  <a:lnTo>
                    <a:pt x="3018" y="840"/>
                  </a:lnTo>
                  <a:lnTo>
                    <a:pt x="3024" y="836"/>
                  </a:lnTo>
                  <a:lnTo>
                    <a:pt x="3029" y="833"/>
                  </a:lnTo>
                  <a:lnTo>
                    <a:pt x="3034" y="830"/>
                  </a:lnTo>
                  <a:lnTo>
                    <a:pt x="3043" y="827"/>
                  </a:lnTo>
                  <a:lnTo>
                    <a:pt x="3053" y="826"/>
                  </a:lnTo>
                  <a:lnTo>
                    <a:pt x="3062" y="826"/>
                  </a:lnTo>
                  <a:lnTo>
                    <a:pt x="3062" y="826"/>
                  </a:lnTo>
                  <a:lnTo>
                    <a:pt x="3073" y="826"/>
                  </a:lnTo>
                  <a:lnTo>
                    <a:pt x="3084" y="827"/>
                  </a:lnTo>
                  <a:lnTo>
                    <a:pt x="3089" y="829"/>
                  </a:lnTo>
                  <a:lnTo>
                    <a:pt x="3094" y="831"/>
                  </a:lnTo>
                  <a:lnTo>
                    <a:pt x="3098" y="834"/>
                  </a:lnTo>
                  <a:lnTo>
                    <a:pt x="3102" y="838"/>
                  </a:lnTo>
                  <a:lnTo>
                    <a:pt x="3106" y="843"/>
                  </a:lnTo>
                  <a:lnTo>
                    <a:pt x="3110" y="851"/>
                  </a:lnTo>
                  <a:lnTo>
                    <a:pt x="3113" y="858"/>
                  </a:lnTo>
                  <a:lnTo>
                    <a:pt x="3118" y="868"/>
                  </a:lnTo>
                  <a:lnTo>
                    <a:pt x="3125" y="893"/>
                  </a:lnTo>
                  <a:lnTo>
                    <a:pt x="3131" y="926"/>
                  </a:lnTo>
                  <a:lnTo>
                    <a:pt x="3138" y="968"/>
                  </a:lnTo>
                  <a:lnTo>
                    <a:pt x="3144" y="1021"/>
                  </a:lnTo>
                  <a:lnTo>
                    <a:pt x="3152" y="1085"/>
                  </a:lnTo>
                  <a:lnTo>
                    <a:pt x="3159" y="1163"/>
                  </a:lnTo>
                  <a:lnTo>
                    <a:pt x="3174" y="1361"/>
                  </a:lnTo>
                  <a:lnTo>
                    <a:pt x="3194" y="1625"/>
                  </a:lnTo>
                  <a:lnTo>
                    <a:pt x="3194" y="1625"/>
                  </a:lnTo>
                  <a:lnTo>
                    <a:pt x="3215" y="1899"/>
                  </a:lnTo>
                  <a:lnTo>
                    <a:pt x="3226" y="2035"/>
                  </a:lnTo>
                  <a:lnTo>
                    <a:pt x="3236" y="2157"/>
                  </a:lnTo>
                  <a:lnTo>
                    <a:pt x="3236" y="2157"/>
                  </a:lnTo>
                  <a:lnTo>
                    <a:pt x="3251" y="2077"/>
                  </a:lnTo>
                  <a:lnTo>
                    <a:pt x="3263" y="2003"/>
                  </a:lnTo>
                  <a:lnTo>
                    <a:pt x="3263" y="2003"/>
                  </a:lnTo>
                  <a:lnTo>
                    <a:pt x="3281" y="1902"/>
                  </a:lnTo>
                  <a:lnTo>
                    <a:pt x="3295" y="1821"/>
                  </a:lnTo>
                  <a:lnTo>
                    <a:pt x="3302" y="1788"/>
                  </a:lnTo>
                  <a:lnTo>
                    <a:pt x="3308" y="1759"/>
                  </a:lnTo>
                  <a:lnTo>
                    <a:pt x="3314" y="1734"/>
                  </a:lnTo>
                  <a:lnTo>
                    <a:pt x="3320" y="1712"/>
                  </a:lnTo>
                  <a:lnTo>
                    <a:pt x="3327" y="1695"/>
                  </a:lnTo>
                  <a:lnTo>
                    <a:pt x="3334" y="1680"/>
                  </a:lnTo>
                  <a:lnTo>
                    <a:pt x="3341" y="1669"/>
                  </a:lnTo>
                  <a:lnTo>
                    <a:pt x="3348" y="1661"/>
                  </a:lnTo>
                  <a:lnTo>
                    <a:pt x="3356" y="1655"/>
                  </a:lnTo>
                  <a:lnTo>
                    <a:pt x="3366" y="1650"/>
                  </a:lnTo>
                  <a:lnTo>
                    <a:pt x="3376" y="1648"/>
                  </a:lnTo>
                  <a:lnTo>
                    <a:pt x="3387" y="1647"/>
                  </a:lnTo>
                  <a:lnTo>
                    <a:pt x="3387" y="1647"/>
                  </a:lnTo>
                  <a:lnTo>
                    <a:pt x="3399" y="1647"/>
                  </a:lnTo>
                  <a:lnTo>
                    <a:pt x="3408" y="1649"/>
                  </a:lnTo>
                  <a:lnTo>
                    <a:pt x="3413" y="1650"/>
                  </a:lnTo>
                  <a:lnTo>
                    <a:pt x="3417" y="1653"/>
                  </a:lnTo>
                  <a:lnTo>
                    <a:pt x="3421" y="1655"/>
                  </a:lnTo>
                  <a:lnTo>
                    <a:pt x="3426" y="1658"/>
                  </a:lnTo>
                  <a:lnTo>
                    <a:pt x="3430" y="1663"/>
                  </a:lnTo>
                  <a:lnTo>
                    <a:pt x="3433" y="1668"/>
                  </a:lnTo>
                  <a:lnTo>
                    <a:pt x="3437" y="1674"/>
                  </a:lnTo>
                  <a:lnTo>
                    <a:pt x="3440" y="1681"/>
                  </a:lnTo>
                  <a:lnTo>
                    <a:pt x="3447" y="1700"/>
                  </a:lnTo>
                  <a:lnTo>
                    <a:pt x="3453" y="1725"/>
                  </a:lnTo>
                  <a:lnTo>
                    <a:pt x="3460" y="1756"/>
                  </a:lnTo>
                  <a:lnTo>
                    <a:pt x="3467" y="1794"/>
                  </a:lnTo>
                  <a:lnTo>
                    <a:pt x="3474" y="1841"/>
                  </a:lnTo>
                  <a:lnTo>
                    <a:pt x="3481" y="1896"/>
                  </a:lnTo>
                  <a:lnTo>
                    <a:pt x="3499" y="2038"/>
                  </a:lnTo>
                  <a:lnTo>
                    <a:pt x="3520" y="2225"/>
                  </a:lnTo>
                  <a:lnTo>
                    <a:pt x="3520" y="2225"/>
                  </a:lnTo>
                  <a:lnTo>
                    <a:pt x="3534" y="2347"/>
                  </a:lnTo>
                  <a:lnTo>
                    <a:pt x="3534" y="2347"/>
                  </a:lnTo>
                  <a:lnTo>
                    <a:pt x="3549" y="2031"/>
                  </a:lnTo>
                  <a:lnTo>
                    <a:pt x="3563" y="1692"/>
                  </a:lnTo>
                  <a:lnTo>
                    <a:pt x="3563" y="1692"/>
                  </a:lnTo>
                  <a:lnTo>
                    <a:pt x="3585" y="1198"/>
                  </a:lnTo>
                  <a:lnTo>
                    <a:pt x="3594" y="997"/>
                  </a:lnTo>
                  <a:lnTo>
                    <a:pt x="3603" y="826"/>
                  </a:lnTo>
                  <a:lnTo>
                    <a:pt x="3612" y="681"/>
                  </a:lnTo>
                  <a:lnTo>
                    <a:pt x="3619" y="560"/>
                  </a:lnTo>
                  <a:lnTo>
                    <a:pt x="3626" y="461"/>
                  </a:lnTo>
                  <a:lnTo>
                    <a:pt x="3633" y="381"/>
                  </a:lnTo>
                  <a:lnTo>
                    <a:pt x="3642" y="319"/>
                  </a:lnTo>
                  <a:lnTo>
                    <a:pt x="3645" y="295"/>
                  </a:lnTo>
                  <a:lnTo>
                    <a:pt x="3649" y="273"/>
                  </a:lnTo>
                  <a:lnTo>
                    <a:pt x="3653" y="255"/>
                  </a:lnTo>
                  <a:lnTo>
                    <a:pt x="3657" y="240"/>
                  </a:lnTo>
                  <a:lnTo>
                    <a:pt x="3662" y="227"/>
                  </a:lnTo>
                  <a:lnTo>
                    <a:pt x="3666" y="218"/>
                  </a:lnTo>
                  <a:lnTo>
                    <a:pt x="3671" y="210"/>
                  </a:lnTo>
                  <a:lnTo>
                    <a:pt x="3677" y="205"/>
                  </a:lnTo>
                  <a:lnTo>
                    <a:pt x="3682" y="200"/>
                  </a:lnTo>
                  <a:lnTo>
                    <a:pt x="3687" y="197"/>
                  </a:lnTo>
                  <a:lnTo>
                    <a:pt x="3693" y="195"/>
                  </a:lnTo>
                  <a:lnTo>
                    <a:pt x="3699" y="194"/>
                  </a:lnTo>
                  <a:lnTo>
                    <a:pt x="3713" y="194"/>
                  </a:lnTo>
                  <a:lnTo>
                    <a:pt x="3713" y="194"/>
                  </a:lnTo>
                  <a:lnTo>
                    <a:pt x="3726" y="194"/>
                  </a:lnTo>
                  <a:lnTo>
                    <a:pt x="3732" y="195"/>
                  </a:lnTo>
                  <a:lnTo>
                    <a:pt x="3739" y="197"/>
                  </a:lnTo>
                  <a:lnTo>
                    <a:pt x="3744" y="202"/>
                  </a:lnTo>
                  <a:lnTo>
                    <a:pt x="3749" y="206"/>
                  </a:lnTo>
                  <a:lnTo>
                    <a:pt x="3754" y="213"/>
                  </a:lnTo>
                  <a:lnTo>
                    <a:pt x="3759" y="221"/>
                  </a:lnTo>
                  <a:lnTo>
                    <a:pt x="3763" y="234"/>
                  </a:lnTo>
                  <a:lnTo>
                    <a:pt x="3768" y="248"/>
                  </a:lnTo>
                  <a:lnTo>
                    <a:pt x="3773" y="266"/>
                  </a:lnTo>
                  <a:lnTo>
                    <a:pt x="3777" y="286"/>
                  </a:lnTo>
                  <a:lnTo>
                    <a:pt x="3780" y="311"/>
                  </a:lnTo>
                  <a:lnTo>
                    <a:pt x="3784" y="340"/>
                  </a:lnTo>
                  <a:lnTo>
                    <a:pt x="3791" y="412"/>
                  </a:lnTo>
                  <a:lnTo>
                    <a:pt x="3800" y="504"/>
                  </a:lnTo>
                  <a:lnTo>
                    <a:pt x="3807" y="620"/>
                  </a:lnTo>
                  <a:lnTo>
                    <a:pt x="3814" y="761"/>
                  </a:lnTo>
                  <a:lnTo>
                    <a:pt x="3822" y="930"/>
                  </a:lnTo>
                  <a:lnTo>
                    <a:pt x="3831" y="1130"/>
                  </a:lnTo>
                  <a:lnTo>
                    <a:pt x="3840" y="1362"/>
                  </a:lnTo>
                  <a:lnTo>
                    <a:pt x="3862" y="1938"/>
                  </a:lnTo>
                  <a:lnTo>
                    <a:pt x="3862" y="1938"/>
                  </a:lnTo>
                  <a:lnTo>
                    <a:pt x="3877" y="2339"/>
                  </a:lnTo>
                  <a:lnTo>
                    <a:pt x="3877" y="2339"/>
                  </a:lnTo>
                  <a:lnTo>
                    <a:pt x="3891" y="1983"/>
                  </a:lnTo>
                  <a:lnTo>
                    <a:pt x="3905" y="1618"/>
                  </a:lnTo>
                  <a:lnTo>
                    <a:pt x="3905" y="1618"/>
                  </a:lnTo>
                  <a:lnTo>
                    <a:pt x="3926" y="1084"/>
                  </a:lnTo>
                  <a:lnTo>
                    <a:pt x="3942" y="682"/>
                  </a:lnTo>
                  <a:lnTo>
                    <a:pt x="3948" y="526"/>
                  </a:lnTo>
                  <a:lnTo>
                    <a:pt x="3956" y="395"/>
                  </a:lnTo>
                  <a:lnTo>
                    <a:pt x="3962" y="287"/>
                  </a:lnTo>
                  <a:lnTo>
                    <a:pt x="3968" y="203"/>
                  </a:lnTo>
                  <a:lnTo>
                    <a:pt x="3974" y="135"/>
                  </a:lnTo>
                  <a:lnTo>
                    <a:pt x="3980" y="85"/>
                  </a:lnTo>
                  <a:lnTo>
                    <a:pt x="3985" y="65"/>
                  </a:lnTo>
                  <a:lnTo>
                    <a:pt x="3988" y="50"/>
                  </a:lnTo>
                  <a:lnTo>
                    <a:pt x="3992" y="36"/>
                  </a:lnTo>
                  <a:lnTo>
                    <a:pt x="3996" y="25"/>
                  </a:lnTo>
                  <a:lnTo>
                    <a:pt x="4000" y="17"/>
                  </a:lnTo>
                  <a:lnTo>
                    <a:pt x="4004" y="10"/>
                  </a:lnTo>
                  <a:lnTo>
                    <a:pt x="4009" y="6"/>
                  </a:lnTo>
                  <a:lnTo>
                    <a:pt x="4015" y="3"/>
                  </a:lnTo>
                  <a:lnTo>
                    <a:pt x="4020" y="1"/>
                  </a:lnTo>
                  <a:lnTo>
                    <a:pt x="4026" y="0"/>
                  </a:lnTo>
                  <a:lnTo>
                    <a:pt x="4038" y="0"/>
                  </a:lnTo>
                  <a:lnTo>
                    <a:pt x="4038" y="0"/>
                  </a:lnTo>
                  <a:lnTo>
                    <a:pt x="4051" y="0"/>
                  </a:lnTo>
                  <a:lnTo>
                    <a:pt x="4056" y="1"/>
                  </a:lnTo>
                  <a:lnTo>
                    <a:pt x="4061" y="2"/>
                  </a:lnTo>
                  <a:lnTo>
                    <a:pt x="4066" y="4"/>
                  </a:lnTo>
                  <a:lnTo>
                    <a:pt x="4071" y="8"/>
                  </a:lnTo>
                  <a:lnTo>
                    <a:pt x="4076" y="12"/>
                  </a:lnTo>
                  <a:lnTo>
                    <a:pt x="4080" y="20"/>
                  </a:lnTo>
                  <a:lnTo>
                    <a:pt x="4084" y="27"/>
                  </a:lnTo>
                  <a:lnTo>
                    <a:pt x="4087" y="37"/>
                  </a:lnTo>
                  <a:lnTo>
                    <a:pt x="4090" y="50"/>
                  </a:lnTo>
                  <a:lnTo>
                    <a:pt x="4094" y="65"/>
                  </a:lnTo>
                  <a:lnTo>
                    <a:pt x="4100" y="103"/>
                  </a:lnTo>
                  <a:lnTo>
                    <a:pt x="4107" y="155"/>
                  </a:lnTo>
                  <a:lnTo>
                    <a:pt x="4112" y="220"/>
                  </a:lnTo>
                  <a:lnTo>
                    <a:pt x="4118" y="303"/>
                  </a:lnTo>
                  <a:lnTo>
                    <a:pt x="4123" y="402"/>
                  </a:lnTo>
                  <a:lnTo>
                    <a:pt x="4130" y="523"/>
                  </a:lnTo>
                  <a:lnTo>
                    <a:pt x="4145" y="830"/>
                  </a:lnTo>
                  <a:lnTo>
                    <a:pt x="4162" y="1239"/>
                  </a:lnTo>
                  <a:lnTo>
                    <a:pt x="4162" y="1239"/>
                  </a:lnTo>
                  <a:lnTo>
                    <a:pt x="4185" y="1745"/>
                  </a:lnTo>
                  <a:lnTo>
                    <a:pt x="4196" y="1991"/>
                  </a:lnTo>
                  <a:lnTo>
                    <a:pt x="4209" y="2214"/>
                  </a:lnTo>
                  <a:lnTo>
                    <a:pt x="4209" y="2214"/>
                  </a:lnTo>
                  <a:lnTo>
                    <a:pt x="4224" y="2014"/>
                  </a:lnTo>
                  <a:lnTo>
                    <a:pt x="4240" y="1820"/>
                  </a:lnTo>
                  <a:lnTo>
                    <a:pt x="4240" y="1820"/>
                  </a:lnTo>
                  <a:lnTo>
                    <a:pt x="4258" y="1574"/>
                  </a:lnTo>
                  <a:lnTo>
                    <a:pt x="4273" y="1389"/>
                  </a:lnTo>
                  <a:lnTo>
                    <a:pt x="4280" y="1317"/>
                  </a:lnTo>
                  <a:lnTo>
                    <a:pt x="4286" y="1257"/>
                  </a:lnTo>
                  <a:lnTo>
                    <a:pt x="4291" y="1207"/>
                  </a:lnTo>
                  <a:lnTo>
                    <a:pt x="4298" y="1168"/>
                  </a:lnTo>
                  <a:lnTo>
                    <a:pt x="4304" y="1137"/>
                  </a:lnTo>
                  <a:lnTo>
                    <a:pt x="4310" y="1114"/>
                  </a:lnTo>
                  <a:lnTo>
                    <a:pt x="4313" y="1105"/>
                  </a:lnTo>
                  <a:lnTo>
                    <a:pt x="4317" y="1098"/>
                  </a:lnTo>
                  <a:lnTo>
                    <a:pt x="4320" y="1091"/>
                  </a:lnTo>
                  <a:lnTo>
                    <a:pt x="4325" y="1086"/>
                  </a:lnTo>
                  <a:lnTo>
                    <a:pt x="4329" y="1082"/>
                  </a:lnTo>
                  <a:lnTo>
                    <a:pt x="4333" y="1079"/>
                  </a:lnTo>
                  <a:lnTo>
                    <a:pt x="4337" y="1077"/>
                  </a:lnTo>
                  <a:lnTo>
                    <a:pt x="4342" y="1076"/>
                  </a:lnTo>
                  <a:lnTo>
                    <a:pt x="4352" y="1075"/>
                  </a:lnTo>
                  <a:lnTo>
                    <a:pt x="4364" y="1075"/>
                  </a:lnTo>
                  <a:lnTo>
                    <a:pt x="4364" y="1075"/>
                  </a:lnTo>
                  <a:lnTo>
                    <a:pt x="4375" y="1075"/>
                  </a:lnTo>
                  <a:lnTo>
                    <a:pt x="4384" y="1077"/>
                  </a:lnTo>
                  <a:lnTo>
                    <a:pt x="4394" y="1081"/>
                  </a:lnTo>
                  <a:lnTo>
                    <a:pt x="4399" y="1084"/>
                  </a:lnTo>
                  <a:lnTo>
                    <a:pt x="4403" y="1087"/>
                  </a:lnTo>
                  <a:lnTo>
                    <a:pt x="4407" y="1091"/>
                  </a:lnTo>
                  <a:lnTo>
                    <a:pt x="4410" y="1097"/>
                  </a:lnTo>
                  <a:lnTo>
                    <a:pt x="4419" y="1110"/>
                  </a:lnTo>
                  <a:lnTo>
                    <a:pt x="4426" y="1127"/>
                  </a:lnTo>
                  <a:lnTo>
                    <a:pt x="4433" y="1148"/>
                  </a:lnTo>
                  <a:lnTo>
                    <a:pt x="4441" y="1175"/>
                  </a:lnTo>
                  <a:lnTo>
                    <a:pt x="4449" y="1208"/>
                  </a:lnTo>
                  <a:lnTo>
                    <a:pt x="4457" y="1246"/>
                  </a:lnTo>
                  <a:lnTo>
                    <a:pt x="4466" y="1291"/>
                  </a:lnTo>
                  <a:lnTo>
                    <a:pt x="4487" y="1403"/>
                  </a:lnTo>
                  <a:lnTo>
                    <a:pt x="4511" y="1549"/>
                  </a:lnTo>
                  <a:lnTo>
                    <a:pt x="4511" y="1549"/>
                  </a:lnTo>
                  <a:lnTo>
                    <a:pt x="4526" y="1637"/>
                  </a:lnTo>
                  <a:lnTo>
                    <a:pt x="4541" y="1724"/>
                  </a:lnTo>
                  <a:lnTo>
                    <a:pt x="4541" y="1724"/>
                  </a:lnTo>
                  <a:lnTo>
                    <a:pt x="4558" y="1669"/>
                  </a:lnTo>
                  <a:lnTo>
                    <a:pt x="4575" y="1622"/>
                  </a:lnTo>
                  <a:lnTo>
                    <a:pt x="4583" y="1601"/>
                  </a:lnTo>
                  <a:lnTo>
                    <a:pt x="4591" y="1581"/>
                  </a:lnTo>
                  <a:lnTo>
                    <a:pt x="4599" y="1564"/>
                  </a:lnTo>
                  <a:lnTo>
                    <a:pt x="4608" y="1547"/>
                  </a:lnTo>
                  <a:lnTo>
                    <a:pt x="4616" y="1533"/>
                  </a:lnTo>
                  <a:lnTo>
                    <a:pt x="4624" y="1520"/>
                  </a:lnTo>
                  <a:lnTo>
                    <a:pt x="4634" y="1510"/>
                  </a:lnTo>
                  <a:lnTo>
                    <a:pt x="4644" y="1501"/>
                  </a:lnTo>
                  <a:lnTo>
                    <a:pt x="4654" y="1494"/>
                  </a:lnTo>
                  <a:lnTo>
                    <a:pt x="4666" y="1489"/>
                  </a:lnTo>
                  <a:lnTo>
                    <a:pt x="4677" y="1486"/>
                  </a:lnTo>
                  <a:lnTo>
                    <a:pt x="4689" y="1485"/>
                  </a:lnTo>
                  <a:lnTo>
                    <a:pt x="4689" y="1485"/>
                  </a:lnTo>
                  <a:lnTo>
                    <a:pt x="4703" y="1486"/>
                  </a:lnTo>
                  <a:lnTo>
                    <a:pt x="4714" y="1489"/>
                  </a:lnTo>
                  <a:lnTo>
                    <a:pt x="4725" y="1494"/>
                  </a:lnTo>
                  <a:lnTo>
                    <a:pt x="4737" y="1502"/>
                  </a:lnTo>
                  <a:lnTo>
                    <a:pt x="4747" y="1511"/>
                  </a:lnTo>
                  <a:lnTo>
                    <a:pt x="4758" y="1522"/>
                  </a:lnTo>
                  <a:lnTo>
                    <a:pt x="4767" y="1536"/>
                  </a:lnTo>
                  <a:lnTo>
                    <a:pt x="4776" y="1551"/>
                  </a:lnTo>
                  <a:lnTo>
                    <a:pt x="4784" y="1568"/>
                  </a:lnTo>
                  <a:lnTo>
                    <a:pt x="4794" y="1586"/>
                  </a:lnTo>
                  <a:lnTo>
                    <a:pt x="4802" y="1606"/>
                  </a:lnTo>
                  <a:lnTo>
                    <a:pt x="4810" y="1628"/>
                  </a:lnTo>
                  <a:lnTo>
                    <a:pt x="4828" y="1676"/>
                  </a:lnTo>
                  <a:lnTo>
                    <a:pt x="4846" y="1731"/>
                  </a:lnTo>
                  <a:lnTo>
                    <a:pt x="4846" y="1731"/>
                  </a:lnTo>
                  <a:lnTo>
                    <a:pt x="4855" y="1755"/>
                  </a:lnTo>
                  <a:lnTo>
                    <a:pt x="4855" y="1755"/>
                  </a:lnTo>
                  <a:lnTo>
                    <a:pt x="4885" y="1671"/>
                  </a:lnTo>
                  <a:lnTo>
                    <a:pt x="4885" y="1671"/>
                  </a:lnTo>
                  <a:lnTo>
                    <a:pt x="4905" y="1613"/>
                  </a:lnTo>
                  <a:lnTo>
                    <a:pt x="4923" y="1566"/>
                  </a:lnTo>
                  <a:lnTo>
                    <a:pt x="4938" y="1529"/>
                  </a:lnTo>
                  <a:lnTo>
                    <a:pt x="4946" y="1513"/>
                  </a:lnTo>
                  <a:lnTo>
                    <a:pt x="4952" y="1499"/>
                  </a:lnTo>
                  <a:lnTo>
                    <a:pt x="4959" y="1487"/>
                  </a:lnTo>
                  <a:lnTo>
                    <a:pt x="4966" y="1478"/>
                  </a:lnTo>
                  <a:lnTo>
                    <a:pt x="4973" y="1470"/>
                  </a:lnTo>
                  <a:lnTo>
                    <a:pt x="4981" y="1463"/>
                  </a:lnTo>
                  <a:lnTo>
                    <a:pt x="4988" y="1458"/>
                  </a:lnTo>
                  <a:lnTo>
                    <a:pt x="4996" y="1455"/>
                  </a:lnTo>
                  <a:lnTo>
                    <a:pt x="5006" y="1453"/>
                  </a:lnTo>
                  <a:lnTo>
                    <a:pt x="5015" y="1453"/>
                  </a:lnTo>
                  <a:lnTo>
                    <a:pt x="5015" y="1453"/>
                  </a:lnTo>
                  <a:lnTo>
                    <a:pt x="5023" y="1453"/>
                  </a:lnTo>
                  <a:lnTo>
                    <a:pt x="5031" y="1455"/>
                  </a:lnTo>
                  <a:lnTo>
                    <a:pt x="5040" y="1458"/>
                  </a:lnTo>
                  <a:lnTo>
                    <a:pt x="5047" y="1461"/>
                  </a:lnTo>
                  <a:lnTo>
                    <a:pt x="5054" y="1467"/>
                  </a:lnTo>
                  <a:lnTo>
                    <a:pt x="5060" y="1473"/>
                  </a:lnTo>
                  <a:lnTo>
                    <a:pt x="5068" y="1481"/>
                  </a:lnTo>
                  <a:lnTo>
                    <a:pt x="5074" y="1489"/>
                  </a:lnTo>
                  <a:lnTo>
                    <a:pt x="5087" y="1510"/>
                  </a:lnTo>
                  <a:lnTo>
                    <a:pt x="5101" y="1536"/>
                  </a:lnTo>
                  <a:lnTo>
                    <a:pt x="5116" y="1567"/>
                  </a:lnTo>
                  <a:lnTo>
                    <a:pt x="5133" y="1603"/>
                  </a:lnTo>
                  <a:lnTo>
                    <a:pt x="5133" y="1603"/>
                  </a:lnTo>
                  <a:lnTo>
                    <a:pt x="5156" y="1656"/>
                  </a:lnTo>
                  <a:lnTo>
                    <a:pt x="5170" y="1683"/>
                  </a:lnTo>
                  <a:lnTo>
                    <a:pt x="5183" y="1706"/>
                  </a:lnTo>
                  <a:lnTo>
                    <a:pt x="5183" y="1706"/>
                  </a:lnTo>
                  <a:lnTo>
                    <a:pt x="5197" y="1689"/>
                  </a:lnTo>
                  <a:lnTo>
                    <a:pt x="5211" y="1670"/>
                  </a:lnTo>
                  <a:lnTo>
                    <a:pt x="5236" y="1636"/>
                  </a:lnTo>
                  <a:lnTo>
                    <a:pt x="5236" y="1636"/>
                  </a:lnTo>
                  <a:lnTo>
                    <a:pt x="5254" y="1612"/>
                  </a:lnTo>
                  <a:lnTo>
                    <a:pt x="5269" y="1592"/>
                  </a:lnTo>
                  <a:lnTo>
                    <a:pt x="5282" y="1575"/>
                  </a:lnTo>
                  <a:lnTo>
                    <a:pt x="5296" y="1562"/>
                  </a:lnTo>
                  <a:lnTo>
                    <a:pt x="5303" y="1556"/>
                  </a:lnTo>
                  <a:lnTo>
                    <a:pt x="5309" y="1552"/>
                  </a:lnTo>
                  <a:lnTo>
                    <a:pt x="5317" y="1548"/>
                  </a:lnTo>
                  <a:lnTo>
                    <a:pt x="5323" y="1546"/>
                  </a:lnTo>
                  <a:lnTo>
                    <a:pt x="5330" y="1545"/>
                  </a:lnTo>
                  <a:lnTo>
                    <a:pt x="5337" y="1545"/>
                  </a:lnTo>
                  <a:lnTo>
                    <a:pt x="5345" y="1546"/>
                  </a:lnTo>
                  <a:lnTo>
                    <a:pt x="5353" y="1548"/>
                  </a:lnTo>
                  <a:lnTo>
                    <a:pt x="5353" y="1548"/>
                  </a:lnTo>
                  <a:lnTo>
                    <a:pt x="5360" y="1551"/>
                  </a:lnTo>
                  <a:lnTo>
                    <a:pt x="5367" y="1555"/>
                  </a:lnTo>
                  <a:lnTo>
                    <a:pt x="5373" y="1561"/>
                  </a:lnTo>
                  <a:lnTo>
                    <a:pt x="5380" y="1567"/>
                  </a:lnTo>
                  <a:lnTo>
                    <a:pt x="5385" y="1575"/>
                  </a:lnTo>
                  <a:lnTo>
                    <a:pt x="5389" y="1583"/>
                  </a:lnTo>
                  <a:lnTo>
                    <a:pt x="5391" y="1594"/>
                  </a:lnTo>
                  <a:lnTo>
                    <a:pt x="5392" y="1606"/>
                  </a:lnTo>
                  <a:lnTo>
                    <a:pt x="5392" y="1606"/>
                  </a:lnTo>
                  <a:lnTo>
                    <a:pt x="5391" y="1615"/>
                  </a:lnTo>
                  <a:lnTo>
                    <a:pt x="5389" y="1624"/>
                  </a:lnTo>
                  <a:lnTo>
                    <a:pt x="5385" y="1632"/>
                  </a:lnTo>
                  <a:lnTo>
                    <a:pt x="5380" y="1639"/>
                  </a:lnTo>
                  <a:lnTo>
                    <a:pt x="5373" y="1645"/>
                  </a:lnTo>
                  <a:lnTo>
                    <a:pt x="5366" y="1650"/>
                  </a:lnTo>
                  <a:lnTo>
                    <a:pt x="5358" y="1655"/>
                  </a:lnTo>
                  <a:lnTo>
                    <a:pt x="5349" y="1657"/>
                  </a:lnTo>
                  <a:lnTo>
                    <a:pt x="5349" y="1657"/>
                  </a:lnTo>
                  <a:lnTo>
                    <a:pt x="5320" y="1696"/>
                  </a:lnTo>
                  <a:lnTo>
                    <a:pt x="5320" y="1696"/>
                  </a:lnTo>
                  <a:lnTo>
                    <a:pt x="5299" y="1726"/>
                  </a:lnTo>
                  <a:lnTo>
                    <a:pt x="5279" y="1752"/>
                  </a:lnTo>
                  <a:lnTo>
                    <a:pt x="5261" y="1775"/>
                  </a:lnTo>
                  <a:lnTo>
                    <a:pt x="5243" y="1793"/>
                  </a:lnTo>
                  <a:lnTo>
                    <a:pt x="5235" y="1800"/>
                  </a:lnTo>
                  <a:lnTo>
                    <a:pt x="5228" y="1808"/>
                  </a:lnTo>
                  <a:lnTo>
                    <a:pt x="5219" y="1813"/>
                  </a:lnTo>
                  <a:lnTo>
                    <a:pt x="5211" y="1818"/>
                  </a:lnTo>
                  <a:lnTo>
                    <a:pt x="5203" y="1822"/>
                  </a:lnTo>
                  <a:lnTo>
                    <a:pt x="5195" y="1824"/>
                  </a:lnTo>
                  <a:lnTo>
                    <a:pt x="5186" y="1826"/>
                  </a:lnTo>
                  <a:lnTo>
                    <a:pt x="5177" y="1826"/>
                  </a:lnTo>
                  <a:lnTo>
                    <a:pt x="5177" y="1826"/>
                  </a:lnTo>
                  <a:lnTo>
                    <a:pt x="5168" y="1826"/>
                  </a:lnTo>
                  <a:lnTo>
                    <a:pt x="5158" y="1824"/>
                  </a:lnTo>
                  <a:lnTo>
                    <a:pt x="5149" y="1820"/>
                  </a:lnTo>
                  <a:lnTo>
                    <a:pt x="5141" y="1816"/>
                  </a:lnTo>
                  <a:lnTo>
                    <a:pt x="5133" y="1810"/>
                  </a:lnTo>
                  <a:lnTo>
                    <a:pt x="5124" y="1801"/>
                  </a:lnTo>
                  <a:lnTo>
                    <a:pt x="5117" y="1792"/>
                  </a:lnTo>
                  <a:lnTo>
                    <a:pt x="5109" y="1782"/>
                  </a:lnTo>
                  <a:lnTo>
                    <a:pt x="5101" y="1770"/>
                  </a:lnTo>
                  <a:lnTo>
                    <a:pt x="5092" y="1757"/>
                  </a:lnTo>
                  <a:lnTo>
                    <a:pt x="5076" y="1726"/>
                  </a:lnTo>
                  <a:lnTo>
                    <a:pt x="5058" y="1690"/>
                  </a:lnTo>
                  <a:lnTo>
                    <a:pt x="5039" y="1646"/>
                  </a:lnTo>
                  <a:lnTo>
                    <a:pt x="5039" y="1646"/>
                  </a:lnTo>
                  <a:lnTo>
                    <a:pt x="5019" y="1605"/>
                  </a:lnTo>
                  <a:lnTo>
                    <a:pt x="5019" y="1605"/>
                  </a:lnTo>
                  <a:lnTo>
                    <a:pt x="5000" y="1656"/>
                  </a:lnTo>
                  <a:lnTo>
                    <a:pt x="4982" y="1705"/>
                  </a:lnTo>
                  <a:lnTo>
                    <a:pt x="4982" y="1705"/>
                  </a:lnTo>
                  <a:lnTo>
                    <a:pt x="4962" y="1762"/>
                  </a:lnTo>
                  <a:lnTo>
                    <a:pt x="4945" y="1809"/>
                  </a:lnTo>
                  <a:lnTo>
                    <a:pt x="4929" y="1847"/>
                  </a:lnTo>
                  <a:lnTo>
                    <a:pt x="4922" y="1862"/>
                  </a:lnTo>
                  <a:lnTo>
                    <a:pt x="4916" y="1876"/>
                  </a:lnTo>
                  <a:lnTo>
                    <a:pt x="4908" y="1888"/>
                  </a:lnTo>
                  <a:lnTo>
                    <a:pt x="4901" y="1897"/>
                  </a:lnTo>
                  <a:lnTo>
                    <a:pt x="4894" y="1906"/>
                  </a:lnTo>
                  <a:lnTo>
                    <a:pt x="4887" y="1913"/>
                  </a:lnTo>
                  <a:lnTo>
                    <a:pt x="4878" y="1918"/>
                  </a:lnTo>
                  <a:lnTo>
                    <a:pt x="4870" y="1921"/>
                  </a:lnTo>
                  <a:lnTo>
                    <a:pt x="4862" y="1923"/>
                  </a:lnTo>
                  <a:lnTo>
                    <a:pt x="4852" y="1923"/>
                  </a:lnTo>
                  <a:lnTo>
                    <a:pt x="4852" y="1923"/>
                  </a:lnTo>
                  <a:lnTo>
                    <a:pt x="4843" y="1923"/>
                  </a:lnTo>
                  <a:lnTo>
                    <a:pt x="4834" y="1921"/>
                  </a:lnTo>
                  <a:lnTo>
                    <a:pt x="4827" y="1919"/>
                  </a:lnTo>
                  <a:lnTo>
                    <a:pt x="4820" y="1915"/>
                  </a:lnTo>
                  <a:lnTo>
                    <a:pt x="4813" y="1910"/>
                  </a:lnTo>
                  <a:lnTo>
                    <a:pt x="4807" y="1903"/>
                  </a:lnTo>
                  <a:lnTo>
                    <a:pt x="4801" y="1895"/>
                  </a:lnTo>
                  <a:lnTo>
                    <a:pt x="4795" y="1886"/>
                  </a:lnTo>
                  <a:lnTo>
                    <a:pt x="4790" y="1876"/>
                  </a:lnTo>
                  <a:lnTo>
                    <a:pt x="4784" y="1864"/>
                  </a:lnTo>
                  <a:lnTo>
                    <a:pt x="4773" y="1837"/>
                  </a:lnTo>
                  <a:lnTo>
                    <a:pt x="4762" y="1803"/>
                  </a:lnTo>
                  <a:lnTo>
                    <a:pt x="4748" y="1763"/>
                  </a:lnTo>
                  <a:lnTo>
                    <a:pt x="4748" y="1763"/>
                  </a:lnTo>
                  <a:lnTo>
                    <a:pt x="4736" y="1727"/>
                  </a:lnTo>
                  <a:lnTo>
                    <a:pt x="4721" y="1686"/>
                  </a:lnTo>
                  <a:lnTo>
                    <a:pt x="4706" y="1645"/>
                  </a:lnTo>
                  <a:lnTo>
                    <a:pt x="4699" y="1627"/>
                  </a:lnTo>
                  <a:lnTo>
                    <a:pt x="4690" y="1611"/>
                  </a:lnTo>
                  <a:lnTo>
                    <a:pt x="4690" y="1611"/>
                  </a:lnTo>
                  <a:lnTo>
                    <a:pt x="4683" y="1627"/>
                  </a:lnTo>
                  <a:lnTo>
                    <a:pt x="4676" y="1646"/>
                  </a:lnTo>
                  <a:lnTo>
                    <a:pt x="4661" y="1688"/>
                  </a:lnTo>
                  <a:lnTo>
                    <a:pt x="4648" y="1729"/>
                  </a:lnTo>
                  <a:lnTo>
                    <a:pt x="4637" y="1766"/>
                  </a:lnTo>
                  <a:lnTo>
                    <a:pt x="4637" y="1766"/>
                  </a:lnTo>
                  <a:lnTo>
                    <a:pt x="4624" y="1804"/>
                  </a:lnTo>
                  <a:lnTo>
                    <a:pt x="4613" y="1839"/>
                  </a:lnTo>
                  <a:lnTo>
                    <a:pt x="4603" y="1865"/>
                  </a:lnTo>
                  <a:lnTo>
                    <a:pt x="4593" y="1888"/>
                  </a:lnTo>
                  <a:lnTo>
                    <a:pt x="4588" y="1899"/>
                  </a:lnTo>
                  <a:lnTo>
                    <a:pt x="4583" y="1907"/>
                  </a:lnTo>
                  <a:lnTo>
                    <a:pt x="4578" y="1914"/>
                  </a:lnTo>
                  <a:lnTo>
                    <a:pt x="4572" y="1920"/>
                  </a:lnTo>
                  <a:lnTo>
                    <a:pt x="4565" y="1925"/>
                  </a:lnTo>
                  <a:lnTo>
                    <a:pt x="4559" y="1930"/>
                  </a:lnTo>
                  <a:lnTo>
                    <a:pt x="4552" y="1933"/>
                  </a:lnTo>
                  <a:lnTo>
                    <a:pt x="4545" y="1935"/>
                  </a:lnTo>
                  <a:lnTo>
                    <a:pt x="4545" y="1935"/>
                  </a:lnTo>
                  <a:lnTo>
                    <a:pt x="4536" y="1937"/>
                  </a:lnTo>
                  <a:lnTo>
                    <a:pt x="4529" y="1937"/>
                  </a:lnTo>
                  <a:lnTo>
                    <a:pt x="4522" y="1936"/>
                  </a:lnTo>
                  <a:lnTo>
                    <a:pt x="4515" y="1935"/>
                  </a:lnTo>
                  <a:lnTo>
                    <a:pt x="4508" y="1932"/>
                  </a:lnTo>
                  <a:lnTo>
                    <a:pt x="4501" y="1928"/>
                  </a:lnTo>
                  <a:lnTo>
                    <a:pt x="4495" y="1924"/>
                  </a:lnTo>
                  <a:lnTo>
                    <a:pt x="4490" y="1919"/>
                  </a:lnTo>
                  <a:lnTo>
                    <a:pt x="4490" y="1919"/>
                  </a:lnTo>
                  <a:lnTo>
                    <a:pt x="4486" y="1915"/>
                  </a:lnTo>
                  <a:lnTo>
                    <a:pt x="4482" y="1910"/>
                  </a:lnTo>
                  <a:lnTo>
                    <a:pt x="4479" y="1903"/>
                  </a:lnTo>
                  <a:lnTo>
                    <a:pt x="4474" y="1895"/>
                  </a:lnTo>
                  <a:lnTo>
                    <a:pt x="4470" y="1885"/>
                  </a:lnTo>
                  <a:lnTo>
                    <a:pt x="4467" y="1874"/>
                  </a:lnTo>
                  <a:lnTo>
                    <a:pt x="4459" y="1842"/>
                  </a:lnTo>
                  <a:lnTo>
                    <a:pt x="4450" y="1798"/>
                  </a:lnTo>
                  <a:lnTo>
                    <a:pt x="4439" y="1739"/>
                  </a:lnTo>
                  <a:lnTo>
                    <a:pt x="4409" y="1566"/>
                  </a:lnTo>
                  <a:lnTo>
                    <a:pt x="4409" y="1566"/>
                  </a:lnTo>
                  <a:lnTo>
                    <a:pt x="4394" y="1478"/>
                  </a:lnTo>
                  <a:lnTo>
                    <a:pt x="4378" y="1384"/>
                  </a:lnTo>
                  <a:lnTo>
                    <a:pt x="4378" y="1384"/>
                  </a:lnTo>
                  <a:lnTo>
                    <a:pt x="4369" y="1487"/>
                  </a:lnTo>
                  <a:lnTo>
                    <a:pt x="4360" y="1600"/>
                  </a:lnTo>
                  <a:lnTo>
                    <a:pt x="4343" y="1827"/>
                  </a:lnTo>
                  <a:lnTo>
                    <a:pt x="4343" y="1827"/>
                  </a:lnTo>
                  <a:lnTo>
                    <a:pt x="4320" y="2116"/>
                  </a:lnTo>
                  <a:lnTo>
                    <a:pt x="4303" y="2332"/>
                  </a:lnTo>
                  <a:lnTo>
                    <a:pt x="4295" y="2416"/>
                  </a:lnTo>
                  <a:lnTo>
                    <a:pt x="4287" y="2487"/>
                  </a:lnTo>
                  <a:lnTo>
                    <a:pt x="4280" y="2544"/>
                  </a:lnTo>
                  <a:lnTo>
                    <a:pt x="4273" y="2591"/>
                  </a:lnTo>
                  <a:lnTo>
                    <a:pt x="4266" y="2627"/>
                  </a:lnTo>
                  <a:lnTo>
                    <a:pt x="4258" y="2654"/>
                  </a:lnTo>
                  <a:lnTo>
                    <a:pt x="4254" y="2664"/>
                  </a:lnTo>
                  <a:lnTo>
                    <a:pt x="4251" y="2673"/>
                  </a:lnTo>
                  <a:lnTo>
                    <a:pt x="4247" y="2680"/>
                  </a:lnTo>
                  <a:lnTo>
                    <a:pt x="4243" y="2686"/>
                  </a:lnTo>
                  <a:lnTo>
                    <a:pt x="4238" y="2690"/>
                  </a:lnTo>
                  <a:lnTo>
                    <a:pt x="4234" y="2694"/>
                  </a:lnTo>
                  <a:lnTo>
                    <a:pt x="4228" y="2696"/>
                  </a:lnTo>
                  <a:lnTo>
                    <a:pt x="4223" y="2698"/>
                  </a:lnTo>
                  <a:lnTo>
                    <a:pt x="4213" y="2699"/>
                  </a:lnTo>
                  <a:lnTo>
                    <a:pt x="4201" y="2699"/>
                  </a:lnTo>
                  <a:lnTo>
                    <a:pt x="4201" y="2699"/>
                  </a:lnTo>
                  <a:lnTo>
                    <a:pt x="4188" y="2699"/>
                  </a:lnTo>
                  <a:lnTo>
                    <a:pt x="4182" y="2698"/>
                  </a:lnTo>
                  <a:lnTo>
                    <a:pt x="4177" y="2696"/>
                  </a:lnTo>
                  <a:lnTo>
                    <a:pt x="4171" y="2694"/>
                  </a:lnTo>
                  <a:lnTo>
                    <a:pt x="4166" y="2690"/>
                  </a:lnTo>
                  <a:lnTo>
                    <a:pt x="4161" y="2684"/>
                  </a:lnTo>
                  <a:lnTo>
                    <a:pt x="4157" y="2677"/>
                  </a:lnTo>
                  <a:lnTo>
                    <a:pt x="4152" y="2667"/>
                  </a:lnTo>
                  <a:lnTo>
                    <a:pt x="4148" y="2655"/>
                  </a:lnTo>
                  <a:lnTo>
                    <a:pt x="4145" y="2641"/>
                  </a:lnTo>
                  <a:lnTo>
                    <a:pt x="4141" y="2623"/>
                  </a:lnTo>
                  <a:lnTo>
                    <a:pt x="4136" y="2602"/>
                  </a:lnTo>
                  <a:lnTo>
                    <a:pt x="4133" y="2578"/>
                  </a:lnTo>
                  <a:lnTo>
                    <a:pt x="4126" y="2518"/>
                  </a:lnTo>
                  <a:lnTo>
                    <a:pt x="4120" y="2440"/>
                  </a:lnTo>
                  <a:lnTo>
                    <a:pt x="4113" y="2344"/>
                  </a:lnTo>
                  <a:lnTo>
                    <a:pt x="4105" y="2226"/>
                  </a:lnTo>
                  <a:lnTo>
                    <a:pt x="4098" y="2086"/>
                  </a:lnTo>
                  <a:lnTo>
                    <a:pt x="4081" y="1724"/>
                  </a:lnTo>
                  <a:lnTo>
                    <a:pt x="4059" y="1243"/>
                  </a:lnTo>
                  <a:lnTo>
                    <a:pt x="4059" y="1243"/>
                  </a:lnTo>
                  <a:lnTo>
                    <a:pt x="4040" y="819"/>
                  </a:lnTo>
                  <a:lnTo>
                    <a:pt x="4040" y="819"/>
                  </a:lnTo>
                  <a:lnTo>
                    <a:pt x="4024" y="1213"/>
                  </a:lnTo>
                  <a:lnTo>
                    <a:pt x="4008" y="1622"/>
                  </a:lnTo>
                  <a:lnTo>
                    <a:pt x="4008" y="1622"/>
                  </a:lnTo>
                  <a:lnTo>
                    <a:pt x="3988" y="2156"/>
                  </a:lnTo>
                  <a:lnTo>
                    <a:pt x="3971" y="2558"/>
                  </a:lnTo>
                  <a:lnTo>
                    <a:pt x="3965" y="2714"/>
                  </a:lnTo>
                  <a:lnTo>
                    <a:pt x="3958" y="2845"/>
                  </a:lnTo>
                  <a:lnTo>
                    <a:pt x="3952" y="2953"/>
                  </a:lnTo>
                  <a:lnTo>
                    <a:pt x="3945" y="3038"/>
                  </a:lnTo>
                  <a:lnTo>
                    <a:pt x="3939" y="3105"/>
                  </a:lnTo>
                  <a:lnTo>
                    <a:pt x="3933" y="3155"/>
                  </a:lnTo>
                  <a:lnTo>
                    <a:pt x="3929" y="3175"/>
                  </a:lnTo>
                  <a:lnTo>
                    <a:pt x="3926" y="3190"/>
                  </a:lnTo>
                  <a:lnTo>
                    <a:pt x="3922" y="3204"/>
                  </a:lnTo>
                  <a:lnTo>
                    <a:pt x="3917" y="3215"/>
                  </a:lnTo>
                  <a:lnTo>
                    <a:pt x="3913" y="3223"/>
                  </a:lnTo>
                  <a:lnTo>
                    <a:pt x="3909" y="3230"/>
                  </a:lnTo>
                  <a:lnTo>
                    <a:pt x="3904" y="3234"/>
                  </a:lnTo>
                  <a:lnTo>
                    <a:pt x="3899" y="3237"/>
                  </a:lnTo>
                  <a:lnTo>
                    <a:pt x="3894" y="3239"/>
                  </a:lnTo>
                  <a:lnTo>
                    <a:pt x="3887" y="3240"/>
                  </a:lnTo>
                  <a:lnTo>
                    <a:pt x="3875" y="3240"/>
                  </a:lnTo>
                  <a:lnTo>
                    <a:pt x="3875" y="324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a:solidFill>
                  <a:srgbClr val="676767"/>
                </a:solidFill>
              </a:endParaRPr>
            </a:p>
          </p:txBody>
        </p:sp>
        <p:sp>
          <p:nvSpPr>
            <p:cNvPr id="28" name="Title 1"/>
            <p:cNvSpPr txBox="1">
              <a:spLocks/>
            </p:cNvSpPr>
            <p:nvPr/>
          </p:nvSpPr>
          <p:spPr bwMode="auto">
            <a:xfrm>
              <a:off x="437766" y="4195551"/>
              <a:ext cx="7147327"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99" tIns="60949" rIns="121899" bIns="60949"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b="1" dirty="0" smtClean="0">
                  <a:solidFill>
                    <a:schemeClr val="bg1"/>
                  </a:solidFill>
                </a:rPr>
                <a:t>...signs of a Digital World</a:t>
              </a:r>
              <a:endParaRPr lang="en-US" b="1" dirty="0">
                <a:solidFill>
                  <a:schemeClr val="bg1"/>
                </a:solidFill>
              </a:endParaRPr>
            </a:p>
          </p:txBody>
        </p:sp>
      </p:grpSp>
      <p:sp>
        <p:nvSpPr>
          <p:cNvPr id="32" name="Rectangle 4"/>
          <p:cNvSpPr>
            <a:spLocks noChangeArrowheads="1"/>
          </p:cNvSpPr>
          <p:nvPr/>
        </p:nvSpPr>
        <p:spPr bwMode="ltGray">
          <a:xfrm>
            <a:off x="5985510" y="4945632"/>
            <a:ext cx="2472136" cy="154518"/>
          </a:xfrm>
          <a:prstGeom prst="rect">
            <a:avLst/>
          </a:prstGeom>
          <a:noFill/>
          <a:ln w="9525">
            <a:noFill/>
            <a:miter lim="800000"/>
            <a:headEnd/>
            <a:tailEnd/>
          </a:ln>
          <a:effectLst/>
        </p:spPr>
        <p:txBody>
          <a:bodyPr wrap="square" lIns="61583" tIns="30791" rIns="61583" bIns="30791" anchor="b">
            <a:spAutoFit/>
          </a:bodyPr>
          <a:lstStyle/>
          <a:p>
            <a:pPr algn="r" defTabSz="610699"/>
            <a:r>
              <a:rPr lang="en-US" sz="600" dirty="0">
                <a:solidFill>
                  <a:srgbClr val="000000">
                    <a:alpha val="25000"/>
                  </a:srgbClr>
                </a:solidFill>
                <a:cs typeface="CiscoSans Thin"/>
              </a:rPr>
              <a:t>© 2015  Cisco and/or its affiliates. All rights reserved.   Cisco Public</a:t>
            </a:r>
          </a:p>
        </p:txBody>
      </p:sp>
      <p:grpSp>
        <p:nvGrpSpPr>
          <p:cNvPr id="3" name="Group 2"/>
          <p:cNvGrpSpPr/>
          <p:nvPr/>
        </p:nvGrpSpPr>
        <p:grpSpPr>
          <a:xfrm>
            <a:off x="6806091" y="1958424"/>
            <a:ext cx="1946476" cy="1946470"/>
            <a:chOff x="7255064" y="2094113"/>
            <a:chExt cx="1946476" cy="1946470"/>
          </a:xfrm>
        </p:grpSpPr>
        <p:sp>
          <p:nvSpPr>
            <p:cNvPr id="33" name="Oval 32"/>
            <p:cNvSpPr/>
            <p:nvPr/>
          </p:nvSpPr>
          <p:spPr>
            <a:xfrm>
              <a:off x="7255064" y="2094113"/>
              <a:ext cx="1946476" cy="1946470"/>
            </a:xfrm>
            <a:prstGeom prst="ellipse">
              <a:avLst/>
            </a:prstGeom>
            <a:gradFill flip="none" rotWithShape="1">
              <a:gsLst>
                <a:gs pos="0">
                  <a:sysClr val="window" lastClr="FFFFFF">
                    <a:lumMod val="75000"/>
                    <a:alpha val="0"/>
                  </a:sysClr>
                </a:gs>
                <a:gs pos="100000">
                  <a:sysClr val="window" lastClr="FFFFFF">
                    <a:lumMod val="40000"/>
                    <a:lumOff val="60000"/>
                    <a:alpha val="50000"/>
                  </a:sysClr>
                </a:gs>
              </a:gsLst>
              <a:path path="circle">
                <a:fillToRect l="50000" t="50000" r="50000" b="50000"/>
              </a:path>
              <a:tileRect/>
            </a:gradFill>
            <a:ln w="25400" cap="flat" cmpd="sng" algn="ctr">
              <a:noFill/>
              <a:prstDash val="solid"/>
            </a:ln>
            <a:effectLst/>
          </p:spPr>
          <p:txBody>
            <a:bodyPr wrap="none" rtlCol="0" anchor="ctr"/>
            <a:lstStyle/>
            <a:p>
              <a:pPr algn="ctr" defTabSz="913610"/>
              <a:endParaRPr lang="en-US" kern="0" dirty="0">
                <a:solidFill>
                  <a:prstClr val="white"/>
                </a:solidFill>
                <a:latin typeface="Arial"/>
                <a:ea typeface="Apple LiGothic Medium"/>
                <a:cs typeface="Apple LiGothic Medium"/>
              </a:endParaRPr>
            </a:p>
          </p:txBody>
        </p:sp>
        <p:sp>
          <p:nvSpPr>
            <p:cNvPr id="34" name="Freeform 9"/>
            <p:cNvSpPr>
              <a:spLocks/>
            </p:cNvSpPr>
            <p:nvPr/>
          </p:nvSpPr>
          <p:spPr bwMode="auto">
            <a:xfrm>
              <a:off x="7394455" y="2233161"/>
              <a:ext cx="1667695" cy="1668372"/>
            </a:xfrm>
            <a:prstGeom prst="ellipse">
              <a:avLst/>
            </a:prstGeom>
            <a:solidFill>
              <a:schemeClr val="accent6"/>
            </a:solidFill>
            <a:ln w="9525" cap="flat" cmpd="sng" algn="ctr">
              <a:noFill/>
              <a:prstDash val="solid"/>
            </a:ln>
            <a:effectLst/>
          </p:spPr>
          <p:txBody>
            <a:bodyPr wrap="none" lIns="91448" tIns="45725" rIns="91448" bIns="45725" rtlCol="0" anchor="ctr"/>
            <a:lstStyle/>
            <a:p>
              <a:pPr algn="ctr" defTabSz="685183">
                <a:defRPr/>
              </a:pPr>
              <a:r>
                <a:rPr lang="en-US" sz="3600" b="1" kern="0" spc="-80" dirty="0">
                  <a:solidFill>
                    <a:prstClr val="white"/>
                  </a:solidFill>
                  <a:latin typeface="Arial"/>
                  <a:ea typeface="Apple LiGothic Medium"/>
                  <a:cs typeface="Apple LiGothic Medium"/>
                </a:rPr>
                <a:t>4.2B</a:t>
              </a:r>
            </a:p>
            <a:p>
              <a:pPr algn="ctr" defTabSz="685183">
                <a:defRPr/>
              </a:pPr>
              <a:r>
                <a:rPr lang="en-US" sz="1200" kern="0" dirty="0">
                  <a:solidFill>
                    <a:prstClr val="white"/>
                  </a:solidFill>
                  <a:latin typeface="Arial"/>
                  <a:ea typeface="Apple LiGothic Medium"/>
                  <a:cs typeface="Apple LiGothic Medium"/>
                </a:rPr>
                <a:t>Web filtering</a:t>
              </a:r>
            </a:p>
            <a:p>
              <a:pPr algn="ctr" defTabSz="685183">
                <a:defRPr/>
              </a:pPr>
              <a:r>
                <a:rPr lang="en-US" sz="1200" kern="0" dirty="0">
                  <a:solidFill>
                    <a:prstClr val="white"/>
                  </a:solidFill>
                  <a:latin typeface="Arial"/>
                  <a:ea typeface="Apple LiGothic Medium"/>
                  <a:cs typeface="Apple LiGothic Medium"/>
                </a:rPr>
                <a:t>blocks per</a:t>
              </a:r>
            </a:p>
            <a:p>
              <a:pPr algn="ctr" defTabSz="685183">
                <a:defRPr/>
              </a:pPr>
              <a:r>
                <a:rPr lang="en-US" sz="1200" kern="0" dirty="0">
                  <a:solidFill>
                    <a:prstClr val="white"/>
                  </a:solidFill>
                  <a:latin typeface="Arial"/>
                  <a:ea typeface="Apple LiGothic Medium"/>
                  <a:cs typeface="Apple LiGothic Medium"/>
                </a:rPr>
                <a:t>day</a:t>
              </a:r>
              <a:endParaRPr lang="en-US" sz="1400" kern="0" dirty="0">
                <a:solidFill>
                  <a:prstClr val="white"/>
                </a:solidFill>
                <a:latin typeface="Arial"/>
                <a:ea typeface="Apple LiGothic Medium"/>
                <a:cs typeface="Apple LiGothic Medium"/>
              </a:endParaRPr>
            </a:p>
          </p:txBody>
        </p:sp>
      </p:grpSp>
    </p:spTree>
    <p:extLst>
      <p:ext uri="{BB962C8B-B14F-4D97-AF65-F5344CB8AC3E}">
        <p14:creationId xmlns:p14="http://schemas.microsoft.com/office/powerpoint/2010/main" val="362934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iscoSans"/>
              </a:rPr>
              <a:t>Smart: </a:t>
            </a:r>
            <a:r>
              <a:rPr lang="en-US" dirty="0" smtClean="0"/>
              <a:t>Capitalize on Intelligence for More Agile Operations</a:t>
            </a:r>
            <a:endParaRPr lang="en-US" dirty="0"/>
          </a:p>
        </p:txBody>
      </p:sp>
      <p:grpSp>
        <p:nvGrpSpPr>
          <p:cNvPr id="15" name="Group 14"/>
          <p:cNvGrpSpPr/>
          <p:nvPr/>
        </p:nvGrpSpPr>
        <p:grpSpPr>
          <a:xfrm>
            <a:off x="501399" y="1073150"/>
            <a:ext cx="8117557" cy="3485224"/>
            <a:chOff x="547118" y="272878"/>
            <a:chExt cx="8117557" cy="4014986"/>
          </a:xfrm>
        </p:grpSpPr>
        <p:sp>
          <p:nvSpPr>
            <p:cNvPr id="58" name="Rectangle 57"/>
            <p:cNvSpPr/>
            <p:nvPr/>
          </p:nvSpPr>
          <p:spPr>
            <a:xfrm>
              <a:off x="547118" y="3004820"/>
              <a:ext cx="8117557" cy="1283044"/>
            </a:xfrm>
            <a:prstGeom prst="rect">
              <a:avLst/>
            </a:prstGeom>
            <a:gradFill flip="none" rotWithShape="1">
              <a:gsLst>
                <a:gs pos="7000">
                  <a:schemeClr val="accent6">
                    <a:lumMod val="75000"/>
                  </a:schemeClr>
                </a:gs>
                <a:gs pos="98000">
                  <a:schemeClr val="accent1">
                    <a:lumMod val="75000"/>
                  </a:schemeClr>
                </a:gs>
              </a:gsLst>
              <a:lin ang="2700000" scaled="1"/>
              <a:tileRect/>
            </a:gradFill>
            <a:ln w="9525">
              <a:gradFill>
                <a:gsLst>
                  <a:gs pos="0">
                    <a:schemeClr val="bg2">
                      <a:lumMod val="75000"/>
                    </a:schemeClr>
                  </a:gs>
                  <a:gs pos="100000">
                    <a:schemeClr val="accent1">
                      <a:tint val="23500"/>
                      <a:satMod val="160000"/>
                      <a:alpha val="0"/>
                    </a:schemeClr>
                  </a:gs>
                </a:gsLst>
                <a:lin ang="5400000" scaled="0"/>
              </a:gra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685805">
                <a:lnSpc>
                  <a:spcPct val="90000"/>
                </a:lnSpc>
              </a:pPr>
              <a:endParaRPr lang="en-US" sz="1400" dirty="0">
                <a:solidFill>
                  <a:prstClr val="white"/>
                </a:solidFill>
                <a:latin typeface="Arial" panose="020B0604020202020204" pitchFamily="34" charset="0"/>
                <a:ea typeface="Apple LiGothic Medium"/>
                <a:cs typeface="Apple LiGothic Medium"/>
              </a:endParaRPr>
            </a:p>
          </p:txBody>
        </p:sp>
        <p:sp>
          <p:nvSpPr>
            <p:cNvPr id="59" name="Rectangle 58"/>
            <p:cNvSpPr/>
            <p:nvPr/>
          </p:nvSpPr>
          <p:spPr>
            <a:xfrm>
              <a:off x="547118" y="1638849"/>
              <a:ext cx="8117557" cy="1283044"/>
            </a:xfrm>
            <a:prstGeom prst="rect">
              <a:avLst/>
            </a:prstGeom>
            <a:gradFill flip="none" rotWithShape="1">
              <a:gsLst>
                <a:gs pos="7000">
                  <a:schemeClr val="accent6">
                    <a:lumMod val="75000"/>
                  </a:schemeClr>
                </a:gs>
                <a:gs pos="98000">
                  <a:schemeClr val="accent1">
                    <a:lumMod val="75000"/>
                  </a:schemeClr>
                </a:gs>
              </a:gsLst>
              <a:lin ang="2700000" scaled="1"/>
              <a:tileRect/>
            </a:gradFill>
            <a:ln w="9525">
              <a:gradFill>
                <a:gsLst>
                  <a:gs pos="0">
                    <a:schemeClr val="bg2">
                      <a:lumMod val="75000"/>
                    </a:schemeClr>
                  </a:gs>
                  <a:gs pos="100000">
                    <a:schemeClr val="accent1">
                      <a:tint val="23500"/>
                      <a:satMod val="160000"/>
                      <a:alpha val="0"/>
                    </a:schemeClr>
                  </a:gs>
                </a:gsLst>
                <a:lin ang="5400000" scaled="0"/>
              </a:gra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685805">
                <a:lnSpc>
                  <a:spcPct val="90000"/>
                </a:lnSpc>
              </a:pPr>
              <a:endParaRPr lang="en-US" sz="1400" dirty="0">
                <a:solidFill>
                  <a:prstClr val="white"/>
                </a:solidFill>
                <a:latin typeface="Arial" panose="020B0604020202020204" pitchFamily="34" charset="0"/>
                <a:ea typeface="Apple LiGothic Medium"/>
                <a:cs typeface="Apple LiGothic Medium"/>
              </a:endParaRPr>
            </a:p>
          </p:txBody>
        </p:sp>
        <p:sp>
          <p:nvSpPr>
            <p:cNvPr id="60" name="Rectangle 59"/>
            <p:cNvSpPr/>
            <p:nvPr/>
          </p:nvSpPr>
          <p:spPr>
            <a:xfrm>
              <a:off x="547118" y="272878"/>
              <a:ext cx="8117557" cy="1283044"/>
            </a:xfrm>
            <a:prstGeom prst="rect">
              <a:avLst/>
            </a:prstGeom>
            <a:gradFill flip="none" rotWithShape="1">
              <a:gsLst>
                <a:gs pos="7000">
                  <a:schemeClr val="accent6">
                    <a:lumMod val="75000"/>
                  </a:schemeClr>
                </a:gs>
                <a:gs pos="98000">
                  <a:schemeClr val="accent1">
                    <a:lumMod val="75000"/>
                  </a:schemeClr>
                </a:gs>
              </a:gsLst>
              <a:lin ang="2700000" scaled="1"/>
              <a:tileRect/>
            </a:gradFill>
            <a:ln w="9525">
              <a:gradFill>
                <a:gsLst>
                  <a:gs pos="0">
                    <a:schemeClr val="bg2">
                      <a:lumMod val="75000"/>
                    </a:schemeClr>
                  </a:gs>
                  <a:gs pos="100000">
                    <a:schemeClr val="accent1">
                      <a:tint val="23500"/>
                      <a:satMod val="160000"/>
                      <a:alpha val="0"/>
                    </a:schemeClr>
                  </a:gs>
                </a:gsLst>
                <a:lin ang="5400000" scaled="0"/>
              </a:gra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685805">
                <a:lnSpc>
                  <a:spcPct val="90000"/>
                </a:lnSpc>
              </a:pPr>
              <a:endParaRPr lang="en-US" sz="1400" dirty="0">
                <a:solidFill>
                  <a:prstClr val="white"/>
                </a:solidFill>
                <a:latin typeface="Arial" panose="020B0604020202020204" pitchFamily="34" charset="0"/>
                <a:ea typeface="Apple LiGothic Medium"/>
                <a:cs typeface="Apple LiGothic Medium"/>
              </a:endParaRPr>
            </a:p>
          </p:txBody>
        </p:sp>
      </p:grpSp>
      <p:sp>
        <p:nvSpPr>
          <p:cNvPr id="66" name="Rectangle 65"/>
          <p:cNvSpPr/>
          <p:nvPr/>
        </p:nvSpPr>
        <p:spPr>
          <a:xfrm>
            <a:off x="1761733" y="2286676"/>
            <a:ext cx="2867174" cy="62561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463" tIns="34286" rIns="137117" bIns="34286" rtlCol="0" anchor="ctr"/>
          <a:lstStyle/>
          <a:p>
            <a:pPr>
              <a:spcAft>
                <a:spcPts val="900"/>
              </a:spcAft>
            </a:pPr>
            <a:r>
              <a:rPr lang="en-US" sz="1600" b="1" dirty="0" smtClean="0">
                <a:solidFill>
                  <a:schemeClr val="bg1"/>
                </a:solidFill>
              </a:rPr>
              <a:t/>
            </a:r>
            <a:br>
              <a:rPr lang="en-US" sz="1600" b="1" dirty="0" smtClean="0">
                <a:solidFill>
                  <a:schemeClr val="bg1"/>
                </a:solidFill>
              </a:rPr>
            </a:br>
            <a:r>
              <a:rPr lang="en-US" sz="1600" b="1" dirty="0" smtClean="0">
                <a:solidFill>
                  <a:schemeClr val="bg1"/>
                </a:solidFill>
              </a:rPr>
              <a:t>Tap Intelligence</a:t>
            </a:r>
            <a:endParaRPr lang="en-US" sz="1600" b="1" dirty="0">
              <a:solidFill>
                <a:schemeClr val="bg1"/>
              </a:solidFill>
            </a:endParaRPr>
          </a:p>
        </p:txBody>
      </p:sp>
      <p:sp>
        <p:nvSpPr>
          <p:cNvPr id="67" name="Rectangle 66"/>
          <p:cNvSpPr/>
          <p:nvPr/>
        </p:nvSpPr>
        <p:spPr>
          <a:xfrm>
            <a:off x="1761733" y="3596922"/>
            <a:ext cx="2867174" cy="62561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463" tIns="34286" rIns="137117" bIns="34286" rtlCol="0" anchor="ctr"/>
          <a:lstStyle/>
          <a:p>
            <a:pPr>
              <a:spcAft>
                <a:spcPts val="900"/>
              </a:spcAft>
            </a:pPr>
            <a:r>
              <a:rPr lang="en-US" sz="1600" b="1" dirty="0" smtClean="0">
                <a:solidFill>
                  <a:schemeClr val="bg1"/>
                </a:solidFill>
              </a:rPr>
              <a:t>Harness                 Data in Motion</a:t>
            </a:r>
            <a:endParaRPr lang="en-US" sz="1600" b="1" dirty="0">
              <a:solidFill>
                <a:schemeClr val="bg1"/>
              </a:solidFill>
            </a:endParaRPr>
          </a:p>
        </p:txBody>
      </p:sp>
      <p:sp>
        <p:nvSpPr>
          <p:cNvPr id="80" name="TextBox 79"/>
          <p:cNvSpPr txBox="1"/>
          <p:nvPr/>
        </p:nvSpPr>
        <p:spPr>
          <a:xfrm>
            <a:off x="1750962" y="1200558"/>
            <a:ext cx="409370" cy="654023"/>
          </a:xfrm>
          <a:prstGeom prst="rect">
            <a:avLst/>
          </a:prstGeom>
          <a:noFill/>
        </p:spPr>
        <p:txBody>
          <a:bodyPr wrap="none" lIns="68562" tIns="34289" rIns="68562" bIns="34289" rtlCol="0" anchor="ctr">
            <a:spAutoFit/>
          </a:bodyPr>
          <a:lstStyle/>
          <a:p>
            <a:pPr algn="ctr"/>
            <a:r>
              <a:rPr lang="en-US" sz="3800" b="1" dirty="0">
                <a:solidFill>
                  <a:schemeClr val="bg1"/>
                </a:solidFill>
              </a:rPr>
              <a:t>1</a:t>
            </a:r>
            <a:endParaRPr lang="en-US" sz="3800" b="1" baseline="30000" dirty="0">
              <a:solidFill>
                <a:schemeClr val="bg1"/>
              </a:solidFill>
            </a:endParaRPr>
          </a:p>
        </p:txBody>
      </p:sp>
      <p:sp>
        <p:nvSpPr>
          <p:cNvPr id="87" name="AutoShape 35"/>
          <p:cNvSpPr>
            <a:spLocks noChangeArrowheads="1"/>
          </p:cNvSpPr>
          <p:nvPr/>
        </p:nvSpPr>
        <p:spPr bwMode="auto">
          <a:xfrm>
            <a:off x="3389193" y="1198206"/>
            <a:ext cx="885363" cy="721073"/>
          </a:xfrm>
          <a:prstGeom prst="homePlate">
            <a:avLst>
              <a:gd name="adj" fmla="val 26605"/>
            </a:avLst>
          </a:prstGeom>
          <a:gradFill flip="none" rotWithShape="1">
            <a:gsLst>
              <a:gs pos="0">
                <a:srgbClr val="181929">
                  <a:alpha val="0"/>
                </a:srgbClr>
              </a:gs>
              <a:gs pos="100000">
                <a:schemeClr val="bg2">
                  <a:alpha val="33000"/>
                  <a:lumMod val="30000"/>
                  <a:lumOff val="70000"/>
                </a:schemeClr>
              </a:gs>
            </a:gsLst>
            <a:lin ang="0" scaled="0"/>
            <a:tileRect/>
          </a:gradFill>
          <a:ln w="25400" cap="flat" cmpd="sng" algn="ctr">
            <a:noFill/>
            <a:prstDash val="solid"/>
            <a:round/>
            <a:headEnd type="none" w="med" len="med"/>
            <a:tailEnd type="none" w="med" len="med"/>
          </a:ln>
          <a:effectLst/>
        </p:spPr>
        <p:txBody>
          <a:bodyPr rot="0" spcFirstLastPara="0" vertOverflow="overflow" horzOverflow="overflow" vert="horz" wrap="square" lIns="82118" tIns="41057" rIns="82118" bIns="41057" numCol="1" spcCol="0" rtlCol="0" fromWordArt="0" anchor="ctr" anchorCtr="0" forceAA="0" compatLnSpc="1">
            <a:prstTxWarp prst="textNoShape">
              <a:avLst/>
            </a:prstTxWarp>
            <a:noAutofit/>
          </a:bodyPr>
          <a:lstStyle/>
          <a:p>
            <a:pPr defTabSz="814320" eaLnBrk="0" fontAlgn="base" hangingPunct="0">
              <a:lnSpc>
                <a:spcPct val="90000"/>
              </a:lnSpc>
              <a:spcBef>
                <a:spcPts val="600"/>
              </a:spcBef>
              <a:spcAft>
                <a:spcPct val="0"/>
              </a:spcAft>
            </a:pPr>
            <a:endParaRPr lang="en-US" sz="1600" dirty="0">
              <a:solidFill>
                <a:srgbClr val="FFFFFF"/>
              </a:solidFill>
              <a:latin typeface="Arial"/>
              <a:ea typeface="Apple LiGothic Medium"/>
              <a:cs typeface="Arial" charset="0"/>
            </a:endParaRPr>
          </a:p>
        </p:txBody>
      </p:sp>
      <p:sp>
        <p:nvSpPr>
          <p:cNvPr id="88" name="TextBox 87"/>
          <p:cNvSpPr txBox="1"/>
          <p:nvPr/>
        </p:nvSpPr>
        <p:spPr>
          <a:xfrm>
            <a:off x="1750962" y="2376073"/>
            <a:ext cx="409370" cy="654023"/>
          </a:xfrm>
          <a:prstGeom prst="rect">
            <a:avLst/>
          </a:prstGeom>
          <a:noFill/>
        </p:spPr>
        <p:txBody>
          <a:bodyPr wrap="none" lIns="68562" tIns="34289" rIns="68562" bIns="34289" rtlCol="0" anchor="ctr">
            <a:spAutoFit/>
          </a:bodyPr>
          <a:lstStyle/>
          <a:p>
            <a:pPr algn="ctr"/>
            <a:r>
              <a:rPr lang="en-US" sz="3800" b="1" dirty="0" smtClean="0">
                <a:solidFill>
                  <a:schemeClr val="bg1"/>
                </a:solidFill>
              </a:rPr>
              <a:t>2</a:t>
            </a:r>
            <a:endParaRPr lang="en-US" sz="3800" b="1" baseline="30000" dirty="0">
              <a:solidFill>
                <a:schemeClr val="bg1"/>
              </a:solidFill>
            </a:endParaRPr>
          </a:p>
        </p:txBody>
      </p:sp>
      <p:sp>
        <p:nvSpPr>
          <p:cNvPr id="89" name="TextBox 88"/>
          <p:cNvSpPr txBox="1"/>
          <p:nvPr/>
        </p:nvSpPr>
        <p:spPr>
          <a:xfrm>
            <a:off x="1750962" y="3572507"/>
            <a:ext cx="409370" cy="654023"/>
          </a:xfrm>
          <a:prstGeom prst="rect">
            <a:avLst/>
          </a:prstGeom>
          <a:noFill/>
        </p:spPr>
        <p:txBody>
          <a:bodyPr wrap="none" lIns="68562" tIns="34289" rIns="68562" bIns="34289" rtlCol="0" anchor="ctr">
            <a:spAutoFit/>
          </a:bodyPr>
          <a:lstStyle/>
          <a:p>
            <a:pPr algn="ctr"/>
            <a:r>
              <a:rPr lang="en-US" sz="3800" b="1" dirty="0" smtClean="0">
                <a:solidFill>
                  <a:schemeClr val="bg1"/>
                </a:solidFill>
              </a:rPr>
              <a:t>3</a:t>
            </a:r>
            <a:endParaRPr lang="en-US" sz="3800" b="1" baseline="30000" dirty="0">
              <a:solidFill>
                <a:schemeClr val="bg1"/>
              </a:solidFill>
            </a:endParaRPr>
          </a:p>
        </p:txBody>
      </p:sp>
      <p:sp>
        <p:nvSpPr>
          <p:cNvPr id="100" name="TextBox 99"/>
          <p:cNvSpPr txBox="1"/>
          <p:nvPr/>
        </p:nvSpPr>
        <p:spPr>
          <a:xfrm>
            <a:off x="4377197" y="2253343"/>
            <a:ext cx="4217078" cy="931022"/>
          </a:xfrm>
          <a:prstGeom prst="rect">
            <a:avLst/>
          </a:prstGeom>
          <a:noFill/>
        </p:spPr>
        <p:txBody>
          <a:bodyPr wrap="square" lIns="68562" tIns="34289" rIns="68562" bIns="34289" rtlCol="0">
            <a:spAutoFit/>
          </a:bodyPr>
          <a:lstStyle/>
          <a:p>
            <a:pPr lvl="0"/>
            <a:r>
              <a:rPr lang="en-US" sz="1400" dirty="0" smtClean="0">
                <a:solidFill>
                  <a:srgbClr val="FFFFFF"/>
                </a:solidFill>
              </a:rPr>
              <a:t>Use infrastructure analytics to optimize operations end </a:t>
            </a:r>
            <a:r>
              <a:rPr lang="en-US" sz="1400" dirty="0">
                <a:solidFill>
                  <a:srgbClr val="FFFFFF"/>
                </a:solidFill>
              </a:rPr>
              <a:t>to </a:t>
            </a:r>
            <a:r>
              <a:rPr lang="en-US" sz="1400" dirty="0" smtClean="0">
                <a:solidFill>
                  <a:srgbClr val="FFFFFF"/>
                </a:solidFill>
              </a:rPr>
              <a:t>end so the infrastructure </a:t>
            </a:r>
            <a:r>
              <a:rPr lang="en-US" sz="1400" dirty="0">
                <a:solidFill>
                  <a:srgbClr val="FFFFFF"/>
                </a:solidFill>
              </a:rPr>
              <a:t>can respond intelligently and automatically to changing application </a:t>
            </a:r>
            <a:r>
              <a:rPr lang="en-US" sz="1400" dirty="0" smtClean="0">
                <a:solidFill>
                  <a:srgbClr val="FFFFFF"/>
                </a:solidFill>
              </a:rPr>
              <a:t>and security demands</a:t>
            </a:r>
            <a:endParaRPr lang="en-US" sz="1500" dirty="0">
              <a:solidFill>
                <a:srgbClr val="FFFFFF"/>
              </a:solidFill>
            </a:endParaRPr>
          </a:p>
        </p:txBody>
      </p:sp>
      <p:sp>
        <p:nvSpPr>
          <p:cNvPr id="101" name="TextBox 100"/>
          <p:cNvSpPr txBox="1"/>
          <p:nvPr/>
        </p:nvSpPr>
        <p:spPr>
          <a:xfrm>
            <a:off x="4375442" y="3520481"/>
            <a:ext cx="3930034" cy="715578"/>
          </a:xfrm>
          <a:prstGeom prst="rect">
            <a:avLst/>
          </a:prstGeom>
          <a:noFill/>
        </p:spPr>
        <p:txBody>
          <a:bodyPr wrap="square" lIns="68562" tIns="34289" rIns="68562" bIns="34289" rtlCol="0">
            <a:spAutoFit/>
          </a:bodyPr>
          <a:lstStyle/>
          <a:p>
            <a:pPr lvl="0"/>
            <a:r>
              <a:rPr lang="en-US" sz="1400" dirty="0" smtClean="0">
                <a:solidFill>
                  <a:srgbClr val="FFFFFF"/>
                </a:solidFill>
              </a:rPr>
              <a:t>Push compute and analytics capabilities to the network “edge”; correlate data in real time to respond to fast-moving changes</a:t>
            </a:r>
            <a:endParaRPr lang="en-US" sz="1400" dirty="0">
              <a:solidFill>
                <a:srgbClr val="FFFFFF"/>
              </a:solidFill>
            </a:endParaRPr>
          </a:p>
        </p:txBody>
      </p:sp>
      <p:grpSp>
        <p:nvGrpSpPr>
          <p:cNvPr id="7" name="Group 6"/>
          <p:cNvGrpSpPr/>
          <p:nvPr/>
        </p:nvGrpSpPr>
        <p:grpSpPr>
          <a:xfrm>
            <a:off x="777348" y="3615206"/>
            <a:ext cx="548640" cy="548640"/>
            <a:chOff x="3761847" y="-1069445"/>
            <a:chExt cx="1146175" cy="1146175"/>
          </a:xfrm>
          <a:solidFill>
            <a:schemeClr val="accent2"/>
          </a:solidFill>
        </p:grpSpPr>
        <p:sp>
          <p:nvSpPr>
            <p:cNvPr id="152" name="Oval 151"/>
            <p:cNvSpPr>
              <a:spLocks noChangeArrowheads="1"/>
            </p:cNvSpPr>
            <p:nvPr/>
          </p:nvSpPr>
          <p:spPr bwMode="auto">
            <a:xfrm>
              <a:off x="3761847" y="-1069445"/>
              <a:ext cx="1146175" cy="1146175"/>
            </a:xfrm>
            <a:prstGeom prst="ellipse">
              <a:avLst/>
            </a:prstGeom>
            <a:grpFill/>
            <a:ln w="28575">
              <a:solidFill>
                <a:schemeClr val="bg1"/>
              </a:solidFill>
              <a:round/>
              <a:headEnd/>
              <a:tailEnd/>
            </a:ln>
            <a:effectLst>
              <a:outerShdw blurRad="50800" dist="38100" dir="16200000" rotWithShape="0">
                <a:srgbClr val="808080">
                  <a:alpha val="39999"/>
                </a:srgbClr>
              </a:outerShdw>
            </a:effectLst>
          </p:spPr>
          <p:txBody>
            <a:bodyPr lIns="0" rIns="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dirty="0">
                <a:solidFill>
                  <a:schemeClr val="bg1"/>
                </a:solidFill>
              </a:endParaRPr>
            </a:p>
          </p:txBody>
        </p:sp>
        <p:sp>
          <p:nvSpPr>
            <p:cNvPr id="153" name="Freeform 152"/>
            <p:cNvSpPr>
              <a:spLocks noEditPoints="1"/>
            </p:cNvSpPr>
            <p:nvPr/>
          </p:nvSpPr>
          <p:spPr bwMode="auto">
            <a:xfrm>
              <a:off x="3996340" y="-839257"/>
              <a:ext cx="701675" cy="628650"/>
            </a:xfrm>
            <a:custGeom>
              <a:avLst/>
              <a:gdLst>
                <a:gd name="T0" fmla="*/ 433609 w 7549"/>
                <a:gd name="T1" fmla="*/ 602155 h 7308"/>
                <a:gd name="T2" fmla="*/ 235162 w 7549"/>
                <a:gd name="T3" fmla="*/ 602155 h 7308"/>
                <a:gd name="T4" fmla="*/ 23330 w 7549"/>
                <a:gd name="T5" fmla="*/ 602155 h 7308"/>
                <a:gd name="T6" fmla="*/ 466420 w 7549"/>
                <a:gd name="T7" fmla="*/ 3527 h 7308"/>
                <a:gd name="T8" fmla="*/ 333224 w 7549"/>
                <a:gd name="T9" fmla="*/ 318884 h 7308"/>
                <a:gd name="T10" fmla="*/ 119161 w 7549"/>
                <a:gd name="T11" fmla="*/ 45506 h 7308"/>
                <a:gd name="T12" fmla="*/ 72315 w 7549"/>
                <a:gd name="T13" fmla="*/ 43441 h 7308"/>
                <a:gd name="T14" fmla="*/ 104475 w 7549"/>
                <a:gd name="T15" fmla="*/ 1462 h 7308"/>
                <a:gd name="T16" fmla="*/ 102616 w 7549"/>
                <a:gd name="T17" fmla="*/ 11441 h 7308"/>
                <a:gd name="T18" fmla="*/ 95924 w 7549"/>
                <a:gd name="T19" fmla="*/ 56775 h 7308"/>
                <a:gd name="T20" fmla="*/ 135892 w 7549"/>
                <a:gd name="T21" fmla="*/ 27355 h 7308"/>
                <a:gd name="T22" fmla="*/ 152902 w 7549"/>
                <a:gd name="T23" fmla="*/ 5075 h 7308"/>
                <a:gd name="T24" fmla="*/ 158479 w 7549"/>
                <a:gd name="T25" fmla="*/ 65807 h 7308"/>
                <a:gd name="T26" fmla="*/ 222614 w 7549"/>
                <a:gd name="T27" fmla="*/ 62882 h 7308"/>
                <a:gd name="T28" fmla="*/ 187665 w 7549"/>
                <a:gd name="T29" fmla="*/ 22022 h 7308"/>
                <a:gd name="T30" fmla="*/ 231723 w 7549"/>
                <a:gd name="T31" fmla="*/ 12731 h 7308"/>
                <a:gd name="T32" fmla="*/ 202351 w 7549"/>
                <a:gd name="T33" fmla="*/ 14710 h 7308"/>
                <a:gd name="T34" fmla="*/ 221405 w 7549"/>
                <a:gd name="T35" fmla="*/ 45936 h 7308"/>
                <a:gd name="T36" fmla="*/ 246037 w 7549"/>
                <a:gd name="T37" fmla="*/ 22452 h 7308"/>
                <a:gd name="T38" fmla="*/ 274665 w 7549"/>
                <a:gd name="T39" fmla="*/ 86 h 7308"/>
                <a:gd name="T40" fmla="*/ 267322 w 7549"/>
                <a:gd name="T41" fmla="*/ 58667 h 7308"/>
                <a:gd name="T42" fmla="*/ 313518 w 7549"/>
                <a:gd name="T43" fmla="*/ 61936 h 7308"/>
                <a:gd name="T44" fmla="*/ 313332 w 7549"/>
                <a:gd name="T45" fmla="*/ 3269 h 7308"/>
                <a:gd name="T46" fmla="*/ 337592 w 7549"/>
                <a:gd name="T47" fmla="*/ 32258 h 7308"/>
                <a:gd name="T48" fmla="*/ 316121 w 7549"/>
                <a:gd name="T49" fmla="*/ 46108 h 7308"/>
                <a:gd name="T50" fmla="*/ 390295 w 7549"/>
                <a:gd name="T51" fmla="*/ 58667 h 7308"/>
                <a:gd name="T52" fmla="*/ 375887 w 7549"/>
                <a:gd name="T53" fmla="*/ 16516 h 7308"/>
                <a:gd name="T54" fmla="*/ 403122 w 7549"/>
                <a:gd name="T55" fmla="*/ 6796 h 7308"/>
                <a:gd name="T56" fmla="*/ 94437 w 7549"/>
                <a:gd name="T57" fmla="*/ 113807 h 7308"/>
                <a:gd name="T58" fmla="*/ 89231 w 7549"/>
                <a:gd name="T59" fmla="*/ 106151 h 7308"/>
                <a:gd name="T60" fmla="*/ 107357 w 7549"/>
                <a:gd name="T61" fmla="*/ 151915 h 7308"/>
                <a:gd name="T62" fmla="*/ 135892 w 7549"/>
                <a:gd name="T63" fmla="*/ 122324 h 7308"/>
                <a:gd name="T64" fmla="*/ 152902 w 7549"/>
                <a:gd name="T65" fmla="*/ 100044 h 7308"/>
                <a:gd name="T66" fmla="*/ 158479 w 7549"/>
                <a:gd name="T67" fmla="*/ 160775 h 7308"/>
                <a:gd name="T68" fmla="*/ 222614 w 7549"/>
                <a:gd name="T69" fmla="*/ 157851 h 7308"/>
                <a:gd name="T70" fmla="*/ 187665 w 7549"/>
                <a:gd name="T71" fmla="*/ 116990 h 7308"/>
                <a:gd name="T72" fmla="*/ 231723 w 7549"/>
                <a:gd name="T73" fmla="*/ 107700 h 7308"/>
                <a:gd name="T74" fmla="*/ 202351 w 7549"/>
                <a:gd name="T75" fmla="*/ 109678 h 7308"/>
                <a:gd name="T76" fmla="*/ 221405 w 7549"/>
                <a:gd name="T77" fmla="*/ 140904 h 7308"/>
                <a:gd name="T78" fmla="*/ 276617 w 7549"/>
                <a:gd name="T79" fmla="*/ 160689 h 7308"/>
                <a:gd name="T80" fmla="*/ 255332 w 7549"/>
                <a:gd name="T81" fmla="*/ 107872 h 7308"/>
                <a:gd name="T82" fmla="*/ 300691 w 7549"/>
                <a:gd name="T83" fmla="*/ 128173 h 7308"/>
                <a:gd name="T84" fmla="*/ 265278 w 7549"/>
                <a:gd name="T85" fmla="*/ 127657 h 7308"/>
                <a:gd name="T86" fmla="*/ 287771 w 7549"/>
                <a:gd name="T87" fmla="*/ 127227 h 7308"/>
                <a:gd name="T88" fmla="*/ 312961 w 7549"/>
                <a:gd name="T89" fmla="*/ 114151 h 7308"/>
                <a:gd name="T90" fmla="*/ 344006 w 7549"/>
                <a:gd name="T91" fmla="*/ 96775 h 7308"/>
                <a:gd name="T92" fmla="*/ 120091 w 7549"/>
                <a:gd name="T93" fmla="*/ 223142 h 7308"/>
                <a:gd name="T94" fmla="*/ 74452 w 7549"/>
                <a:gd name="T95" fmla="*/ 241464 h 7308"/>
                <a:gd name="T96" fmla="*/ 95645 w 7549"/>
                <a:gd name="T97" fmla="*/ 189937 h 7308"/>
                <a:gd name="T98" fmla="*/ 106148 w 7549"/>
                <a:gd name="T99" fmla="*/ 209120 h 7308"/>
                <a:gd name="T100" fmla="*/ 89231 w 7549"/>
                <a:gd name="T101" fmla="*/ 244045 h 7308"/>
                <a:gd name="T102" fmla="*/ 180694 w 7549"/>
                <a:gd name="T103" fmla="*/ 235443 h 7308"/>
                <a:gd name="T104" fmla="*/ 133847 w 7549"/>
                <a:gd name="T105" fmla="*/ 233378 h 7308"/>
                <a:gd name="T106" fmla="*/ 165915 w 7549"/>
                <a:gd name="T107" fmla="*/ 191399 h 7308"/>
                <a:gd name="T108" fmla="*/ 164056 w 7549"/>
                <a:gd name="T109" fmla="*/ 201378 h 7308"/>
                <a:gd name="T110" fmla="*/ 157363 w 7549"/>
                <a:gd name="T111" fmla="*/ 246712 h 7308"/>
                <a:gd name="T112" fmla="*/ 197425 w 7549"/>
                <a:gd name="T113" fmla="*/ 217292 h 7308"/>
                <a:gd name="T114" fmla="*/ 214434 w 7549"/>
                <a:gd name="T115" fmla="*/ 195012 h 7308"/>
                <a:gd name="T116" fmla="*/ 219918 w 7549"/>
                <a:gd name="T117" fmla="*/ 255744 h 73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549" h="7308">
                  <a:moveTo>
                    <a:pt x="6800" y="3789"/>
                  </a:moveTo>
                  <a:cubicBezTo>
                    <a:pt x="6800" y="3615"/>
                    <a:pt x="6659" y="3474"/>
                    <a:pt x="6485" y="3474"/>
                  </a:cubicBezTo>
                  <a:cubicBezTo>
                    <a:pt x="5334" y="3474"/>
                    <a:pt x="5334" y="3474"/>
                    <a:pt x="5334" y="3474"/>
                  </a:cubicBezTo>
                  <a:cubicBezTo>
                    <a:pt x="5160" y="3474"/>
                    <a:pt x="5018" y="3615"/>
                    <a:pt x="5018" y="3789"/>
                  </a:cubicBezTo>
                  <a:cubicBezTo>
                    <a:pt x="5018" y="7000"/>
                    <a:pt x="5018" y="7000"/>
                    <a:pt x="5018" y="7000"/>
                  </a:cubicBezTo>
                  <a:cubicBezTo>
                    <a:pt x="4665" y="7000"/>
                    <a:pt x="4665" y="7000"/>
                    <a:pt x="4665" y="7000"/>
                  </a:cubicBezTo>
                  <a:cubicBezTo>
                    <a:pt x="4665" y="4759"/>
                    <a:pt x="4665" y="4759"/>
                    <a:pt x="4665" y="4759"/>
                  </a:cubicBezTo>
                  <a:cubicBezTo>
                    <a:pt x="4665" y="4585"/>
                    <a:pt x="4524" y="4444"/>
                    <a:pt x="4350" y="4444"/>
                  </a:cubicBezTo>
                  <a:cubicBezTo>
                    <a:pt x="3199" y="4444"/>
                    <a:pt x="3199" y="4444"/>
                    <a:pt x="3199" y="4444"/>
                  </a:cubicBezTo>
                  <a:cubicBezTo>
                    <a:pt x="3025" y="4444"/>
                    <a:pt x="2883" y="4585"/>
                    <a:pt x="2883" y="4759"/>
                  </a:cubicBezTo>
                  <a:cubicBezTo>
                    <a:pt x="2883" y="7000"/>
                    <a:pt x="2883" y="7000"/>
                    <a:pt x="2883" y="7000"/>
                  </a:cubicBezTo>
                  <a:cubicBezTo>
                    <a:pt x="2530" y="7000"/>
                    <a:pt x="2530" y="7000"/>
                    <a:pt x="2530" y="7000"/>
                  </a:cubicBezTo>
                  <a:cubicBezTo>
                    <a:pt x="2530" y="5466"/>
                    <a:pt x="2530" y="5466"/>
                    <a:pt x="2530" y="5466"/>
                  </a:cubicBezTo>
                  <a:cubicBezTo>
                    <a:pt x="2530" y="5292"/>
                    <a:pt x="2389" y="5150"/>
                    <a:pt x="2215" y="5150"/>
                  </a:cubicBezTo>
                  <a:cubicBezTo>
                    <a:pt x="1064" y="5150"/>
                    <a:pt x="1064" y="5150"/>
                    <a:pt x="1064" y="5150"/>
                  </a:cubicBezTo>
                  <a:cubicBezTo>
                    <a:pt x="890" y="5150"/>
                    <a:pt x="748" y="5292"/>
                    <a:pt x="748" y="5466"/>
                  </a:cubicBezTo>
                  <a:cubicBezTo>
                    <a:pt x="748" y="7000"/>
                    <a:pt x="748" y="7000"/>
                    <a:pt x="748" y="7000"/>
                  </a:cubicBezTo>
                  <a:cubicBezTo>
                    <a:pt x="251" y="7000"/>
                    <a:pt x="251" y="7000"/>
                    <a:pt x="251" y="7000"/>
                  </a:cubicBezTo>
                  <a:cubicBezTo>
                    <a:pt x="251" y="7308"/>
                    <a:pt x="251" y="7308"/>
                    <a:pt x="251" y="7308"/>
                  </a:cubicBezTo>
                  <a:cubicBezTo>
                    <a:pt x="7298" y="7308"/>
                    <a:pt x="7298" y="7308"/>
                    <a:pt x="7298" y="7308"/>
                  </a:cubicBezTo>
                  <a:cubicBezTo>
                    <a:pt x="7298" y="7000"/>
                    <a:pt x="7298" y="7000"/>
                    <a:pt x="7298" y="7000"/>
                  </a:cubicBezTo>
                  <a:cubicBezTo>
                    <a:pt x="6800" y="7000"/>
                    <a:pt x="6800" y="7000"/>
                    <a:pt x="6800" y="7000"/>
                  </a:cubicBezTo>
                  <a:lnTo>
                    <a:pt x="6800" y="3789"/>
                  </a:lnTo>
                  <a:close/>
                  <a:moveTo>
                    <a:pt x="5018" y="41"/>
                  </a:moveTo>
                  <a:cubicBezTo>
                    <a:pt x="5747" y="770"/>
                    <a:pt x="5747" y="770"/>
                    <a:pt x="5747" y="770"/>
                  </a:cubicBezTo>
                  <a:cubicBezTo>
                    <a:pt x="5037" y="1629"/>
                    <a:pt x="4182" y="2402"/>
                    <a:pt x="3231" y="3055"/>
                  </a:cubicBezTo>
                  <a:cubicBezTo>
                    <a:pt x="2743" y="3390"/>
                    <a:pt x="2229" y="3695"/>
                    <a:pt x="1690" y="3958"/>
                  </a:cubicBezTo>
                  <a:cubicBezTo>
                    <a:pt x="1152" y="4220"/>
                    <a:pt x="590" y="4445"/>
                    <a:pt x="0" y="4597"/>
                  </a:cubicBezTo>
                  <a:cubicBezTo>
                    <a:pt x="609" y="4567"/>
                    <a:pt x="1219" y="4459"/>
                    <a:pt x="1818" y="4306"/>
                  </a:cubicBezTo>
                  <a:cubicBezTo>
                    <a:pt x="2418" y="4152"/>
                    <a:pt x="3008" y="3950"/>
                    <a:pt x="3585" y="3707"/>
                  </a:cubicBezTo>
                  <a:cubicBezTo>
                    <a:pt x="4714" y="3230"/>
                    <a:pt x="5796" y="2601"/>
                    <a:pt x="6784" y="1807"/>
                  </a:cubicBezTo>
                  <a:cubicBezTo>
                    <a:pt x="7549" y="2572"/>
                    <a:pt x="7549" y="2572"/>
                    <a:pt x="7549" y="2572"/>
                  </a:cubicBezTo>
                  <a:cubicBezTo>
                    <a:pt x="7549" y="41"/>
                    <a:pt x="7549" y="41"/>
                    <a:pt x="7549" y="41"/>
                  </a:cubicBezTo>
                  <a:lnTo>
                    <a:pt x="5018" y="41"/>
                  </a:lnTo>
                  <a:close/>
                  <a:moveTo>
                    <a:pt x="1292" y="386"/>
                  </a:moveTo>
                  <a:cubicBezTo>
                    <a:pt x="1292" y="441"/>
                    <a:pt x="1289" y="489"/>
                    <a:pt x="1282" y="529"/>
                  </a:cubicBezTo>
                  <a:cubicBezTo>
                    <a:pt x="1275" y="569"/>
                    <a:pt x="1263" y="606"/>
                    <a:pt x="1244" y="638"/>
                  </a:cubicBezTo>
                  <a:cubicBezTo>
                    <a:pt x="1221" y="678"/>
                    <a:pt x="1191" y="709"/>
                    <a:pt x="1155" y="731"/>
                  </a:cubicBezTo>
                  <a:cubicBezTo>
                    <a:pt x="1118" y="753"/>
                    <a:pt x="1077" y="764"/>
                    <a:pt x="1033" y="764"/>
                  </a:cubicBezTo>
                  <a:cubicBezTo>
                    <a:pt x="981" y="764"/>
                    <a:pt x="935" y="749"/>
                    <a:pt x="894" y="720"/>
                  </a:cubicBezTo>
                  <a:cubicBezTo>
                    <a:pt x="853" y="691"/>
                    <a:pt x="822" y="650"/>
                    <a:pt x="801" y="599"/>
                  </a:cubicBezTo>
                  <a:cubicBezTo>
                    <a:pt x="791" y="570"/>
                    <a:pt x="783" y="539"/>
                    <a:pt x="778" y="505"/>
                  </a:cubicBezTo>
                  <a:cubicBezTo>
                    <a:pt x="773" y="471"/>
                    <a:pt x="771" y="434"/>
                    <a:pt x="771" y="394"/>
                  </a:cubicBezTo>
                  <a:cubicBezTo>
                    <a:pt x="771" y="343"/>
                    <a:pt x="774" y="297"/>
                    <a:pt x="779" y="256"/>
                  </a:cubicBezTo>
                  <a:cubicBezTo>
                    <a:pt x="784" y="215"/>
                    <a:pt x="793" y="179"/>
                    <a:pt x="804" y="150"/>
                  </a:cubicBezTo>
                  <a:cubicBezTo>
                    <a:pt x="824" y="101"/>
                    <a:pt x="854" y="64"/>
                    <a:pt x="892" y="38"/>
                  </a:cubicBezTo>
                  <a:cubicBezTo>
                    <a:pt x="930" y="12"/>
                    <a:pt x="976" y="0"/>
                    <a:pt x="1029" y="0"/>
                  </a:cubicBezTo>
                  <a:cubicBezTo>
                    <a:pt x="1063" y="0"/>
                    <a:pt x="1095" y="5"/>
                    <a:pt x="1124" y="17"/>
                  </a:cubicBezTo>
                  <a:cubicBezTo>
                    <a:pt x="1152" y="28"/>
                    <a:pt x="1177" y="45"/>
                    <a:pt x="1199" y="67"/>
                  </a:cubicBezTo>
                  <a:cubicBezTo>
                    <a:pt x="1220" y="88"/>
                    <a:pt x="1239" y="116"/>
                    <a:pt x="1254" y="148"/>
                  </a:cubicBezTo>
                  <a:cubicBezTo>
                    <a:pt x="1279" y="204"/>
                    <a:pt x="1292" y="283"/>
                    <a:pt x="1292" y="386"/>
                  </a:cubicBezTo>
                  <a:close/>
                  <a:moveTo>
                    <a:pt x="1153" y="375"/>
                  </a:moveTo>
                  <a:cubicBezTo>
                    <a:pt x="1153" y="313"/>
                    <a:pt x="1149" y="262"/>
                    <a:pt x="1142" y="223"/>
                  </a:cubicBezTo>
                  <a:cubicBezTo>
                    <a:pt x="1134" y="183"/>
                    <a:pt x="1122" y="153"/>
                    <a:pt x="1104" y="133"/>
                  </a:cubicBezTo>
                  <a:cubicBezTo>
                    <a:pt x="1086" y="113"/>
                    <a:pt x="1062" y="103"/>
                    <a:pt x="1031" y="103"/>
                  </a:cubicBezTo>
                  <a:cubicBezTo>
                    <a:pt x="986" y="103"/>
                    <a:pt x="955" y="126"/>
                    <a:pt x="937" y="171"/>
                  </a:cubicBezTo>
                  <a:cubicBezTo>
                    <a:pt x="920" y="216"/>
                    <a:pt x="911" y="285"/>
                    <a:pt x="911" y="380"/>
                  </a:cubicBezTo>
                  <a:cubicBezTo>
                    <a:pt x="911" y="443"/>
                    <a:pt x="915" y="496"/>
                    <a:pt x="922" y="536"/>
                  </a:cubicBezTo>
                  <a:cubicBezTo>
                    <a:pt x="930" y="577"/>
                    <a:pt x="942" y="608"/>
                    <a:pt x="960" y="629"/>
                  </a:cubicBezTo>
                  <a:cubicBezTo>
                    <a:pt x="977" y="650"/>
                    <a:pt x="1001" y="660"/>
                    <a:pt x="1032" y="660"/>
                  </a:cubicBezTo>
                  <a:cubicBezTo>
                    <a:pt x="1063" y="660"/>
                    <a:pt x="1087" y="649"/>
                    <a:pt x="1105" y="628"/>
                  </a:cubicBezTo>
                  <a:cubicBezTo>
                    <a:pt x="1123" y="606"/>
                    <a:pt x="1135" y="575"/>
                    <a:pt x="1142" y="534"/>
                  </a:cubicBezTo>
                  <a:cubicBezTo>
                    <a:pt x="1149" y="494"/>
                    <a:pt x="1153" y="441"/>
                    <a:pt x="1153" y="375"/>
                  </a:cubicBezTo>
                  <a:close/>
                  <a:moveTo>
                    <a:pt x="1636" y="682"/>
                  </a:moveTo>
                  <a:cubicBezTo>
                    <a:pt x="1636" y="219"/>
                    <a:pt x="1636" y="219"/>
                    <a:pt x="1636" y="219"/>
                  </a:cubicBezTo>
                  <a:cubicBezTo>
                    <a:pt x="1550" y="285"/>
                    <a:pt x="1492" y="318"/>
                    <a:pt x="1462" y="318"/>
                  </a:cubicBezTo>
                  <a:cubicBezTo>
                    <a:pt x="1448" y="318"/>
                    <a:pt x="1435" y="312"/>
                    <a:pt x="1424" y="301"/>
                  </a:cubicBezTo>
                  <a:cubicBezTo>
                    <a:pt x="1413" y="289"/>
                    <a:pt x="1407" y="276"/>
                    <a:pt x="1407" y="261"/>
                  </a:cubicBezTo>
                  <a:cubicBezTo>
                    <a:pt x="1407" y="244"/>
                    <a:pt x="1413" y="231"/>
                    <a:pt x="1424" y="223"/>
                  </a:cubicBezTo>
                  <a:cubicBezTo>
                    <a:pt x="1435" y="215"/>
                    <a:pt x="1454" y="204"/>
                    <a:pt x="1481" y="192"/>
                  </a:cubicBezTo>
                  <a:cubicBezTo>
                    <a:pt x="1522" y="172"/>
                    <a:pt x="1555" y="152"/>
                    <a:pt x="1580" y="130"/>
                  </a:cubicBezTo>
                  <a:cubicBezTo>
                    <a:pt x="1604" y="109"/>
                    <a:pt x="1626" y="85"/>
                    <a:pt x="1645" y="59"/>
                  </a:cubicBezTo>
                  <a:cubicBezTo>
                    <a:pt x="1664" y="32"/>
                    <a:pt x="1677" y="16"/>
                    <a:pt x="1682" y="10"/>
                  </a:cubicBezTo>
                  <a:cubicBezTo>
                    <a:pt x="1688" y="4"/>
                    <a:pt x="1699" y="1"/>
                    <a:pt x="1715" y="1"/>
                  </a:cubicBezTo>
                  <a:cubicBezTo>
                    <a:pt x="1733" y="1"/>
                    <a:pt x="1748" y="8"/>
                    <a:pt x="1758" y="21"/>
                  </a:cubicBezTo>
                  <a:cubicBezTo>
                    <a:pt x="1769" y="35"/>
                    <a:pt x="1775" y="55"/>
                    <a:pt x="1775" y="79"/>
                  </a:cubicBezTo>
                  <a:cubicBezTo>
                    <a:pt x="1775" y="662"/>
                    <a:pt x="1775" y="662"/>
                    <a:pt x="1775" y="662"/>
                  </a:cubicBezTo>
                  <a:cubicBezTo>
                    <a:pt x="1775" y="730"/>
                    <a:pt x="1751" y="765"/>
                    <a:pt x="1705" y="765"/>
                  </a:cubicBezTo>
                  <a:cubicBezTo>
                    <a:pt x="1684" y="765"/>
                    <a:pt x="1668" y="758"/>
                    <a:pt x="1655" y="744"/>
                  </a:cubicBezTo>
                  <a:cubicBezTo>
                    <a:pt x="1642" y="730"/>
                    <a:pt x="1636" y="709"/>
                    <a:pt x="1636" y="682"/>
                  </a:cubicBezTo>
                  <a:close/>
                  <a:moveTo>
                    <a:pt x="2532" y="386"/>
                  </a:moveTo>
                  <a:cubicBezTo>
                    <a:pt x="2532" y="441"/>
                    <a:pt x="2529" y="489"/>
                    <a:pt x="2522" y="529"/>
                  </a:cubicBezTo>
                  <a:cubicBezTo>
                    <a:pt x="2515" y="569"/>
                    <a:pt x="2502" y="606"/>
                    <a:pt x="2484" y="638"/>
                  </a:cubicBezTo>
                  <a:cubicBezTo>
                    <a:pt x="2461" y="678"/>
                    <a:pt x="2431" y="709"/>
                    <a:pt x="2395" y="731"/>
                  </a:cubicBezTo>
                  <a:cubicBezTo>
                    <a:pt x="2358" y="753"/>
                    <a:pt x="2317" y="764"/>
                    <a:pt x="2272" y="764"/>
                  </a:cubicBezTo>
                  <a:cubicBezTo>
                    <a:pt x="2221" y="764"/>
                    <a:pt x="2174" y="749"/>
                    <a:pt x="2133" y="720"/>
                  </a:cubicBezTo>
                  <a:cubicBezTo>
                    <a:pt x="2093" y="691"/>
                    <a:pt x="2062" y="650"/>
                    <a:pt x="2041" y="599"/>
                  </a:cubicBezTo>
                  <a:cubicBezTo>
                    <a:pt x="2031" y="570"/>
                    <a:pt x="2023" y="539"/>
                    <a:pt x="2018" y="505"/>
                  </a:cubicBezTo>
                  <a:cubicBezTo>
                    <a:pt x="2013" y="471"/>
                    <a:pt x="2010" y="434"/>
                    <a:pt x="2010" y="394"/>
                  </a:cubicBezTo>
                  <a:cubicBezTo>
                    <a:pt x="2010" y="343"/>
                    <a:pt x="2013" y="297"/>
                    <a:pt x="2019" y="256"/>
                  </a:cubicBezTo>
                  <a:cubicBezTo>
                    <a:pt x="2024" y="215"/>
                    <a:pt x="2033" y="179"/>
                    <a:pt x="2044" y="150"/>
                  </a:cubicBezTo>
                  <a:cubicBezTo>
                    <a:pt x="2064" y="101"/>
                    <a:pt x="2093" y="64"/>
                    <a:pt x="2131" y="38"/>
                  </a:cubicBezTo>
                  <a:cubicBezTo>
                    <a:pt x="2170" y="12"/>
                    <a:pt x="2215" y="0"/>
                    <a:pt x="2268" y="0"/>
                  </a:cubicBezTo>
                  <a:cubicBezTo>
                    <a:pt x="2303" y="0"/>
                    <a:pt x="2335" y="5"/>
                    <a:pt x="2363" y="17"/>
                  </a:cubicBezTo>
                  <a:cubicBezTo>
                    <a:pt x="2392" y="28"/>
                    <a:pt x="2417" y="45"/>
                    <a:pt x="2439" y="67"/>
                  </a:cubicBezTo>
                  <a:cubicBezTo>
                    <a:pt x="2460" y="88"/>
                    <a:pt x="2478" y="116"/>
                    <a:pt x="2493" y="148"/>
                  </a:cubicBezTo>
                  <a:cubicBezTo>
                    <a:pt x="2519" y="204"/>
                    <a:pt x="2532" y="283"/>
                    <a:pt x="2532" y="386"/>
                  </a:cubicBezTo>
                  <a:close/>
                  <a:moveTo>
                    <a:pt x="2392" y="375"/>
                  </a:moveTo>
                  <a:cubicBezTo>
                    <a:pt x="2392" y="313"/>
                    <a:pt x="2389" y="262"/>
                    <a:pt x="2381" y="223"/>
                  </a:cubicBezTo>
                  <a:cubicBezTo>
                    <a:pt x="2374" y="183"/>
                    <a:pt x="2361" y="153"/>
                    <a:pt x="2344" y="133"/>
                  </a:cubicBezTo>
                  <a:cubicBezTo>
                    <a:pt x="2326" y="113"/>
                    <a:pt x="2301" y="103"/>
                    <a:pt x="2270" y="103"/>
                  </a:cubicBezTo>
                  <a:cubicBezTo>
                    <a:pt x="2225" y="103"/>
                    <a:pt x="2194" y="126"/>
                    <a:pt x="2177" y="171"/>
                  </a:cubicBezTo>
                  <a:cubicBezTo>
                    <a:pt x="2159" y="216"/>
                    <a:pt x="2151" y="285"/>
                    <a:pt x="2151" y="380"/>
                  </a:cubicBezTo>
                  <a:cubicBezTo>
                    <a:pt x="2151" y="443"/>
                    <a:pt x="2154" y="496"/>
                    <a:pt x="2162" y="536"/>
                  </a:cubicBezTo>
                  <a:cubicBezTo>
                    <a:pt x="2169" y="577"/>
                    <a:pt x="2182" y="608"/>
                    <a:pt x="2199" y="629"/>
                  </a:cubicBezTo>
                  <a:cubicBezTo>
                    <a:pt x="2217" y="650"/>
                    <a:pt x="2241" y="660"/>
                    <a:pt x="2271" y="660"/>
                  </a:cubicBezTo>
                  <a:cubicBezTo>
                    <a:pt x="2302" y="660"/>
                    <a:pt x="2327" y="649"/>
                    <a:pt x="2345" y="628"/>
                  </a:cubicBezTo>
                  <a:cubicBezTo>
                    <a:pt x="2362" y="606"/>
                    <a:pt x="2375" y="575"/>
                    <a:pt x="2382" y="534"/>
                  </a:cubicBezTo>
                  <a:cubicBezTo>
                    <a:pt x="2389" y="494"/>
                    <a:pt x="2392" y="441"/>
                    <a:pt x="2392" y="375"/>
                  </a:cubicBezTo>
                  <a:close/>
                  <a:moveTo>
                    <a:pt x="2876" y="682"/>
                  </a:moveTo>
                  <a:cubicBezTo>
                    <a:pt x="2876" y="219"/>
                    <a:pt x="2876" y="219"/>
                    <a:pt x="2876" y="219"/>
                  </a:cubicBezTo>
                  <a:cubicBezTo>
                    <a:pt x="2790" y="285"/>
                    <a:pt x="2732" y="318"/>
                    <a:pt x="2702" y="318"/>
                  </a:cubicBezTo>
                  <a:cubicBezTo>
                    <a:pt x="2687" y="318"/>
                    <a:pt x="2675" y="312"/>
                    <a:pt x="2664" y="301"/>
                  </a:cubicBezTo>
                  <a:cubicBezTo>
                    <a:pt x="2653" y="289"/>
                    <a:pt x="2647" y="276"/>
                    <a:pt x="2647" y="261"/>
                  </a:cubicBezTo>
                  <a:cubicBezTo>
                    <a:pt x="2647" y="244"/>
                    <a:pt x="2653" y="231"/>
                    <a:pt x="2663" y="223"/>
                  </a:cubicBezTo>
                  <a:cubicBezTo>
                    <a:pt x="2674" y="215"/>
                    <a:pt x="2693" y="204"/>
                    <a:pt x="2721" y="192"/>
                  </a:cubicBezTo>
                  <a:cubicBezTo>
                    <a:pt x="2762" y="172"/>
                    <a:pt x="2795" y="152"/>
                    <a:pt x="2820" y="130"/>
                  </a:cubicBezTo>
                  <a:cubicBezTo>
                    <a:pt x="2844" y="109"/>
                    <a:pt x="2866" y="85"/>
                    <a:pt x="2885" y="59"/>
                  </a:cubicBezTo>
                  <a:cubicBezTo>
                    <a:pt x="2904" y="32"/>
                    <a:pt x="2916" y="16"/>
                    <a:pt x="2922" y="10"/>
                  </a:cubicBezTo>
                  <a:cubicBezTo>
                    <a:pt x="2928" y="4"/>
                    <a:pt x="2939" y="1"/>
                    <a:pt x="2955" y="1"/>
                  </a:cubicBezTo>
                  <a:cubicBezTo>
                    <a:pt x="2973" y="1"/>
                    <a:pt x="2987" y="8"/>
                    <a:pt x="2998" y="21"/>
                  </a:cubicBezTo>
                  <a:cubicBezTo>
                    <a:pt x="3009" y="35"/>
                    <a:pt x="3014" y="55"/>
                    <a:pt x="3014" y="79"/>
                  </a:cubicBezTo>
                  <a:cubicBezTo>
                    <a:pt x="3014" y="662"/>
                    <a:pt x="3014" y="662"/>
                    <a:pt x="3014" y="662"/>
                  </a:cubicBezTo>
                  <a:cubicBezTo>
                    <a:pt x="3014" y="730"/>
                    <a:pt x="2991" y="765"/>
                    <a:pt x="2945" y="765"/>
                  </a:cubicBezTo>
                  <a:cubicBezTo>
                    <a:pt x="2924" y="765"/>
                    <a:pt x="2907" y="758"/>
                    <a:pt x="2895" y="744"/>
                  </a:cubicBezTo>
                  <a:cubicBezTo>
                    <a:pt x="2882" y="730"/>
                    <a:pt x="2876" y="709"/>
                    <a:pt x="2876" y="682"/>
                  </a:cubicBezTo>
                  <a:close/>
                  <a:moveTo>
                    <a:pt x="3772" y="386"/>
                  </a:moveTo>
                  <a:cubicBezTo>
                    <a:pt x="3772" y="441"/>
                    <a:pt x="3768" y="489"/>
                    <a:pt x="3762" y="529"/>
                  </a:cubicBezTo>
                  <a:cubicBezTo>
                    <a:pt x="3755" y="569"/>
                    <a:pt x="3742" y="606"/>
                    <a:pt x="3724" y="638"/>
                  </a:cubicBezTo>
                  <a:cubicBezTo>
                    <a:pt x="3701" y="678"/>
                    <a:pt x="3671" y="709"/>
                    <a:pt x="3634" y="731"/>
                  </a:cubicBezTo>
                  <a:cubicBezTo>
                    <a:pt x="3598" y="753"/>
                    <a:pt x="3557" y="764"/>
                    <a:pt x="3512" y="764"/>
                  </a:cubicBezTo>
                  <a:cubicBezTo>
                    <a:pt x="3460" y="764"/>
                    <a:pt x="3414" y="749"/>
                    <a:pt x="3373" y="720"/>
                  </a:cubicBezTo>
                  <a:cubicBezTo>
                    <a:pt x="3332" y="691"/>
                    <a:pt x="3301" y="650"/>
                    <a:pt x="3281" y="599"/>
                  </a:cubicBezTo>
                  <a:cubicBezTo>
                    <a:pt x="3270" y="570"/>
                    <a:pt x="3262" y="539"/>
                    <a:pt x="3258" y="505"/>
                  </a:cubicBezTo>
                  <a:cubicBezTo>
                    <a:pt x="3253" y="471"/>
                    <a:pt x="3250" y="434"/>
                    <a:pt x="3250" y="394"/>
                  </a:cubicBezTo>
                  <a:cubicBezTo>
                    <a:pt x="3250" y="343"/>
                    <a:pt x="3253" y="297"/>
                    <a:pt x="3258" y="256"/>
                  </a:cubicBezTo>
                  <a:cubicBezTo>
                    <a:pt x="3264" y="215"/>
                    <a:pt x="3272" y="179"/>
                    <a:pt x="3284" y="150"/>
                  </a:cubicBezTo>
                  <a:cubicBezTo>
                    <a:pt x="3304" y="101"/>
                    <a:pt x="3333" y="64"/>
                    <a:pt x="3371" y="38"/>
                  </a:cubicBezTo>
                  <a:cubicBezTo>
                    <a:pt x="3409" y="12"/>
                    <a:pt x="3455" y="0"/>
                    <a:pt x="3508" y="0"/>
                  </a:cubicBezTo>
                  <a:cubicBezTo>
                    <a:pt x="3543" y="0"/>
                    <a:pt x="3575" y="5"/>
                    <a:pt x="3603" y="17"/>
                  </a:cubicBezTo>
                  <a:cubicBezTo>
                    <a:pt x="3632" y="28"/>
                    <a:pt x="3657" y="45"/>
                    <a:pt x="3678" y="67"/>
                  </a:cubicBezTo>
                  <a:cubicBezTo>
                    <a:pt x="3700" y="88"/>
                    <a:pt x="3718" y="116"/>
                    <a:pt x="3733" y="148"/>
                  </a:cubicBezTo>
                  <a:cubicBezTo>
                    <a:pt x="3759" y="204"/>
                    <a:pt x="3772" y="283"/>
                    <a:pt x="3772" y="386"/>
                  </a:cubicBezTo>
                  <a:close/>
                  <a:moveTo>
                    <a:pt x="3632" y="375"/>
                  </a:moveTo>
                  <a:cubicBezTo>
                    <a:pt x="3632" y="313"/>
                    <a:pt x="3628" y="262"/>
                    <a:pt x="3621" y="223"/>
                  </a:cubicBezTo>
                  <a:cubicBezTo>
                    <a:pt x="3613" y="183"/>
                    <a:pt x="3601" y="153"/>
                    <a:pt x="3583" y="133"/>
                  </a:cubicBezTo>
                  <a:cubicBezTo>
                    <a:pt x="3566" y="113"/>
                    <a:pt x="3541" y="103"/>
                    <a:pt x="3510" y="103"/>
                  </a:cubicBezTo>
                  <a:cubicBezTo>
                    <a:pt x="3465" y="103"/>
                    <a:pt x="3434" y="126"/>
                    <a:pt x="3416" y="171"/>
                  </a:cubicBezTo>
                  <a:cubicBezTo>
                    <a:pt x="3399" y="216"/>
                    <a:pt x="3390" y="285"/>
                    <a:pt x="3390" y="380"/>
                  </a:cubicBezTo>
                  <a:cubicBezTo>
                    <a:pt x="3390" y="443"/>
                    <a:pt x="3394" y="496"/>
                    <a:pt x="3401" y="536"/>
                  </a:cubicBezTo>
                  <a:cubicBezTo>
                    <a:pt x="3409" y="577"/>
                    <a:pt x="3421" y="608"/>
                    <a:pt x="3439" y="629"/>
                  </a:cubicBezTo>
                  <a:cubicBezTo>
                    <a:pt x="3457" y="650"/>
                    <a:pt x="3481" y="660"/>
                    <a:pt x="3511" y="660"/>
                  </a:cubicBezTo>
                  <a:cubicBezTo>
                    <a:pt x="3542" y="660"/>
                    <a:pt x="3567" y="649"/>
                    <a:pt x="3584" y="628"/>
                  </a:cubicBezTo>
                  <a:cubicBezTo>
                    <a:pt x="3602" y="606"/>
                    <a:pt x="3614" y="575"/>
                    <a:pt x="3621" y="534"/>
                  </a:cubicBezTo>
                  <a:cubicBezTo>
                    <a:pt x="3629" y="494"/>
                    <a:pt x="3632" y="441"/>
                    <a:pt x="3632" y="375"/>
                  </a:cubicBezTo>
                  <a:close/>
                  <a:moveTo>
                    <a:pt x="4199" y="682"/>
                  </a:moveTo>
                  <a:cubicBezTo>
                    <a:pt x="4199" y="219"/>
                    <a:pt x="4199" y="219"/>
                    <a:pt x="4199" y="219"/>
                  </a:cubicBezTo>
                  <a:cubicBezTo>
                    <a:pt x="4113" y="285"/>
                    <a:pt x="4055" y="318"/>
                    <a:pt x="4025" y="318"/>
                  </a:cubicBezTo>
                  <a:cubicBezTo>
                    <a:pt x="4011" y="318"/>
                    <a:pt x="3998" y="312"/>
                    <a:pt x="3987" y="301"/>
                  </a:cubicBezTo>
                  <a:cubicBezTo>
                    <a:pt x="3976" y="289"/>
                    <a:pt x="3970" y="276"/>
                    <a:pt x="3970" y="261"/>
                  </a:cubicBezTo>
                  <a:cubicBezTo>
                    <a:pt x="3970" y="244"/>
                    <a:pt x="3976" y="231"/>
                    <a:pt x="3987" y="223"/>
                  </a:cubicBezTo>
                  <a:cubicBezTo>
                    <a:pt x="3997" y="215"/>
                    <a:pt x="4017" y="204"/>
                    <a:pt x="4044" y="192"/>
                  </a:cubicBezTo>
                  <a:cubicBezTo>
                    <a:pt x="4085" y="172"/>
                    <a:pt x="4118" y="152"/>
                    <a:pt x="4143" y="130"/>
                  </a:cubicBezTo>
                  <a:cubicBezTo>
                    <a:pt x="4167" y="109"/>
                    <a:pt x="4189" y="85"/>
                    <a:pt x="4208" y="59"/>
                  </a:cubicBezTo>
                  <a:cubicBezTo>
                    <a:pt x="4227" y="32"/>
                    <a:pt x="4240" y="16"/>
                    <a:pt x="4245" y="10"/>
                  </a:cubicBezTo>
                  <a:cubicBezTo>
                    <a:pt x="4251" y="4"/>
                    <a:pt x="4262" y="1"/>
                    <a:pt x="4278" y="1"/>
                  </a:cubicBezTo>
                  <a:cubicBezTo>
                    <a:pt x="4296" y="1"/>
                    <a:pt x="4310" y="8"/>
                    <a:pt x="4321" y="21"/>
                  </a:cubicBezTo>
                  <a:cubicBezTo>
                    <a:pt x="4332" y="35"/>
                    <a:pt x="4337" y="55"/>
                    <a:pt x="4337" y="79"/>
                  </a:cubicBezTo>
                  <a:cubicBezTo>
                    <a:pt x="4337" y="662"/>
                    <a:pt x="4337" y="662"/>
                    <a:pt x="4337" y="662"/>
                  </a:cubicBezTo>
                  <a:cubicBezTo>
                    <a:pt x="4337" y="730"/>
                    <a:pt x="4314" y="765"/>
                    <a:pt x="4268" y="765"/>
                  </a:cubicBezTo>
                  <a:cubicBezTo>
                    <a:pt x="4247" y="765"/>
                    <a:pt x="4230" y="758"/>
                    <a:pt x="4218" y="744"/>
                  </a:cubicBezTo>
                  <a:cubicBezTo>
                    <a:pt x="4205" y="730"/>
                    <a:pt x="4199" y="709"/>
                    <a:pt x="4199" y="682"/>
                  </a:cubicBezTo>
                  <a:close/>
                  <a:moveTo>
                    <a:pt x="1016" y="1786"/>
                  </a:moveTo>
                  <a:cubicBezTo>
                    <a:pt x="1016" y="1323"/>
                    <a:pt x="1016" y="1323"/>
                    <a:pt x="1016" y="1323"/>
                  </a:cubicBezTo>
                  <a:cubicBezTo>
                    <a:pt x="930" y="1389"/>
                    <a:pt x="872" y="1422"/>
                    <a:pt x="842" y="1422"/>
                  </a:cubicBezTo>
                  <a:cubicBezTo>
                    <a:pt x="828" y="1422"/>
                    <a:pt x="815" y="1416"/>
                    <a:pt x="804" y="1405"/>
                  </a:cubicBezTo>
                  <a:cubicBezTo>
                    <a:pt x="793" y="1393"/>
                    <a:pt x="788" y="1380"/>
                    <a:pt x="788" y="1365"/>
                  </a:cubicBezTo>
                  <a:cubicBezTo>
                    <a:pt x="788" y="1348"/>
                    <a:pt x="793" y="1335"/>
                    <a:pt x="804" y="1327"/>
                  </a:cubicBezTo>
                  <a:cubicBezTo>
                    <a:pt x="815" y="1319"/>
                    <a:pt x="834" y="1308"/>
                    <a:pt x="861" y="1296"/>
                  </a:cubicBezTo>
                  <a:cubicBezTo>
                    <a:pt x="903" y="1276"/>
                    <a:pt x="935" y="1256"/>
                    <a:pt x="960" y="1234"/>
                  </a:cubicBezTo>
                  <a:cubicBezTo>
                    <a:pt x="985" y="1213"/>
                    <a:pt x="1006" y="1189"/>
                    <a:pt x="1025" y="1163"/>
                  </a:cubicBezTo>
                  <a:cubicBezTo>
                    <a:pt x="1044" y="1136"/>
                    <a:pt x="1057" y="1120"/>
                    <a:pt x="1063" y="1114"/>
                  </a:cubicBezTo>
                  <a:cubicBezTo>
                    <a:pt x="1068" y="1108"/>
                    <a:pt x="1079" y="1105"/>
                    <a:pt x="1095" y="1105"/>
                  </a:cubicBezTo>
                  <a:cubicBezTo>
                    <a:pt x="1113" y="1105"/>
                    <a:pt x="1128" y="1112"/>
                    <a:pt x="1139" y="1125"/>
                  </a:cubicBezTo>
                  <a:cubicBezTo>
                    <a:pt x="1149" y="1139"/>
                    <a:pt x="1155" y="1159"/>
                    <a:pt x="1155" y="1183"/>
                  </a:cubicBezTo>
                  <a:cubicBezTo>
                    <a:pt x="1155" y="1766"/>
                    <a:pt x="1155" y="1766"/>
                    <a:pt x="1155" y="1766"/>
                  </a:cubicBezTo>
                  <a:cubicBezTo>
                    <a:pt x="1155" y="1834"/>
                    <a:pt x="1132" y="1869"/>
                    <a:pt x="1085" y="1869"/>
                  </a:cubicBezTo>
                  <a:cubicBezTo>
                    <a:pt x="1064" y="1869"/>
                    <a:pt x="1048" y="1862"/>
                    <a:pt x="1035" y="1848"/>
                  </a:cubicBezTo>
                  <a:cubicBezTo>
                    <a:pt x="1023" y="1834"/>
                    <a:pt x="1016" y="1813"/>
                    <a:pt x="1016" y="1786"/>
                  </a:cubicBezTo>
                  <a:close/>
                  <a:moveTo>
                    <a:pt x="1636" y="1786"/>
                  </a:moveTo>
                  <a:cubicBezTo>
                    <a:pt x="1636" y="1323"/>
                    <a:pt x="1636" y="1323"/>
                    <a:pt x="1636" y="1323"/>
                  </a:cubicBezTo>
                  <a:cubicBezTo>
                    <a:pt x="1550" y="1389"/>
                    <a:pt x="1492" y="1422"/>
                    <a:pt x="1462" y="1422"/>
                  </a:cubicBezTo>
                  <a:cubicBezTo>
                    <a:pt x="1448" y="1422"/>
                    <a:pt x="1435" y="1416"/>
                    <a:pt x="1424" y="1405"/>
                  </a:cubicBezTo>
                  <a:cubicBezTo>
                    <a:pt x="1413" y="1393"/>
                    <a:pt x="1407" y="1380"/>
                    <a:pt x="1407" y="1365"/>
                  </a:cubicBezTo>
                  <a:cubicBezTo>
                    <a:pt x="1407" y="1348"/>
                    <a:pt x="1413" y="1335"/>
                    <a:pt x="1424" y="1327"/>
                  </a:cubicBezTo>
                  <a:cubicBezTo>
                    <a:pt x="1435" y="1319"/>
                    <a:pt x="1454" y="1308"/>
                    <a:pt x="1481" y="1296"/>
                  </a:cubicBezTo>
                  <a:cubicBezTo>
                    <a:pt x="1522" y="1276"/>
                    <a:pt x="1555" y="1256"/>
                    <a:pt x="1580" y="1234"/>
                  </a:cubicBezTo>
                  <a:cubicBezTo>
                    <a:pt x="1604" y="1213"/>
                    <a:pt x="1626" y="1189"/>
                    <a:pt x="1645" y="1163"/>
                  </a:cubicBezTo>
                  <a:cubicBezTo>
                    <a:pt x="1664" y="1136"/>
                    <a:pt x="1677" y="1120"/>
                    <a:pt x="1682" y="1114"/>
                  </a:cubicBezTo>
                  <a:cubicBezTo>
                    <a:pt x="1688" y="1108"/>
                    <a:pt x="1699" y="1105"/>
                    <a:pt x="1715" y="1105"/>
                  </a:cubicBezTo>
                  <a:cubicBezTo>
                    <a:pt x="1733" y="1105"/>
                    <a:pt x="1748" y="1112"/>
                    <a:pt x="1758" y="1125"/>
                  </a:cubicBezTo>
                  <a:cubicBezTo>
                    <a:pt x="1769" y="1139"/>
                    <a:pt x="1775" y="1159"/>
                    <a:pt x="1775" y="1183"/>
                  </a:cubicBezTo>
                  <a:cubicBezTo>
                    <a:pt x="1775" y="1766"/>
                    <a:pt x="1775" y="1766"/>
                    <a:pt x="1775" y="1766"/>
                  </a:cubicBezTo>
                  <a:cubicBezTo>
                    <a:pt x="1775" y="1834"/>
                    <a:pt x="1751" y="1869"/>
                    <a:pt x="1705" y="1869"/>
                  </a:cubicBezTo>
                  <a:cubicBezTo>
                    <a:pt x="1684" y="1869"/>
                    <a:pt x="1668" y="1862"/>
                    <a:pt x="1655" y="1848"/>
                  </a:cubicBezTo>
                  <a:cubicBezTo>
                    <a:pt x="1642" y="1834"/>
                    <a:pt x="1636" y="1813"/>
                    <a:pt x="1636" y="1786"/>
                  </a:cubicBezTo>
                  <a:close/>
                  <a:moveTo>
                    <a:pt x="2532" y="1490"/>
                  </a:moveTo>
                  <a:cubicBezTo>
                    <a:pt x="2532" y="1545"/>
                    <a:pt x="2529" y="1593"/>
                    <a:pt x="2522" y="1633"/>
                  </a:cubicBezTo>
                  <a:cubicBezTo>
                    <a:pt x="2515" y="1673"/>
                    <a:pt x="2502" y="1710"/>
                    <a:pt x="2484" y="1742"/>
                  </a:cubicBezTo>
                  <a:cubicBezTo>
                    <a:pt x="2461" y="1782"/>
                    <a:pt x="2431" y="1813"/>
                    <a:pt x="2395" y="1835"/>
                  </a:cubicBezTo>
                  <a:cubicBezTo>
                    <a:pt x="2358" y="1857"/>
                    <a:pt x="2317" y="1868"/>
                    <a:pt x="2272" y="1868"/>
                  </a:cubicBezTo>
                  <a:cubicBezTo>
                    <a:pt x="2221" y="1868"/>
                    <a:pt x="2174" y="1853"/>
                    <a:pt x="2133" y="1824"/>
                  </a:cubicBezTo>
                  <a:cubicBezTo>
                    <a:pt x="2093" y="1795"/>
                    <a:pt x="2062" y="1754"/>
                    <a:pt x="2041" y="1703"/>
                  </a:cubicBezTo>
                  <a:cubicBezTo>
                    <a:pt x="2031" y="1674"/>
                    <a:pt x="2023" y="1643"/>
                    <a:pt x="2018" y="1609"/>
                  </a:cubicBezTo>
                  <a:cubicBezTo>
                    <a:pt x="2013" y="1575"/>
                    <a:pt x="2010" y="1538"/>
                    <a:pt x="2010" y="1498"/>
                  </a:cubicBezTo>
                  <a:cubicBezTo>
                    <a:pt x="2010" y="1447"/>
                    <a:pt x="2013" y="1401"/>
                    <a:pt x="2019" y="1360"/>
                  </a:cubicBezTo>
                  <a:cubicBezTo>
                    <a:pt x="2024" y="1319"/>
                    <a:pt x="2033" y="1283"/>
                    <a:pt x="2044" y="1254"/>
                  </a:cubicBezTo>
                  <a:cubicBezTo>
                    <a:pt x="2064" y="1205"/>
                    <a:pt x="2093" y="1168"/>
                    <a:pt x="2131" y="1142"/>
                  </a:cubicBezTo>
                  <a:cubicBezTo>
                    <a:pt x="2170" y="1116"/>
                    <a:pt x="2215" y="1104"/>
                    <a:pt x="2268" y="1104"/>
                  </a:cubicBezTo>
                  <a:cubicBezTo>
                    <a:pt x="2303" y="1104"/>
                    <a:pt x="2335" y="1109"/>
                    <a:pt x="2363" y="1121"/>
                  </a:cubicBezTo>
                  <a:cubicBezTo>
                    <a:pt x="2392" y="1132"/>
                    <a:pt x="2417" y="1149"/>
                    <a:pt x="2439" y="1171"/>
                  </a:cubicBezTo>
                  <a:cubicBezTo>
                    <a:pt x="2460" y="1192"/>
                    <a:pt x="2478" y="1220"/>
                    <a:pt x="2493" y="1252"/>
                  </a:cubicBezTo>
                  <a:cubicBezTo>
                    <a:pt x="2519" y="1308"/>
                    <a:pt x="2532" y="1387"/>
                    <a:pt x="2532" y="1490"/>
                  </a:cubicBezTo>
                  <a:close/>
                  <a:moveTo>
                    <a:pt x="2392" y="1479"/>
                  </a:moveTo>
                  <a:cubicBezTo>
                    <a:pt x="2392" y="1417"/>
                    <a:pt x="2389" y="1366"/>
                    <a:pt x="2381" y="1327"/>
                  </a:cubicBezTo>
                  <a:cubicBezTo>
                    <a:pt x="2374" y="1287"/>
                    <a:pt x="2361" y="1257"/>
                    <a:pt x="2344" y="1237"/>
                  </a:cubicBezTo>
                  <a:cubicBezTo>
                    <a:pt x="2326" y="1217"/>
                    <a:pt x="2301" y="1207"/>
                    <a:pt x="2270" y="1207"/>
                  </a:cubicBezTo>
                  <a:cubicBezTo>
                    <a:pt x="2225" y="1207"/>
                    <a:pt x="2194" y="1230"/>
                    <a:pt x="2177" y="1275"/>
                  </a:cubicBezTo>
                  <a:cubicBezTo>
                    <a:pt x="2159" y="1320"/>
                    <a:pt x="2151" y="1389"/>
                    <a:pt x="2151" y="1484"/>
                  </a:cubicBezTo>
                  <a:cubicBezTo>
                    <a:pt x="2151" y="1547"/>
                    <a:pt x="2154" y="1600"/>
                    <a:pt x="2162" y="1640"/>
                  </a:cubicBezTo>
                  <a:cubicBezTo>
                    <a:pt x="2169" y="1681"/>
                    <a:pt x="2182" y="1712"/>
                    <a:pt x="2199" y="1733"/>
                  </a:cubicBezTo>
                  <a:cubicBezTo>
                    <a:pt x="2217" y="1754"/>
                    <a:pt x="2241" y="1764"/>
                    <a:pt x="2271" y="1764"/>
                  </a:cubicBezTo>
                  <a:cubicBezTo>
                    <a:pt x="2302" y="1764"/>
                    <a:pt x="2327" y="1753"/>
                    <a:pt x="2345" y="1732"/>
                  </a:cubicBezTo>
                  <a:cubicBezTo>
                    <a:pt x="2362" y="1710"/>
                    <a:pt x="2375" y="1679"/>
                    <a:pt x="2382" y="1638"/>
                  </a:cubicBezTo>
                  <a:cubicBezTo>
                    <a:pt x="2389" y="1598"/>
                    <a:pt x="2392" y="1545"/>
                    <a:pt x="2392" y="1479"/>
                  </a:cubicBezTo>
                  <a:close/>
                  <a:moveTo>
                    <a:pt x="3235" y="1490"/>
                  </a:moveTo>
                  <a:cubicBezTo>
                    <a:pt x="3235" y="1545"/>
                    <a:pt x="3232" y="1593"/>
                    <a:pt x="3225" y="1633"/>
                  </a:cubicBezTo>
                  <a:cubicBezTo>
                    <a:pt x="3218" y="1673"/>
                    <a:pt x="3206" y="1710"/>
                    <a:pt x="3187" y="1742"/>
                  </a:cubicBezTo>
                  <a:cubicBezTo>
                    <a:pt x="3164" y="1782"/>
                    <a:pt x="3134" y="1813"/>
                    <a:pt x="3098" y="1835"/>
                  </a:cubicBezTo>
                  <a:cubicBezTo>
                    <a:pt x="3061" y="1857"/>
                    <a:pt x="3020" y="1868"/>
                    <a:pt x="2976" y="1868"/>
                  </a:cubicBezTo>
                  <a:cubicBezTo>
                    <a:pt x="2924" y="1868"/>
                    <a:pt x="2878" y="1853"/>
                    <a:pt x="2837" y="1824"/>
                  </a:cubicBezTo>
                  <a:cubicBezTo>
                    <a:pt x="2796" y="1795"/>
                    <a:pt x="2765" y="1754"/>
                    <a:pt x="2744" y="1703"/>
                  </a:cubicBezTo>
                  <a:cubicBezTo>
                    <a:pt x="2734" y="1674"/>
                    <a:pt x="2726" y="1643"/>
                    <a:pt x="2721" y="1609"/>
                  </a:cubicBezTo>
                  <a:cubicBezTo>
                    <a:pt x="2716" y="1575"/>
                    <a:pt x="2714" y="1538"/>
                    <a:pt x="2714" y="1498"/>
                  </a:cubicBezTo>
                  <a:cubicBezTo>
                    <a:pt x="2714" y="1447"/>
                    <a:pt x="2716" y="1401"/>
                    <a:pt x="2722" y="1360"/>
                  </a:cubicBezTo>
                  <a:cubicBezTo>
                    <a:pt x="2727" y="1319"/>
                    <a:pt x="2736" y="1283"/>
                    <a:pt x="2747" y="1254"/>
                  </a:cubicBezTo>
                  <a:cubicBezTo>
                    <a:pt x="2767" y="1205"/>
                    <a:pt x="2797" y="1168"/>
                    <a:pt x="2835" y="1142"/>
                  </a:cubicBezTo>
                  <a:cubicBezTo>
                    <a:pt x="2873" y="1116"/>
                    <a:pt x="2919" y="1104"/>
                    <a:pt x="2971" y="1104"/>
                  </a:cubicBezTo>
                  <a:cubicBezTo>
                    <a:pt x="3006" y="1104"/>
                    <a:pt x="3038" y="1109"/>
                    <a:pt x="3067" y="1121"/>
                  </a:cubicBezTo>
                  <a:cubicBezTo>
                    <a:pt x="3095" y="1132"/>
                    <a:pt x="3120" y="1149"/>
                    <a:pt x="3142" y="1171"/>
                  </a:cubicBezTo>
                  <a:cubicBezTo>
                    <a:pt x="3163" y="1192"/>
                    <a:pt x="3182" y="1220"/>
                    <a:pt x="3197" y="1252"/>
                  </a:cubicBezTo>
                  <a:cubicBezTo>
                    <a:pt x="3222" y="1308"/>
                    <a:pt x="3235" y="1387"/>
                    <a:pt x="3235" y="1490"/>
                  </a:cubicBezTo>
                  <a:close/>
                  <a:moveTo>
                    <a:pt x="3096" y="1479"/>
                  </a:moveTo>
                  <a:cubicBezTo>
                    <a:pt x="3096" y="1417"/>
                    <a:pt x="3092" y="1366"/>
                    <a:pt x="3085" y="1327"/>
                  </a:cubicBezTo>
                  <a:cubicBezTo>
                    <a:pt x="3077" y="1287"/>
                    <a:pt x="3065" y="1257"/>
                    <a:pt x="3047" y="1237"/>
                  </a:cubicBezTo>
                  <a:cubicBezTo>
                    <a:pt x="3029" y="1217"/>
                    <a:pt x="3005" y="1207"/>
                    <a:pt x="2974" y="1207"/>
                  </a:cubicBezTo>
                  <a:cubicBezTo>
                    <a:pt x="2929" y="1207"/>
                    <a:pt x="2898" y="1230"/>
                    <a:pt x="2880" y="1275"/>
                  </a:cubicBezTo>
                  <a:cubicBezTo>
                    <a:pt x="2863" y="1320"/>
                    <a:pt x="2854" y="1389"/>
                    <a:pt x="2854" y="1484"/>
                  </a:cubicBezTo>
                  <a:cubicBezTo>
                    <a:pt x="2854" y="1547"/>
                    <a:pt x="2858" y="1600"/>
                    <a:pt x="2865" y="1640"/>
                  </a:cubicBezTo>
                  <a:cubicBezTo>
                    <a:pt x="2873" y="1681"/>
                    <a:pt x="2885" y="1712"/>
                    <a:pt x="2903" y="1733"/>
                  </a:cubicBezTo>
                  <a:cubicBezTo>
                    <a:pt x="2920" y="1754"/>
                    <a:pt x="2944" y="1764"/>
                    <a:pt x="2975" y="1764"/>
                  </a:cubicBezTo>
                  <a:cubicBezTo>
                    <a:pt x="3006" y="1764"/>
                    <a:pt x="3030" y="1753"/>
                    <a:pt x="3048" y="1732"/>
                  </a:cubicBezTo>
                  <a:cubicBezTo>
                    <a:pt x="3066" y="1710"/>
                    <a:pt x="3078" y="1679"/>
                    <a:pt x="3085" y="1638"/>
                  </a:cubicBezTo>
                  <a:cubicBezTo>
                    <a:pt x="3092" y="1598"/>
                    <a:pt x="3096" y="1545"/>
                    <a:pt x="3096" y="1479"/>
                  </a:cubicBezTo>
                  <a:close/>
                  <a:moveTo>
                    <a:pt x="3579" y="1786"/>
                  </a:moveTo>
                  <a:cubicBezTo>
                    <a:pt x="3579" y="1323"/>
                    <a:pt x="3579" y="1323"/>
                    <a:pt x="3579" y="1323"/>
                  </a:cubicBezTo>
                  <a:cubicBezTo>
                    <a:pt x="3493" y="1389"/>
                    <a:pt x="3435" y="1422"/>
                    <a:pt x="3405" y="1422"/>
                  </a:cubicBezTo>
                  <a:cubicBezTo>
                    <a:pt x="3391" y="1422"/>
                    <a:pt x="3378" y="1416"/>
                    <a:pt x="3367" y="1405"/>
                  </a:cubicBezTo>
                  <a:cubicBezTo>
                    <a:pt x="3356" y="1393"/>
                    <a:pt x="3350" y="1380"/>
                    <a:pt x="3350" y="1365"/>
                  </a:cubicBezTo>
                  <a:cubicBezTo>
                    <a:pt x="3350" y="1348"/>
                    <a:pt x="3356" y="1335"/>
                    <a:pt x="3367" y="1327"/>
                  </a:cubicBezTo>
                  <a:cubicBezTo>
                    <a:pt x="3378" y="1319"/>
                    <a:pt x="3397" y="1308"/>
                    <a:pt x="3424" y="1296"/>
                  </a:cubicBezTo>
                  <a:cubicBezTo>
                    <a:pt x="3465" y="1276"/>
                    <a:pt x="3498" y="1256"/>
                    <a:pt x="3523" y="1234"/>
                  </a:cubicBezTo>
                  <a:cubicBezTo>
                    <a:pt x="3547" y="1213"/>
                    <a:pt x="3569" y="1189"/>
                    <a:pt x="3588" y="1163"/>
                  </a:cubicBezTo>
                  <a:cubicBezTo>
                    <a:pt x="3607" y="1136"/>
                    <a:pt x="3620" y="1120"/>
                    <a:pt x="3625" y="1114"/>
                  </a:cubicBezTo>
                  <a:cubicBezTo>
                    <a:pt x="3631" y="1108"/>
                    <a:pt x="3642" y="1105"/>
                    <a:pt x="3658" y="1105"/>
                  </a:cubicBezTo>
                  <a:cubicBezTo>
                    <a:pt x="3676" y="1105"/>
                    <a:pt x="3690" y="1112"/>
                    <a:pt x="3701" y="1125"/>
                  </a:cubicBezTo>
                  <a:cubicBezTo>
                    <a:pt x="3712" y="1139"/>
                    <a:pt x="3718" y="1159"/>
                    <a:pt x="3718" y="1183"/>
                  </a:cubicBezTo>
                  <a:cubicBezTo>
                    <a:pt x="3718" y="1766"/>
                    <a:pt x="3718" y="1766"/>
                    <a:pt x="3718" y="1766"/>
                  </a:cubicBezTo>
                  <a:cubicBezTo>
                    <a:pt x="3718" y="1834"/>
                    <a:pt x="3694" y="1869"/>
                    <a:pt x="3648" y="1869"/>
                  </a:cubicBezTo>
                  <a:cubicBezTo>
                    <a:pt x="3627" y="1869"/>
                    <a:pt x="3611" y="1862"/>
                    <a:pt x="3598" y="1848"/>
                  </a:cubicBezTo>
                  <a:cubicBezTo>
                    <a:pt x="3585" y="1834"/>
                    <a:pt x="3579" y="1813"/>
                    <a:pt x="3579" y="1786"/>
                  </a:cubicBezTo>
                  <a:close/>
                  <a:moveTo>
                    <a:pt x="1292" y="2594"/>
                  </a:moveTo>
                  <a:cubicBezTo>
                    <a:pt x="1292" y="2649"/>
                    <a:pt x="1289" y="2697"/>
                    <a:pt x="1282" y="2737"/>
                  </a:cubicBezTo>
                  <a:cubicBezTo>
                    <a:pt x="1275" y="2777"/>
                    <a:pt x="1263" y="2814"/>
                    <a:pt x="1244" y="2846"/>
                  </a:cubicBezTo>
                  <a:cubicBezTo>
                    <a:pt x="1221" y="2886"/>
                    <a:pt x="1191" y="2917"/>
                    <a:pt x="1155" y="2939"/>
                  </a:cubicBezTo>
                  <a:cubicBezTo>
                    <a:pt x="1118" y="2961"/>
                    <a:pt x="1077" y="2972"/>
                    <a:pt x="1033" y="2972"/>
                  </a:cubicBezTo>
                  <a:cubicBezTo>
                    <a:pt x="981" y="2972"/>
                    <a:pt x="935" y="2957"/>
                    <a:pt x="894" y="2928"/>
                  </a:cubicBezTo>
                  <a:cubicBezTo>
                    <a:pt x="853" y="2899"/>
                    <a:pt x="822" y="2858"/>
                    <a:pt x="801" y="2807"/>
                  </a:cubicBezTo>
                  <a:cubicBezTo>
                    <a:pt x="791" y="2778"/>
                    <a:pt x="783" y="2747"/>
                    <a:pt x="778" y="2713"/>
                  </a:cubicBezTo>
                  <a:cubicBezTo>
                    <a:pt x="773" y="2679"/>
                    <a:pt x="771" y="2642"/>
                    <a:pt x="771" y="2602"/>
                  </a:cubicBezTo>
                  <a:cubicBezTo>
                    <a:pt x="771" y="2551"/>
                    <a:pt x="774" y="2505"/>
                    <a:pt x="779" y="2464"/>
                  </a:cubicBezTo>
                  <a:cubicBezTo>
                    <a:pt x="784" y="2423"/>
                    <a:pt x="793" y="2387"/>
                    <a:pt x="804" y="2358"/>
                  </a:cubicBezTo>
                  <a:cubicBezTo>
                    <a:pt x="824" y="2309"/>
                    <a:pt x="854" y="2272"/>
                    <a:pt x="892" y="2246"/>
                  </a:cubicBezTo>
                  <a:cubicBezTo>
                    <a:pt x="930" y="2220"/>
                    <a:pt x="976" y="2208"/>
                    <a:pt x="1029" y="2208"/>
                  </a:cubicBezTo>
                  <a:cubicBezTo>
                    <a:pt x="1063" y="2208"/>
                    <a:pt x="1095" y="2213"/>
                    <a:pt x="1124" y="2225"/>
                  </a:cubicBezTo>
                  <a:cubicBezTo>
                    <a:pt x="1152" y="2236"/>
                    <a:pt x="1177" y="2253"/>
                    <a:pt x="1199" y="2275"/>
                  </a:cubicBezTo>
                  <a:cubicBezTo>
                    <a:pt x="1220" y="2296"/>
                    <a:pt x="1239" y="2324"/>
                    <a:pt x="1254" y="2356"/>
                  </a:cubicBezTo>
                  <a:cubicBezTo>
                    <a:pt x="1279" y="2412"/>
                    <a:pt x="1292" y="2491"/>
                    <a:pt x="1292" y="2594"/>
                  </a:cubicBezTo>
                  <a:close/>
                  <a:moveTo>
                    <a:pt x="1153" y="2583"/>
                  </a:moveTo>
                  <a:cubicBezTo>
                    <a:pt x="1153" y="2521"/>
                    <a:pt x="1149" y="2470"/>
                    <a:pt x="1142" y="2431"/>
                  </a:cubicBezTo>
                  <a:cubicBezTo>
                    <a:pt x="1134" y="2391"/>
                    <a:pt x="1122" y="2361"/>
                    <a:pt x="1104" y="2341"/>
                  </a:cubicBezTo>
                  <a:cubicBezTo>
                    <a:pt x="1086" y="2321"/>
                    <a:pt x="1062" y="2311"/>
                    <a:pt x="1031" y="2311"/>
                  </a:cubicBezTo>
                  <a:cubicBezTo>
                    <a:pt x="986" y="2311"/>
                    <a:pt x="955" y="2334"/>
                    <a:pt x="937" y="2379"/>
                  </a:cubicBezTo>
                  <a:cubicBezTo>
                    <a:pt x="920" y="2424"/>
                    <a:pt x="911" y="2493"/>
                    <a:pt x="911" y="2588"/>
                  </a:cubicBezTo>
                  <a:cubicBezTo>
                    <a:pt x="911" y="2651"/>
                    <a:pt x="915" y="2704"/>
                    <a:pt x="922" y="2744"/>
                  </a:cubicBezTo>
                  <a:cubicBezTo>
                    <a:pt x="930" y="2785"/>
                    <a:pt x="942" y="2816"/>
                    <a:pt x="960" y="2837"/>
                  </a:cubicBezTo>
                  <a:cubicBezTo>
                    <a:pt x="977" y="2858"/>
                    <a:pt x="1001" y="2868"/>
                    <a:pt x="1032" y="2868"/>
                  </a:cubicBezTo>
                  <a:cubicBezTo>
                    <a:pt x="1063" y="2868"/>
                    <a:pt x="1087" y="2857"/>
                    <a:pt x="1105" y="2836"/>
                  </a:cubicBezTo>
                  <a:cubicBezTo>
                    <a:pt x="1123" y="2814"/>
                    <a:pt x="1135" y="2783"/>
                    <a:pt x="1142" y="2742"/>
                  </a:cubicBezTo>
                  <a:cubicBezTo>
                    <a:pt x="1149" y="2702"/>
                    <a:pt x="1153" y="2649"/>
                    <a:pt x="1153" y="2583"/>
                  </a:cubicBezTo>
                  <a:close/>
                  <a:moveTo>
                    <a:pt x="1954" y="2594"/>
                  </a:moveTo>
                  <a:cubicBezTo>
                    <a:pt x="1954" y="2649"/>
                    <a:pt x="1951" y="2697"/>
                    <a:pt x="1944" y="2737"/>
                  </a:cubicBezTo>
                  <a:cubicBezTo>
                    <a:pt x="1937" y="2777"/>
                    <a:pt x="1924" y="2814"/>
                    <a:pt x="1906" y="2846"/>
                  </a:cubicBezTo>
                  <a:cubicBezTo>
                    <a:pt x="1883" y="2886"/>
                    <a:pt x="1853" y="2917"/>
                    <a:pt x="1816" y="2939"/>
                  </a:cubicBezTo>
                  <a:cubicBezTo>
                    <a:pt x="1780" y="2961"/>
                    <a:pt x="1739" y="2972"/>
                    <a:pt x="1694" y="2972"/>
                  </a:cubicBezTo>
                  <a:cubicBezTo>
                    <a:pt x="1643" y="2972"/>
                    <a:pt x="1596" y="2957"/>
                    <a:pt x="1555" y="2928"/>
                  </a:cubicBezTo>
                  <a:cubicBezTo>
                    <a:pt x="1514" y="2899"/>
                    <a:pt x="1484" y="2858"/>
                    <a:pt x="1463" y="2807"/>
                  </a:cubicBezTo>
                  <a:cubicBezTo>
                    <a:pt x="1452" y="2778"/>
                    <a:pt x="1445" y="2747"/>
                    <a:pt x="1440" y="2713"/>
                  </a:cubicBezTo>
                  <a:cubicBezTo>
                    <a:pt x="1435" y="2679"/>
                    <a:pt x="1432" y="2642"/>
                    <a:pt x="1432" y="2602"/>
                  </a:cubicBezTo>
                  <a:cubicBezTo>
                    <a:pt x="1432" y="2551"/>
                    <a:pt x="1435" y="2505"/>
                    <a:pt x="1441" y="2464"/>
                  </a:cubicBezTo>
                  <a:cubicBezTo>
                    <a:pt x="1446" y="2423"/>
                    <a:pt x="1454" y="2387"/>
                    <a:pt x="1466" y="2358"/>
                  </a:cubicBezTo>
                  <a:cubicBezTo>
                    <a:pt x="1486" y="2309"/>
                    <a:pt x="1515" y="2272"/>
                    <a:pt x="1553" y="2246"/>
                  </a:cubicBezTo>
                  <a:cubicBezTo>
                    <a:pt x="1592" y="2220"/>
                    <a:pt x="1637" y="2208"/>
                    <a:pt x="1690" y="2208"/>
                  </a:cubicBezTo>
                  <a:cubicBezTo>
                    <a:pt x="1725" y="2208"/>
                    <a:pt x="1757" y="2213"/>
                    <a:pt x="1785" y="2225"/>
                  </a:cubicBezTo>
                  <a:cubicBezTo>
                    <a:pt x="1814" y="2236"/>
                    <a:pt x="1839" y="2253"/>
                    <a:pt x="1860" y="2275"/>
                  </a:cubicBezTo>
                  <a:cubicBezTo>
                    <a:pt x="1882" y="2296"/>
                    <a:pt x="1900" y="2324"/>
                    <a:pt x="1915" y="2356"/>
                  </a:cubicBezTo>
                  <a:cubicBezTo>
                    <a:pt x="1941" y="2412"/>
                    <a:pt x="1954" y="2491"/>
                    <a:pt x="1954" y="2594"/>
                  </a:cubicBezTo>
                  <a:close/>
                  <a:moveTo>
                    <a:pt x="1814" y="2583"/>
                  </a:moveTo>
                  <a:cubicBezTo>
                    <a:pt x="1814" y="2521"/>
                    <a:pt x="1811" y="2470"/>
                    <a:pt x="1803" y="2431"/>
                  </a:cubicBezTo>
                  <a:cubicBezTo>
                    <a:pt x="1796" y="2391"/>
                    <a:pt x="1783" y="2361"/>
                    <a:pt x="1765" y="2341"/>
                  </a:cubicBezTo>
                  <a:cubicBezTo>
                    <a:pt x="1748" y="2321"/>
                    <a:pt x="1723" y="2311"/>
                    <a:pt x="1692" y="2311"/>
                  </a:cubicBezTo>
                  <a:cubicBezTo>
                    <a:pt x="1647" y="2311"/>
                    <a:pt x="1616" y="2334"/>
                    <a:pt x="1599" y="2379"/>
                  </a:cubicBezTo>
                  <a:cubicBezTo>
                    <a:pt x="1581" y="2424"/>
                    <a:pt x="1572" y="2493"/>
                    <a:pt x="1572" y="2588"/>
                  </a:cubicBezTo>
                  <a:cubicBezTo>
                    <a:pt x="1572" y="2651"/>
                    <a:pt x="1576" y="2704"/>
                    <a:pt x="1584" y="2744"/>
                  </a:cubicBezTo>
                  <a:cubicBezTo>
                    <a:pt x="1591" y="2785"/>
                    <a:pt x="1604" y="2816"/>
                    <a:pt x="1621" y="2837"/>
                  </a:cubicBezTo>
                  <a:cubicBezTo>
                    <a:pt x="1639" y="2858"/>
                    <a:pt x="1663" y="2868"/>
                    <a:pt x="1693" y="2868"/>
                  </a:cubicBezTo>
                  <a:cubicBezTo>
                    <a:pt x="1724" y="2868"/>
                    <a:pt x="1749" y="2857"/>
                    <a:pt x="1766" y="2836"/>
                  </a:cubicBezTo>
                  <a:cubicBezTo>
                    <a:pt x="1784" y="2814"/>
                    <a:pt x="1797" y="2783"/>
                    <a:pt x="1804" y="2742"/>
                  </a:cubicBezTo>
                  <a:cubicBezTo>
                    <a:pt x="1811" y="2702"/>
                    <a:pt x="1814" y="2649"/>
                    <a:pt x="1814" y="2583"/>
                  </a:cubicBezTo>
                  <a:close/>
                  <a:moveTo>
                    <a:pt x="2298" y="2890"/>
                  </a:moveTo>
                  <a:cubicBezTo>
                    <a:pt x="2298" y="2427"/>
                    <a:pt x="2298" y="2427"/>
                    <a:pt x="2298" y="2427"/>
                  </a:cubicBezTo>
                  <a:cubicBezTo>
                    <a:pt x="2211" y="2493"/>
                    <a:pt x="2153" y="2526"/>
                    <a:pt x="2124" y="2526"/>
                  </a:cubicBezTo>
                  <a:cubicBezTo>
                    <a:pt x="2109" y="2526"/>
                    <a:pt x="2097" y="2520"/>
                    <a:pt x="2086" y="2509"/>
                  </a:cubicBezTo>
                  <a:cubicBezTo>
                    <a:pt x="2075" y="2497"/>
                    <a:pt x="2069" y="2484"/>
                    <a:pt x="2069" y="2469"/>
                  </a:cubicBezTo>
                  <a:cubicBezTo>
                    <a:pt x="2069" y="2452"/>
                    <a:pt x="2074" y="2439"/>
                    <a:pt x="2085" y="2431"/>
                  </a:cubicBezTo>
                  <a:cubicBezTo>
                    <a:pt x="2096" y="2423"/>
                    <a:pt x="2115" y="2412"/>
                    <a:pt x="2143" y="2400"/>
                  </a:cubicBezTo>
                  <a:cubicBezTo>
                    <a:pt x="2184" y="2380"/>
                    <a:pt x="2217" y="2360"/>
                    <a:pt x="2241" y="2338"/>
                  </a:cubicBezTo>
                  <a:cubicBezTo>
                    <a:pt x="2266" y="2317"/>
                    <a:pt x="2288" y="2293"/>
                    <a:pt x="2307" y="2267"/>
                  </a:cubicBezTo>
                  <a:cubicBezTo>
                    <a:pt x="2326" y="2240"/>
                    <a:pt x="2338" y="2224"/>
                    <a:pt x="2344" y="2218"/>
                  </a:cubicBezTo>
                  <a:cubicBezTo>
                    <a:pt x="2350" y="2212"/>
                    <a:pt x="2361" y="2209"/>
                    <a:pt x="2377" y="2209"/>
                  </a:cubicBezTo>
                  <a:cubicBezTo>
                    <a:pt x="2395" y="2209"/>
                    <a:pt x="2409" y="2216"/>
                    <a:pt x="2420" y="2229"/>
                  </a:cubicBezTo>
                  <a:cubicBezTo>
                    <a:pt x="2431" y="2243"/>
                    <a:pt x="2436" y="2263"/>
                    <a:pt x="2436" y="2287"/>
                  </a:cubicBezTo>
                  <a:cubicBezTo>
                    <a:pt x="2436" y="2870"/>
                    <a:pt x="2436" y="2870"/>
                    <a:pt x="2436" y="2870"/>
                  </a:cubicBezTo>
                  <a:cubicBezTo>
                    <a:pt x="2436" y="2938"/>
                    <a:pt x="2413" y="2973"/>
                    <a:pt x="2366" y="2973"/>
                  </a:cubicBezTo>
                  <a:cubicBezTo>
                    <a:pt x="2346" y="2973"/>
                    <a:pt x="2329" y="2966"/>
                    <a:pt x="2317" y="2952"/>
                  </a:cubicBezTo>
                  <a:cubicBezTo>
                    <a:pt x="2304" y="2938"/>
                    <a:pt x="2298" y="2917"/>
                    <a:pt x="2298" y="2890"/>
                  </a:cubicBezTo>
                  <a:close/>
                </a:path>
              </a:pathLst>
            </a:custGeom>
            <a:solidFill>
              <a:srgbClr val="FFFFFF"/>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90" name="AutoShape 35"/>
          <p:cNvSpPr>
            <a:spLocks noChangeArrowheads="1"/>
          </p:cNvSpPr>
          <p:nvPr/>
        </p:nvSpPr>
        <p:spPr bwMode="auto">
          <a:xfrm>
            <a:off x="3389193" y="2391801"/>
            <a:ext cx="885363" cy="721073"/>
          </a:xfrm>
          <a:prstGeom prst="homePlate">
            <a:avLst>
              <a:gd name="adj" fmla="val 26605"/>
            </a:avLst>
          </a:prstGeom>
          <a:gradFill flip="none" rotWithShape="1">
            <a:gsLst>
              <a:gs pos="0">
                <a:srgbClr val="181929">
                  <a:alpha val="0"/>
                </a:srgbClr>
              </a:gs>
              <a:gs pos="100000">
                <a:schemeClr val="bg2">
                  <a:alpha val="33000"/>
                  <a:lumMod val="30000"/>
                  <a:lumOff val="70000"/>
                </a:schemeClr>
              </a:gs>
            </a:gsLst>
            <a:lin ang="0" scaled="0"/>
            <a:tileRect/>
          </a:gradFill>
          <a:ln w="25400" cap="flat" cmpd="sng" algn="ctr">
            <a:noFill/>
            <a:prstDash val="solid"/>
            <a:round/>
            <a:headEnd type="none" w="med" len="med"/>
            <a:tailEnd type="none" w="med" len="med"/>
          </a:ln>
          <a:effectLst/>
        </p:spPr>
        <p:txBody>
          <a:bodyPr rot="0" spcFirstLastPara="0" vertOverflow="overflow" horzOverflow="overflow" vert="horz" wrap="square" lIns="82118" tIns="41057" rIns="82118" bIns="41057" numCol="1" spcCol="0" rtlCol="0" fromWordArt="0" anchor="ctr" anchorCtr="0" forceAA="0" compatLnSpc="1">
            <a:prstTxWarp prst="textNoShape">
              <a:avLst/>
            </a:prstTxWarp>
            <a:noAutofit/>
          </a:bodyPr>
          <a:lstStyle/>
          <a:p>
            <a:pPr defTabSz="814320" eaLnBrk="0" fontAlgn="base" hangingPunct="0">
              <a:lnSpc>
                <a:spcPct val="90000"/>
              </a:lnSpc>
              <a:spcBef>
                <a:spcPts val="600"/>
              </a:spcBef>
              <a:spcAft>
                <a:spcPct val="0"/>
              </a:spcAft>
            </a:pPr>
            <a:endParaRPr lang="en-US" sz="1600" dirty="0">
              <a:solidFill>
                <a:srgbClr val="FFFFFF"/>
              </a:solidFill>
              <a:latin typeface="Arial"/>
              <a:ea typeface="Apple LiGothic Medium"/>
              <a:cs typeface="Arial" charset="0"/>
            </a:endParaRPr>
          </a:p>
        </p:txBody>
      </p:sp>
      <p:sp>
        <p:nvSpPr>
          <p:cNvPr id="91" name="AutoShape 35"/>
          <p:cNvSpPr>
            <a:spLocks noChangeArrowheads="1"/>
          </p:cNvSpPr>
          <p:nvPr/>
        </p:nvSpPr>
        <p:spPr bwMode="auto">
          <a:xfrm>
            <a:off x="3389193" y="3547272"/>
            <a:ext cx="885363" cy="721073"/>
          </a:xfrm>
          <a:prstGeom prst="homePlate">
            <a:avLst>
              <a:gd name="adj" fmla="val 26605"/>
            </a:avLst>
          </a:prstGeom>
          <a:gradFill flip="none" rotWithShape="1">
            <a:gsLst>
              <a:gs pos="0">
                <a:srgbClr val="181929">
                  <a:alpha val="0"/>
                </a:srgbClr>
              </a:gs>
              <a:gs pos="100000">
                <a:schemeClr val="bg2">
                  <a:alpha val="33000"/>
                  <a:lumMod val="30000"/>
                  <a:lumOff val="70000"/>
                </a:schemeClr>
              </a:gs>
            </a:gsLst>
            <a:lin ang="0" scaled="0"/>
            <a:tileRect/>
          </a:gradFill>
          <a:ln w="25400" cap="flat" cmpd="sng" algn="ctr">
            <a:noFill/>
            <a:prstDash val="solid"/>
            <a:round/>
            <a:headEnd type="none" w="med" len="med"/>
            <a:tailEnd type="none" w="med" len="med"/>
          </a:ln>
          <a:effectLst/>
        </p:spPr>
        <p:txBody>
          <a:bodyPr rot="0" spcFirstLastPara="0" vertOverflow="overflow" horzOverflow="overflow" vert="horz" wrap="square" lIns="82118" tIns="41057" rIns="82118" bIns="41057" numCol="1" spcCol="0" rtlCol="0" fromWordArt="0" anchor="ctr" anchorCtr="0" forceAA="0" compatLnSpc="1">
            <a:prstTxWarp prst="textNoShape">
              <a:avLst/>
            </a:prstTxWarp>
            <a:noAutofit/>
          </a:bodyPr>
          <a:lstStyle/>
          <a:p>
            <a:pPr defTabSz="814320" eaLnBrk="0" fontAlgn="base" hangingPunct="0">
              <a:lnSpc>
                <a:spcPct val="90000"/>
              </a:lnSpc>
              <a:spcBef>
                <a:spcPts val="600"/>
              </a:spcBef>
              <a:spcAft>
                <a:spcPct val="0"/>
              </a:spcAft>
            </a:pPr>
            <a:endParaRPr lang="en-US" sz="1600" dirty="0">
              <a:solidFill>
                <a:srgbClr val="FFFFFF"/>
              </a:solidFill>
              <a:latin typeface="Arial"/>
              <a:ea typeface="Apple LiGothic Medium"/>
              <a:cs typeface="Arial" charset="0"/>
            </a:endParaRPr>
          </a:p>
        </p:txBody>
      </p:sp>
      <p:grpSp>
        <p:nvGrpSpPr>
          <p:cNvPr id="10" name="Group 9"/>
          <p:cNvGrpSpPr/>
          <p:nvPr/>
        </p:nvGrpSpPr>
        <p:grpSpPr>
          <a:xfrm>
            <a:off x="762188" y="2466166"/>
            <a:ext cx="548640" cy="548640"/>
            <a:chOff x="-1460312" y="2391616"/>
            <a:chExt cx="548640" cy="548640"/>
          </a:xfrm>
        </p:grpSpPr>
        <p:sp>
          <p:nvSpPr>
            <p:cNvPr id="111" name="Oval 110"/>
            <p:cNvSpPr>
              <a:spLocks noChangeArrowheads="1"/>
            </p:cNvSpPr>
            <p:nvPr/>
          </p:nvSpPr>
          <p:spPr bwMode="auto">
            <a:xfrm>
              <a:off x="-1460312" y="2391616"/>
              <a:ext cx="548640" cy="548640"/>
            </a:xfrm>
            <a:prstGeom prst="ellipse">
              <a:avLst/>
            </a:prstGeom>
            <a:solidFill>
              <a:schemeClr val="accent2"/>
            </a:solidFill>
            <a:ln/>
          </p:spPr>
          <p:style>
            <a:lnRef idx="3">
              <a:schemeClr val="lt1"/>
            </a:lnRef>
            <a:fillRef idx="1">
              <a:schemeClr val="accent2"/>
            </a:fillRef>
            <a:effectRef idx="1">
              <a:schemeClr val="accent2"/>
            </a:effectRef>
            <a:fontRef idx="minor">
              <a:schemeClr val="lt1"/>
            </a:fontRef>
          </p:style>
          <p:txBody>
            <a:bodyPr lIns="68589" tIns="34295" rIns="68589" bIns="34295" rtlCol="0" anchor="ctr"/>
            <a:lstStyle/>
            <a:p>
              <a:pPr algn="ctr"/>
              <a:endParaRPr lang="en-US" dirty="0">
                <a:latin typeface="+mj-lt"/>
              </a:endParaRPr>
            </a:p>
          </p:txBody>
        </p:sp>
        <p:grpSp>
          <p:nvGrpSpPr>
            <p:cNvPr id="173" name="Group 15"/>
            <p:cNvGrpSpPr>
              <a:grpSpLocks/>
            </p:cNvGrpSpPr>
            <p:nvPr/>
          </p:nvGrpSpPr>
          <p:grpSpPr bwMode="auto">
            <a:xfrm>
              <a:off x="-1420812" y="2432050"/>
              <a:ext cx="457200" cy="457200"/>
              <a:chOff x="3976773" y="2490427"/>
              <a:chExt cx="1190454" cy="1190454"/>
            </a:xfrm>
            <a:solidFill>
              <a:srgbClr val="52526D"/>
            </a:solidFill>
          </p:grpSpPr>
          <p:grpSp>
            <p:nvGrpSpPr>
              <p:cNvPr id="174" name="Group 126"/>
              <p:cNvGrpSpPr>
                <a:grpSpLocks/>
              </p:cNvGrpSpPr>
              <p:nvPr/>
            </p:nvGrpSpPr>
            <p:grpSpPr bwMode="auto">
              <a:xfrm>
                <a:off x="3976773" y="2490427"/>
                <a:ext cx="1190454" cy="1190454"/>
                <a:chOff x="1503998" y="1547473"/>
                <a:chExt cx="1772601" cy="1772601"/>
              </a:xfrm>
              <a:grpFill/>
            </p:grpSpPr>
            <p:sp>
              <p:nvSpPr>
                <p:cNvPr id="177" name="Oval 176"/>
                <p:cNvSpPr/>
                <p:nvPr/>
              </p:nvSpPr>
              <p:spPr>
                <a:xfrm>
                  <a:off x="1574902" y="1618377"/>
                  <a:ext cx="1630793" cy="163079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lnSpc>
                      <a:spcPct val="90000"/>
                    </a:lnSpc>
                    <a:spcBef>
                      <a:spcPts val="1200"/>
                    </a:spcBef>
                    <a:spcAft>
                      <a:spcPts val="0"/>
                    </a:spcAft>
                    <a:defRPr/>
                  </a:pPr>
                  <a:endParaRPr lang="en-US" sz="1500" dirty="0">
                    <a:solidFill>
                      <a:srgbClr val="FFFFFF"/>
                    </a:solidFill>
                  </a:endParaRPr>
                </a:p>
              </p:txBody>
            </p:sp>
            <p:sp>
              <p:nvSpPr>
                <p:cNvPr id="176" name="Oval 175"/>
                <p:cNvSpPr/>
                <p:nvPr/>
              </p:nvSpPr>
              <p:spPr>
                <a:xfrm>
                  <a:off x="1503998" y="1547473"/>
                  <a:ext cx="1772601" cy="1772601"/>
                </a:xfrm>
                <a:prstGeom prst="ellipse">
                  <a:avLst/>
                </a:prstGeom>
                <a:grpFill/>
                <a:ln w="5" cap="rnd">
                  <a:gradFill flip="none" rotWithShape="1">
                    <a:gsLst>
                      <a:gs pos="0">
                        <a:schemeClr val="tx1">
                          <a:alpha val="35000"/>
                        </a:schemeClr>
                      </a:gs>
                      <a:gs pos="100000">
                        <a:schemeClr val="tx1">
                          <a:alpha val="15000"/>
                        </a:schemeClr>
                      </a:gs>
                    </a:gsLst>
                    <a:lin ang="2700000" scaled="1"/>
                    <a:tileRect/>
                  </a:gradFill>
                  <a:prstDash val="solid"/>
                  <a:miter lim="800000"/>
                  <a:headEnd/>
                  <a:tailEnd/>
                </a:ln>
              </p:spPr>
              <p:txBody>
                <a:bodyPr/>
                <a:lstStyle/>
                <a:p>
                  <a:pPr fontAlgn="auto">
                    <a:lnSpc>
                      <a:spcPct val="90000"/>
                    </a:lnSpc>
                    <a:spcBef>
                      <a:spcPts val="1200"/>
                    </a:spcBef>
                    <a:spcAft>
                      <a:spcPts val="0"/>
                    </a:spcAft>
                    <a:defRPr/>
                  </a:pPr>
                  <a:endParaRPr lang="en-US" dirty="0">
                    <a:solidFill>
                      <a:srgbClr val="0096D6"/>
                    </a:solidFill>
                    <a:latin typeface="+mn-lt"/>
                    <a:ea typeface="+mn-ea"/>
                  </a:endParaRPr>
                </a:p>
              </p:txBody>
            </p:sp>
          </p:grpSp>
          <p:sp>
            <p:nvSpPr>
              <p:cNvPr id="175" name="Freeform 7"/>
              <p:cNvSpPr>
                <a:spLocks noEditPoints="1"/>
              </p:cNvSpPr>
              <p:nvPr/>
            </p:nvSpPr>
            <p:spPr bwMode="auto">
              <a:xfrm>
                <a:off x="4310100" y="2667144"/>
                <a:ext cx="523800" cy="853952"/>
              </a:xfrm>
              <a:custGeom>
                <a:avLst/>
                <a:gdLst>
                  <a:gd name="T0" fmla="*/ 132 w 262"/>
                  <a:gd name="T1" fmla="*/ 0 h 426"/>
                  <a:gd name="T2" fmla="*/ 130 w 262"/>
                  <a:gd name="T3" fmla="*/ 0 h 426"/>
                  <a:gd name="T4" fmla="*/ 0 w 262"/>
                  <a:gd name="T5" fmla="*/ 124 h 426"/>
                  <a:gd name="T6" fmla="*/ 46 w 262"/>
                  <a:gd name="T7" fmla="*/ 224 h 426"/>
                  <a:gd name="T8" fmla="*/ 55 w 262"/>
                  <a:gd name="T9" fmla="*/ 248 h 426"/>
                  <a:gd name="T10" fmla="*/ 60 w 262"/>
                  <a:gd name="T11" fmla="*/ 272 h 426"/>
                  <a:gd name="T12" fmla="*/ 76 w 262"/>
                  <a:gd name="T13" fmla="*/ 310 h 426"/>
                  <a:gd name="T14" fmla="*/ 185 w 262"/>
                  <a:gd name="T15" fmla="*/ 310 h 426"/>
                  <a:gd name="T16" fmla="*/ 202 w 262"/>
                  <a:gd name="T17" fmla="*/ 272 h 426"/>
                  <a:gd name="T18" fmla="*/ 216 w 262"/>
                  <a:gd name="T19" fmla="*/ 224 h 426"/>
                  <a:gd name="T20" fmla="*/ 239 w 262"/>
                  <a:gd name="T21" fmla="*/ 185 h 426"/>
                  <a:gd name="T22" fmla="*/ 262 w 262"/>
                  <a:gd name="T23" fmla="*/ 124 h 426"/>
                  <a:gd name="T24" fmla="*/ 132 w 262"/>
                  <a:gd name="T25" fmla="*/ 0 h 426"/>
                  <a:gd name="T26" fmla="*/ 94 w 262"/>
                  <a:gd name="T27" fmla="*/ 74 h 426"/>
                  <a:gd name="T28" fmla="*/ 94 w 262"/>
                  <a:gd name="T29" fmla="*/ 74 h 426"/>
                  <a:gd name="T30" fmla="*/ 70 w 262"/>
                  <a:gd name="T31" fmla="*/ 111 h 426"/>
                  <a:gd name="T32" fmla="*/ 70 w 262"/>
                  <a:gd name="T33" fmla="*/ 111 h 426"/>
                  <a:gd name="T34" fmla="*/ 54 w 262"/>
                  <a:gd name="T35" fmla="*/ 127 h 426"/>
                  <a:gd name="T36" fmla="*/ 38 w 262"/>
                  <a:gd name="T37" fmla="*/ 111 h 426"/>
                  <a:gd name="T38" fmla="*/ 38 w 262"/>
                  <a:gd name="T39" fmla="*/ 108 h 426"/>
                  <a:gd name="T40" fmla="*/ 85 w 262"/>
                  <a:gd name="T41" fmla="*/ 43 h 426"/>
                  <a:gd name="T42" fmla="*/ 89 w 262"/>
                  <a:gd name="T43" fmla="*/ 43 h 426"/>
                  <a:gd name="T44" fmla="*/ 105 w 262"/>
                  <a:gd name="T45" fmla="*/ 59 h 426"/>
                  <a:gd name="T46" fmla="*/ 94 w 262"/>
                  <a:gd name="T47" fmla="*/ 74 h 426"/>
                  <a:gd name="T48" fmla="*/ 170 w 262"/>
                  <a:gd name="T49" fmla="*/ 370 h 426"/>
                  <a:gd name="T50" fmla="*/ 92 w 262"/>
                  <a:gd name="T51" fmla="*/ 370 h 426"/>
                  <a:gd name="T52" fmla="*/ 74 w 262"/>
                  <a:gd name="T53" fmla="*/ 384 h 426"/>
                  <a:gd name="T54" fmla="*/ 92 w 262"/>
                  <a:gd name="T55" fmla="*/ 399 h 426"/>
                  <a:gd name="T56" fmla="*/ 170 w 262"/>
                  <a:gd name="T57" fmla="*/ 399 h 426"/>
                  <a:gd name="T58" fmla="*/ 187 w 262"/>
                  <a:gd name="T59" fmla="*/ 384 h 426"/>
                  <a:gd name="T60" fmla="*/ 170 w 262"/>
                  <a:gd name="T61" fmla="*/ 370 h 426"/>
                  <a:gd name="T62" fmla="*/ 119 w 262"/>
                  <a:gd name="T63" fmla="*/ 426 h 426"/>
                  <a:gd name="T64" fmla="*/ 143 w 262"/>
                  <a:gd name="T65" fmla="*/ 426 h 426"/>
                  <a:gd name="T66" fmla="*/ 158 w 262"/>
                  <a:gd name="T67" fmla="*/ 414 h 426"/>
                  <a:gd name="T68" fmla="*/ 103 w 262"/>
                  <a:gd name="T69" fmla="*/ 414 h 426"/>
                  <a:gd name="T70" fmla="*/ 119 w 262"/>
                  <a:gd name="T71" fmla="*/ 426 h 426"/>
                  <a:gd name="T72" fmla="*/ 172 w 262"/>
                  <a:gd name="T73" fmla="*/ 326 h 426"/>
                  <a:gd name="T74" fmla="*/ 90 w 262"/>
                  <a:gd name="T75" fmla="*/ 326 h 426"/>
                  <a:gd name="T76" fmla="*/ 72 w 262"/>
                  <a:gd name="T77" fmla="*/ 341 h 426"/>
                  <a:gd name="T78" fmla="*/ 90 w 262"/>
                  <a:gd name="T79" fmla="*/ 356 h 426"/>
                  <a:gd name="T80" fmla="*/ 172 w 262"/>
                  <a:gd name="T81" fmla="*/ 356 h 426"/>
                  <a:gd name="T82" fmla="*/ 190 w 262"/>
                  <a:gd name="T83" fmla="*/ 341 h 426"/>
                  <a:gd name="T84" fmla="*/ 172 w 262"/>
                  <a:gd name="T85" fmla="*/ 326 h 4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62" h="426">
                    <a:moveTo>
                      <a:pt x="132" y="0"/>
                    </a:moveTo>
                    <a:cubicBezTo>
                      <a:pt x="131" y="0"/>
                      <a:pt x="131" y="0"/>
                      <a:pt x="130" y="0"/>
                    </a:cubicBezTo>
                    <a:cubicBezTo>
                      <a:pt x="58" y="0"/>
                      <a:pt x="0" y="56"/>
                      <a:pt x="0" y="124"/>
                    </a:cubicBezTo>
                    <a:cubicBezTo>
                      <a:pt x="0" y="163"/>
                      <a:pt x="30" y="190"/>
                      <a:pt x="46" y="224"/>
                    </a:cubicBezTo>
                    <a:cubicBezTo>
                      <a:pt x="51" y="233"/>
                      <a:pt x="53" y="241"/>
                      <a:pt x="55" y="248"/>
                    </a:cubicBezTo>
                    <a:cubicBezTo>
                      <a:pt x="58" y="257"/>
                      <a:pt x="59" y="264"/>
                      <a:pt x="60" y="272"/>
                    </a:cubicBezTo>
                    <a:cubicBezTo>
                      <a:pt x="62" y="287"/>
                      <a:pt x="63" y="301"/>
                      <a:pt x="76" y="310"/>
                    </a:cubicBezTo>
                    <a:cubicBezTo>
                      <a:pt x="185" y="310"/>
                      <a:pt x="185" y="310"/>
                      <a:pt x="185" y="310"/>
                    </a:cubicBezTo>
                    <a:cubicBezTo>
                      <a:pt x="199" y="301"/>
                      <a:pt x="200" y="287"/>
                      <a:pt x="202" y="272"/>
                    </a:cubicBezTo>
                    <a:cubicBezTo>
                      <a:pt x="204" y="258"/>
                      <a:pt x="206" y="245"/>
                      <a:pt x="216" y="224"/>
                    </a:cubicBezTo>
                    <a:cubicBezTo>
                      <a:pt x="222" y="210"/>
                      <a:pt x="231" y="198"/>
                      <a:pt x="239" y="185"/>
                    </a:cubicBezTo>
                    <a:cubicBezTo>
                      <a:pt x="251" y="166"/>
                      <a:pt x="262" y="147"/>
                      <a:pt x="262" y="124"/>
                    </a:cubicBezTo>
                    <a:cubicBezTo>
                      <a:pt x="262" y="56"/>
                      <a:pt x="203" y="0"/>
                      <a:pt x="132" y="0"/>
                    </a:cubicBezTo>
                    <a:close/>
                    <a:moveTo>
                      <a:pt x="94" y="74"/>
                    </a:moveTo>
                    <a:cubicBezTo>
                      <a:pt x="94" y="74"/>
                      <a:pt x="94" y="74"/>
                      <a:pt x="94" y="74"/>
                    </a:cubicBezTo>
                    <a:cubicBezTo>
                      <a:pt x="78" y="78"/>
                      <a:pt x="71" y="97"/>
                      <a:pt x="70" y="111"/>
                    </a:cubicBezTo>
                    <a:cubicBezTo>
                      <a:pt x="70" y="111"/>
                      <a:pt x="70" y="111"/>
                      <a:pt x="70" y="111"/>
                    </a:cubicBezTo>
                    <a:cubicBezTo>
                      <a:pt x="70" y="119"/>
                      <a:pt x="63" y="127"/>
                      <a:pt x="54" y="127"/>
                    </a:cubicBezTo>
                    <a:cubicBezTo>
                      <a:pt x="45" y="127"/>
                      <a:pt x="38" y="119"/>
                      <a:pt x="38" y="111"/>
                    </a:cubicBezTo>
                    <a:cubicBezTo>
                      <a:pt x="38" y="110"/>
                      <a:pt x="38" y="108"/>
                      <a:pt x="38" y="108"/>
                    </a:cubicBezTo>
                    <a:cubicBezTo>
                      <a:pt x="40" y="76"/>
                      <a:pt x="59" y="51"/>
                      <a:pt x="85" y="43"/>
                    </a:cubicBezTo>
                    <a:cubicBezTo>
                      <a:pt x="85" y="43"/>
                      <a:pt x="88" y="43"/>
                      <a:pt x="89" y="43"/>
                    </a:cubicBezTo>
                    <a:cubicBezTo>
                      <a:pt x="98" y="43"/>
                      <a:pt x="105" y="50"/>
                      <a:pt x="105" y="59"/>
                    </a:cubicBezTo>
                    <a:cubicBezTo>
                      <a:pt x="105" y="66"/>
                      <a:pt x="101" y="71"/>
                      <a:pt x="94" y="74"/>
                    </a:cubicBezTo>
                    <a:close/>
                    <a:moveTo>
                      <a:pt x="170" y="370"/>
                    </a:moveTo>
                    <a:cubicBezTo>
                      <a:pt x="92" y="370"/>
                      <a:pt x="92" y="370"/>
                      <a:pt x="92" y="370"/>
                    </a:cubicBezTo>
                    <a:cubicBezTo>
                      <a:pt x="82" y="370"/>
                      <a:pt x="74" y="376"/>
                      <a:pt x="74" y="384"/>
                    </a:cubicBezTo>
                    <a:cubicBezTo>
                      <a:pt x="74" y="392"/>
                      <a:pt x="82" y="399"/>
                      <a:pt x="92" y="399"/>
                    </a:cubicBezTo>
                    <a:cubicBezTo>
                      <a:pt x="170" y="399"/>
                      <a:pt x="170" y="399"/>
                      <a:pt x="170" y="399"/>
                    </a:cubicBezTo>
                    <a:cubicBezTo>
                      <a:pt x="180" y="399"/>
                      <a:pt x="187" y="392"/>
                      <a:pt x="187" y="384"/>
                    </a:cubicBezTo>
                    <a:cubicBezTo>
                      <a:pt x="187" y="376"/>
                      <a:pt x="180" y="370"/>
                      <a:pt x="170" y="370"/>
                    </a:cubicBezTo>
                    <a:close/>
                    <a:moveTo>
                      <a:pt x="119" y="426"/>
                    </a:moveTo>
                    <a:cubicBezTo>
                      <a:pt x="143" y="426"/>
                      <a:pt x="143" y="426"/>
                      <a:pt x="143" y="426"/>
                    </a:cubicBezTo>
                    <a:cubicBezTo>
                      <a:pt x="151" y="426"/>
                      <a:pt x="158" y="421"/>
                      <a:pt x="158" y="414"/>
                    </a:cubicBezTo>
                    <a:cubicBezTo>
                      <a:pt x="103" y="414"/>
                      <a:pt x="103" y="414"/>
                      <a:pt x="103" y="414"/>
                    </a:cubicBezTo>
                    <a:cubicBezTo>
                      <a:pt x="104" y="421"/>
                      <a:pt x="111" y="426"/>
                      <a:pt x="119" y="426"/>
                    </a:cubicBezTo>
                    <a:close/>
                    <a:moveTo>
                      <a:pt x="172" y="326"/>
                    </a:moveTo>
                    <a:cubicBezTo>
                      <a:pt x="90" y="326"/>
                      <a:pt x="90" y="326"/>
                      <a:pt x="90" y="326"/>
                    </a:cubicBezTo>
                    <a:cubicBezTo>
                      <a:pt x="80" y="326"/>
                      <a:pt x="72" y="333"/>
                      <a:pt x="72" y="341"/>
                    </a:cubicBezTo>
                    <a:cubicBezTo>
                      <a:pt x="72" y="349"/>
                      <a:pt x="80" y="356"/>
                      <a:pt x="90" y="356"/>
                    </a:cubicBezTo>
                    <a:cubicBezTo>
                      <a:pt x="172" y="356"/>
                      <a:pt x="172" y="356"/>
                      <a:pt x="172" y="356"/>
                    </a:cubicBezTo>
                    <a:cubicBezTo>
                      <a:pt x="182" y="356"/>
                      <a:pt x="190" y="349"/>
                      <a:pt x="190" y="341"/>
                    </a:cubicBezTo>
                    <a:cubicBezTo>
                      <a:pt x="190" y="333"/>
                      <a:pt x="182" y="326"/>
                      <a:pt x="172" y="326"/>
                    </a:cubicBezTo>
                    <a:close/>
                  </a:path>
                </a:pathLst>
              </a:custGeom>
              <a:solidFill>
                <a:schemeClr val="bg1"/>
              </a:solidFill>
              <a:ln>
                <a:noFill/>
              </a:ln>
              <a:effectLst>
                <a:outerShdw blurRad="63500" sx="102000" sy="102000" algn="ctr" rotWithShape="0">
                  <a:srgbClr val="000000">
                    <a:alpha val="39999"/>
                  </a:srgbClr>
                </a:outerShdw>
              </a:effectLst>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sp>
        <p:nvSpPr>
          <p:cNvPr id="46" name="Rectangle 45"/>
          <p:cNvSpPr/>
          <p:nvPr/>
        </p:nvSpPr>
        <p:spPr>
          <a:xfrm>
            <a:off x="1766456" y="1233882"/>
            <a:ext cx="2277505" cy="62561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463" tIns="34286" rIns="68559" bIns="34286" rtlCol="0" anchor="ctr"/>
          <a:lstStyle/>
          <a:p>
            <a:pPr>
              <a:spcAft>
                <a:spcPts val="900"/>
              </a:spcAft>
            </a:pPr>
            <a:r>
              <a:rPr lang="en-US" sz="1600" b="1" dirty="0" smtClean="0">
                <a:solidFill>
                  <a:schemeClr val="bg1"/>
                </a:solidFill>
              </a:rPr>
              <a:t>Drive Policy</a:t>
            </a:r>
            <a:endParaRPr lang="en-US" sz="1600" b="1" dirty="0">
              <a:solidFill>
                <a:schemeClr val="bg1"/>
              </a:solidFill>
            </a:endParaRPr>
          </a:p>
        </p:txBody>
      </p:sp>
      <p:sp>
        <p:nvSpPr>
          <p:cNvPr id="47" name="TextBox 46"/>
          <p:cNvSpPr txBox="1"/>
          <p:nvPr/>
        </p:nvSpPr>
        <p:spPr>
          <a:xfrm>
            <a:off x="4383476" y="1170256"/>
            <a:ext cx="4381500" cy="715578"/>
          </a:xfrm>
          <a:prstGeom prst="rect">
            <a:avLst/>
          </a:prstGeom>
          <a:noFill/>
        </p:spPr>
        <p:txBody>
          <a:bodyPr wrap="square" lIns="68562" tIns="34289" rIns="68562" bIns="34289" rtlCol="0">
            <a:spAutoFit/>
          </a:bodyPr>
          <a:lstStyle/>
          <a:p>
            <a:r>
              <a:rPr lang="en-US" sz="1400" dirty="0">
                <a:solidFill>
                  <a:srgbClr val="FFFFFF"/>
                </a:solidFill>
              </a:rPr>
              <a:t>Create centralized policy and management to streamline infrastructure </a:t>
            </a:r>
            <a:r>
              <a:rPr lang="en-US" sz="1400" dirty="0" smtClean="0">
                <a:solidFill>
                  <a:srgbClr val="FFFFFF"/>
                </a:solidFill>
              </a:rPr>
              <a:t>changes, reduce errors,   and </a:t>
            </a:r>
            <a:r>
              <a:rPr lang="en-US" sz="1400" dirty="0">
                <a:solidFill>
                  <a:srgbClr val="FFFFFF"/>
                </a:solidFill>
              </a:rPr>
              <a:t>drive </a:t>
            </a:r>
            <a:r>
              <a:rPr lang="en-US" sz="1400" dirty="0" smtClean="0">
                <a:solidFill>
                  <a:srgbClr val="FFFFFF"/>
                </a:solidFill>
              </a:rPr>
              <a:t>repeatability</a:t>
            </a:r>
            <a:endParaRPr lang="en-US" sz="1400" dirty="0">
              <a:solidFill>
                <a:srgbClr val="FFFFFF"/>
              </a:solidFill>
            </a:endParaRPr>
          </a:p>
        </p:txBody>
      </p:sp>
      <p:grpSp>
        <p:nvGrpSpPr>
          <p:cNvPr id="68" name="Group 67"/>
          <p:cNvGrpSpPr/>
          <p:nvPr/>
        </p:nvGrpSpPr>
        <p:grpSpPr>
          <a:xfrm>
            <a:off x="768369" y="1255414"/>
            <a:ext cx="620712" cy="548640"/>
            <a:chOff x="-341313" y="-1035579"/>
            <a:chExt cx="620712" cy="548640"/>
          </a:xfrm>
        </p:grpSpPr>
        <p:sp>
          <p:nvSpPr>
            <p:cNvPr id="69" name="Oval 68"/>
            <p:cNvSpPr>
              <a:spLocks noChangeArrowheads="1"/>
            </p:cNvSpPr>
            <p:nvPr/>
          </p:nvSpPr>
          <p:spPr bwMode="auto">
            <a:xfrm>
              <a:off x="-341313" y="-1035579"/>
              <a:ext cx="548640" cy="548640"/>
            </a:xfrm>
            <a:prstGeom prst="ellipse">
              <a:avLst/>
            </a:prstGeom>
            <a:solidFill>
              <a:schemeClr val="accent2"/>
            </a:solidFill>
            <a:ln w="28575">
              <a:solidFill>
                <a:schemeClr val="bg1"/>
              </a:solidFill>
              <a:round/>
              <a:headEnd/>
              <a:tailEnd/>
            </a:ln>
            <a:effectLst>
              <a:outerShdw blurRad="50800" dist="38100" dir="13500000" algn="br" rotWithShape="0">
                <a:srgbClr val="808080">
                  <a:alpha val="39999"/>
                </a:srgbClr>
              </a:outerShdw>
            </a:effectLst>
          </p:spPr>
          <p:txBody>
            <a:bodyPr lIns="0" rIns="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dirty="0">
                <a:solidFill>
                  <a:srgbClr val="FFFFFF"/>
                </a:solidFill>
              </a:endParaRPr>
            </a:p>
          </p:txBody>
        </p:sp>
        <p:grpSp>
          <p:nvGrpSpPr>
            <p:cNvPr id="70" name="Group 69"/>
            <p:cNvGrpSpPr/>
            <p:nvPr/>
          </p:nvGrpSpPr>
          <p:grpSpPr>
            <a:xfrm>
              <a:off x="-321735" y="-948266"/>
              <a:ext cx="601134" cy="389466"/>
              <a:chOff x="811711" y="1351143"/>
              <a:chExt cx="643385" cy="382503"/>
            </a:xfrm>
          </p:grpSpPr>
          <p:grpSp>
            <p:nvGrpSpPr>
              <p:cNvPr id="71" name="Group 262"/>
              <p:cNvGrpSpPr>
                <a:grpSpLocks noChangeAspect="1"/>
              </p:cNvGrpSpPr>
              <p:nvPr/>
            </p:nvGrpSpPr>
            <p:grpSpPr>
              <a:xfrm>
                <a:off x="984548" y="1351143"/>
                <a:ext cx="283246" cy="382503"/>
                <a:chOff x="12665075" y="1385886"/>
                <a:chExt cx="606427" cy="819149"/>
              </a:xfrm>
              <a:solidFill>
                <a:schemeClr val="bg1"/>
              </a:solidFill>
            </p:grpSpPr>
            <p:sp>
              <p:nvSpPr>
                <p:cNvPr id="77" name="Freeform 39"/>
                <p:cNvSpPr>
                  <a:spLocks noEditPoints="1"/>
                </p:cNvSpPr>
                <p:nvPr/>
              </p:nvSpPr>
              <p:spPr bwMode="auto">
                <a:xfrm>
                  <a:off x="12665075" y="1389060"/>
                  <a:ext cx="606425" cy="815975"/>
                </a:xfrm>
                <a:custGeom>
                  <a:avLst/>
                  <a:gdLst/>
                  <a:ahLst/>
                  <a:cxnLst>
                    <a:cxn ang="0">
                      <a:pos x="0" y="514"/>
                    </a:cxn>
                    <a:cxn ang="0">
                      <a:pos x="0" y="6"/>
                    </a:cxn>
                    <a:cxn ang="0">
                      <a:pos x="0" y="0"/>
                    </a:cxn>
                    <a:cxn ang="0">
                      <a:pos x="288" y="0"/>
                    </a:cxn>
                    <a:cxn ang="0">
                      <a:pos x="382" y="92"/>
                    </a:cxn>
                    <a:cxn ang="0">
                      <a:pos x="382" y="514"/>
                    </a:cxn>
                    <a:cxn ang="0">
                      <a:pos x="0" y="514"/>
                    </a:cxn>
                    <a:cxn ang="0">
                      <a:pos x="0" y="514"/>
                    </a:cxn>
                    <a:cxn ang="0">
                      <a:pos x="12" y="502"/>
                    </a:cxn>
                    <a:cxn ang="0">
                      <a:pos x="370" y="502"/>
                    </a:cxn>
                    <a:cxn ang="0">
                      <a:pos x="370" y="98"/>
                    </a:cxn>
                    <a:cxn ang="0">
                      <a:pos x="284" y="12"/>
                    </a:cxn>
                    <a:cxn ang="0">
                      <a:pos x="12" y="12"/>
                    </a:cxn>
                    <a:cxn ang="0">
                      <a:pos x="12" y="502"/>
                    </a:cxn>
                    <a:cxn ang="0">
                      <a:pos x="12" y="502"/>
                    </a:cxn>
                  </a:cxnLst>
                  <a:rect l="0" t="0" r="r" b="b"/>
                  <a:pathLst>
                    <a:path w="382" h="514">
                      <a:moveTo>
                        <a:pt x="0" y="514"/>
                      </a:moveTo>
                      <a:lnTo>
                        <a:pt x="0" y="6"/>
                      </a:lnTo>
                      <a:lnTo>
                        <a:pt x="0" y="0"/>
                      </a:lnTo>
                      <a:lnTo>
                        <a:pt x="288" y="0"/>
                      </a:lnTo>
                      <a:lnTo>
                        <a:pt x="382" y="92"/>
                      </a:lnTo>
                      <a:lnTo>
                        <a:pt x="382" y="514"/>
                      </a:lnTo>
                      <a:lnTo>
                        <a:pt x="0" y="514"/>
                      </a:lnTo>
                      <a:lnTo>
                        <a:pt x="0" y="514"/>
                      </a:lnTo>
                      <a:close/>
                      <a:moveTo>
                        <a:pt x="12" y="502"/>
                      </a:moveTo>
                      <a:lnTo>
                        <a:pt x="370" y="502"/>
                      </a:lnTo>
                      <a:lnTo>
                        <a:pt x="370" y="98"/>
                      </a:lnTo>
                      <a:lnTo>
                        <a:pt x="284" y="12"/>
                      </a:lnTo>
                      <a:lnTo>
                        <a:pt x="12" y="12"/>
                      </a:lnTo>
                      <a:lnTo>
                        <a:pt x="12" y="502"/>
                      </a:lnTo>
                      <a:lnTo>
                        <a:pt x="12" y="50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4C4D4F"/>
                    </a:solidFill>
                  </a:endParaRPr>
                </a:p>
              </p:txBody>
            </p:sp>
            <p:sp>
              <p:nvSpPr>
                <p:cNvPr id="78" name="Freeform 40"/>
                <p:cNvSpPr>
                  <a:spLocks noEditPoints="1"/>
                </p:cNvSpPr>
                <p:nvPr/>
              </p:nvSpPr>
              <p:spPr bwMode="auto">
                <a:xfrm>
                  <a:off x="12750801" y="1547811"/>
                  <a:ext cx="444500" cy="539750"/>
                </a:xfrm>
                <a:custGeom>
                  <a:avLst/>
                  <a:gdLst/>
                  <a:ahLst/>
                  <a:cxnLst>
                    <a:cxn ang="0">
                      <a:pos x="0" y="322"/>
                    </a:cxn>
                    <a:cxn ang="0">
                      <a:pos x="280" y="322"/>
                    </a:cxn>
                    <a:cxn ang="0">
                      <a:pos x="280" y="340"/>
                    </a:cxn>
                    <a:cxn ang="0">
                      <a:pos x="0" y="340"/>
                    </a:cxn>
                    <a:cxn ang="0">
                      <a:pos x="0" y="322"/>
                    </a:cxn>
                    <a:cxn ang="0">
                      <a:pos x="0" y="322"/>
                    </a:cxn>
                    <a:cxn ang="0">
                      <a:pos x="0" y="268"/>
                    </a:cxn>
                    <a:cxn ang="0">
                      <a:pos x="280" y="268"/>
                    </a:cxn>
                    <a:cxn ang="0">
                      <a:pos x="280" y="286"/>
                    </a:cxn>
                    <a:cxn ang="0">
                      <a:pos x="0" y="286"/>
                    </a:cxn>
                    <a:cxn ang="0">
                      <a:pos x="0" y="268"/>
                    </a:cxn>
                    <a:cxn ang="0">
                      <a:pos x="0" y="268"/>
                    </a:cxn>
                    <a:cxn ang="0">
                      <a:pos x="0" y="214"/>
                    </a:cxn>
                    <a:cxn ang="0">
                      <a:pos x="280" y="214"/>
                    </a:cxn>
                    <a:cxn ang="0">
                      <a:pos x="280" y="234"/>
                    </a:cxn>
                    <a:cxn ang="0">
                      <a:pos x="0" y="234"/>
                    </a:cxn>
                    <a:cxn ang="0">
                      <a:pos x="0" y="214"/>
                    </a:cxn>
                    <a:cxn ang="0">
                      <a:pos x="0" y="214"/>
                    </a:cxn>
                    <a:cxn ang="0">
                      <a:pos x="0" y="160"/>
                    </a:cxn>
                    <a:cxn ang="0">
                      <a:pos x="280" y="160"/>
                    </a:cxn>
                    <a:cxn ang="0">
                      <a:pos x="280" y="180"/>
                    </a:cxn>
                    <a:cxn ang="0">
                      <a:pos x="0" y="180"/>
                    </a:cxn>
                    <a:cxn ang="0">
                      <a:pos x="0" y="160"/>
                    </a:cxn>
                    <a:cxn ang="0">
                      <a:pos x="0" y="160"/>
                    </a:cxn>
                    <a:cxn ang="0">
                      <a:pos x="0" y="106"/>
                    </a:cxn>
                    <a:cxn ang="0">
                      <a:pos x="280" y="106"/>
                    </a:cxn>
                    <a:cxn ang="0">
                      <a:pos x="280" y="126"/>
                    </a:cxn>
                    <a:cxn ang="0">
                      <a:pos x="0" y="126"/>
                    </a:cxn>
                    <a:cxn ang="0">
                      <a:pos x="0" y="106"/>
                    </a:cxn>
                    <a:cxn ang="0">
                      <a:pos x="0" y="106"/>
                    </a:cxn>
                    <a:cxn ang="0">
                      <a:pos x="0" y="52"/>
                    </a:cxn>
                    <a:cxn ang="0">
                      <a:pos x="280" y="52"/>
                    </a:cxn>
                    <a:cxn ang="0">
                      <a:pos x="280" y="72"/>
                    </a:cxn>
                    <a:cxn ang="0">
                      <a:pos x="0" y="72"/>
                    </a:cxn>
                    <a:cxn ang="0">
                      <a:pos x="0" y="52"/>
                    </a:cxn>
                    <a:cxn ang="0">
                      <a:pos x="0" y="52"/>
                    </a:cxn>
                    <a:cxn ang="0">
                      <a:pos x="0" y="0"/>
                    </a:cxn>
                    <a:cxn ang="0">
                      <a:pos x="206" y="0"/>
                    </a:cxn>
                    <a:cxn ang="0">
                      <a:pos x="206" y="18"/>
                    </a:cxn>
                    <a:cxn ang="0">
                      <a:pos x="0" y="18"/>
                    </a:cxn>
                    <a:cxn ang="0">
                      <a:pos x="0" y="0"/>
                    </a:cxn>
                    <a:cxn ang="0">
                      <a:pos x="0" y="0"/>
                    </a:cxn>
                  </a:cxnLst>
                  <a:rect l="0" t="0" r="r" b="b"/>
                  <a:pathLst>
                    <a:path w="280" h="340">
                      <a:moveTo>
                        <a:pt x="0" y="322"/>
                      </a:moveTo>
                      <a:lnTo>
                        <a:pt x="280" y="322"/>
                      </a:lnTo>
                      <a:lnTo>
                        <a:pt x="280" y="340"/>
                      </a:lnTo>
                      <a:lnTo>
                        <a:pt x="0" y="340"/>
                      </a:lnTo>
                      <a:lnTo>
                        <a:pt x="0" y="322"/>
                      </a:lnTo>
                      <a:lnTo>
                        <a:pt x="0" y="322"/>
                      </a:lnTo>
                      <a:close/>
                      <a:moveTo>
                        <a:pt x="0" y="268"/>
                      </a:moveTo>
                      <a:lnTo>
                        <a:pt x="280" y="268"/>
                      </a:lnTo>
                      <a:lnTo>
                        <a:pt x="280" y="286"/>
                      </a:lnTo>
                      <a:lnTo>
                        <a:pt x="0" y="286"/>
                      </a:lnTo>
                      <a:lnTo>
                        <a:pt x="0" y="268"/>
                      </a:lnTo>
                      <a:lnTo>
                        <a:pt x="0" y="268"/>
                      </a:lnTo>
                      <a:close/>
                      <a:moveTo>
                        <a:pt x="0" y="214"/>
                      </a:moveTo>
                      <a:lnTo>
                        <a:pt x="280" y="214"/>
                      </a:lnTo>
                      <a:lnTo>
                        <a:pt x="280" y="234"/>
                      </a:lnTo>
                      <a:lnTo>
                        <a:pt x="0" y="234"/>
                      </a:lnTo>
                      <a:lnTo>
                        <a:pt x="0" y="214"/>
                      </a:lnTo>
                      <a:lnTo>
                        <a:pt x="0" y="214"/>
                      </a:lnTo>
                      <a:close/>
                      <a:moveTo>
                        <a:pt x="0" y="160"/>
                      </a:moveTo>
                      <a:lnTo>
                        <a:pt x="280" y="160"/>
                      </a:lnTo>
                      <a:lnTo>
                        <a:pt x="280" y="180"/>
                      </a:lnTo>
                      <a:lnTo>
                        <a:pt x="0" y="180"/>
                      </a:lnTo>
                      <a:lnTo>
                        <a:pt x="0" y="160"/>
                      </a:lnTo>
                      <a:lnTo>
                        <a:pt x="0" y="160"/>
                      </a:lnTo>
                      <a:close/>
                      <a:moveTo>
                        <a:pt x="0" y="106"/>
                      </a:moveTo>
                      <a:lnTo>
                        <a:pt x="280" y="106"/>
                      </a:lnTo>
                      <a:lnTo>
                        <a:pt x="280" y="126"/>
                      </a:lnTo>
                      <a:lnTo>
                        <a:pt x="0" y="126"/>
                      </a:lnTo>
                      <a:lnTo>
                        <a:pt x="0" y="106"/>
                      </a:lnTo>
                      <a:lnTo>
                        <a:pt x="0" y="106"/>
                      </a:lnTo>
                      <a:close/>
                      <a:moveTo>
                        <a:pt x="0" y="52"/>
                      </a:moveTo>
                      <a:lnTo>
                        <a:pt x="280" y="52"/>
                      </a:lnTo>
                      <a:lnTo>
                        <a:pt x="280" y="72"/>
                      </a:lnTo>
                      <a:lnTo>
                        <a:pt x="0" y="72"/>
                      </a:lnTo>
                      <a:lnTo>
                        <a:pt x="0" y="52"/>
                      </a:lnTo>
                      <a:lnTo>
                        <a:pt x="0" y="52"/>
                      </a:lnTo>
                      <a:close/>
                      <a:moveTo>
                        <a:pt x="0" y="0"/>
                      </a:moveTo>
                      <a:lnTo>
                        <a:pt x="206" y="0"/>
                      </a:lnTo>
                      <a:lnTo>
                        <a:pt x="206" y="18"/>
                      </a:lnTo>
                      <a:lnTo>
                        <a:pt x="0" y="18"/>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4C4D4F"/>
                    </a:solidFill>
                  </a:endParaRPr>
                </a:p>
              </p:txBody>
            </p:sp>
            <p:sp>
              <p:nvSpPr>
                <p:cNvPr id="79" name="Freeform 41"/>
                <p:cNvSpPr>
                  <a:spLocks/>
                </p:cNvSpPr>
                <p:nvPr/>
              </p:nvSpPr>
              <p:spPr bwMode="auto">
                <a:xfrm>
                  <a:off x="13109577" y="1385886"/>
                  <a:ext cx="161925" cy="161925"/>
                </a:xfrm>
                <a:custGeom>
                  <a:avLst/>
                  <a:gdLst/>
                  <a:ahLst/>
                  <a:cxnLst>
                    <a:cxn ang="0">
                      <a:pos x="0" y="0"/>
                    </a:cxn>
                    <a:cxn ang="0">
                      <a:pos x="0" y="102"/>
                    </a:cxn>
                    <a:cxn ang="0">
                      <a:pos x="102" y="102"/>
                    </a:cxn>
                    <a:cxn ang="0">
                      <a:pos x="0" y="0"/>
                    </a:cxn>
                    <a:cxn ang="0">
                      <a:pos x="0" y="0"/>
                    </a:cxn>
                  </a:cxnLst>
                  <a:rect l="0" t="0" r="r" b="b"/>
                  <a:pathLst>
                    <a:path w="102" h="102">
                      <a:moveTo>
                        <a:pt x="0" y="0"/>
                      </a:moveTo>
                      <a:lnTo>
                        <a:pt x="0" y="102"/>
                      </a:lnTo>
                      <a:lnTo>
                        <a:pt x="102" y="102"/>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4C4D4F"/>
                    </a:solidFill>
                  </a:endParaRPr>
                </a:p>
              </p:txBody>
            </p:sp>
            <p:sp>
              <p:nvSpPr>
                <p:cNvPr id="81" name="Freeform 42"/>
                <p:cNvSpPr>
                  <a:spLocks noEditPoints="1"/>
                </p:cNvSpPr>
                <p:nvPr/>
              </p:nvSpPr>
              <p:spPr bwMode="auto">
                <a:xfrm>
                  <a:off x="12665075" y="1389060"/>
                  <a:ext cx="606425" cy="815975"/>
                </a:xfrm>
                <a:custGeom>
                  <a:avLst/>
                  <a:gdLst/>
                  <a:ahLst/>
                  <a:cxnLst>
                    <a:cxn ang="0">
                      <a:pos x="0" y="514"/>
                    </a:cxn>
                    <a:cxn ang="0">
                      <a:pos x="0" y="6"/>
                    </a:cxn>
                    <a:cxn ang="0">
                      <a:pos x="0" y="0"/>
                    </a:cxn>
                    <a:cxn ang="0">
                      <a:pos x="288" y="0"/>
                    </a:cxn>
                    <a:cxn ang="0">
                      <a:pos x="382" y="92"/>
                    </a:cxn>
                    <a:cxn ang="0">
                      <a:pos x="382" y="514"/>
                    </a:cxn>
                    <a:cxn ang="0">
                      <a:pos x="0" y="514"/>
                    </a:cxn>
                    <a:cxn ang="0">
                      <a:pos x="0" y="514"/>
                    </a:cxn>
                    <a:cxn ang="0">
                      <a:pos x="12" y="502"/>
                    </a:cxn>
                    <a:cxn ang="0">
                      <a:pos x="370" y="502"/>
                    </a:cxn>
                    <a:cxn ang="0">
                      <a:pos x="370" y="98"/>
                    </a:cxn>
                    <a:cxn ang="0">
                      <a:pos x="284" y="12"/>
                    </a:cxn>
                    <a:cxn ang="0">
                      <a:pos x="12" y="12"/>
                    </a:cxn>
                    <a:cxn ang="0">
                      <a:pos x="12" y="502"/>
                    </a:cxn>
                    <a:cxn ang="0">
                      <a:pos x="12" y="502"/>
                    </a:cxn>
                  </a:cxnLst>
                  <a:rect l="0" t="0" r="r" b="b"/>
                  <a:pathLst>
                    <a:path w="382" h="514">
                      <a:moveTo>
                        <a:pt x="0" y="514"/>
                      </a:moveTo>
                      <a:lnTo>
                        <a:pt x="0" y="6"/>
                      </a:lnTo>
                      <a:lnTo>
                        <a:pt x="0" y="0"/>
                      </a:lnTo>
                      <a:lnTo>
                        <a:pt x="288" y="0"/>
                      </a:lnTo>
                      <a:lnTo>
                        <a:pt x="382" y="92"/>
                      </a:lnTo>
                      <a:lnTo>
                        <a:pt x="382" y="514"/>
                      </a:lnTo>
                      <a:lnTo>
                        <a:pt x="0" y="514"/>
                      </a:lnTo>
                      <a:lnTo>
                        <a:pt x="0" y="514"/>
                      </a:lnTo>
                      <a:close/>
                      <a:moveTo>
                        <a:pt x="12" y="502"/>
                      </a:moveTo>
                      <a:lnTo>
                        <a:pt x="370" y="502"/>
                      </a:lnTo>
                      <a:lnTo>
                        <a:pt x="370" y="98"/>
                      </a:lnTo>
                      <a:lnTo>
                        <a:pt x="284" y="12"/>
                      </a:lnTo>
                      <a:lnTo>
                        <a:pt x="12" y="12"/>
                      </a:lnTo>
                      <a:lnTo>
                        <a:pt x="12" y="502"/>
                      </a:lnTo>
                      <a:lnTo>
                        <a:pt x="12" y="502"/>
                      </a:lnTo>
                      <a:close/>
                    </a:path>
                  </a:pathLst>
                </a:custGeom>
                <a:solidFill>
                  <a:schemeClr val="bg1">
                    <a:lumMod val="90000"/>
                  </a:schemeClr>
                </a:solidFill>
                <a:ln w="19050" cap="flat" cmpd="sng">
                  <a:noFill/>
                  <a:prstDash val="solid"/>
                  <a:round/>
                  <a:headEnd type="none" w="med" len="med"/>
                  <a:tailEnd type="none" w="med" len="med"/>
                </a:ln>
                <a:effectLst/>
              </p:spPr>
              <p:txBody>
                <a:bodyPr/>
                <a:lstStyle/>
                <a:p>
                  <a:pPr defTabSz="892683"/>
                  <a:endParaRPr lang="en-US" smtClean="0">
                    <a:solidFill>
                      <a:srgbClr val="4C4D4F"/>
                    </a:solidFill>
                  </a:endParaRPr>
                </a:p>
              </p:txBody>
            </p:sp>
            <p:sp>
              <p:nvSpPr>
                <p:cNvPr id="82" name="Freeform 43"/>
                <p:cNvSpPr>
                  <a:spLocks noEditPoints="1"/>
                </p:cNvSpPr>
                <p:nvPr/>
              </p:nvSpPr>
              <p:spPr bwMode="auto">
                <a:xfrm>
                  <a:off x="12750807" y="1547811"/>
                  <a:ext cx="444500" cy="539750"/>
                </a:xfrm>
                <a:custGeom>
                  <a:avLst/>
                  <a:gdLst/>
                  <a:ahLst/>
                  <a:cxnLst>
                    <a:cxn ang="0">
                      <a:pos x="0" y="322"/>
                    </a:cxn>
                    <a:cxn ang="0">
                      <a:pos x="280" y="322"/>
                    </a:cxn>
                    <a:cxn ang="0">
                      <a:pos x="280" y="340"/>
                    </a:cxn>
                    <a:cxn ang="0">
                      <a:pos x="0" y="340"/>
                    </a:cxn>
                    <a:cxn ang="0">
                      <a:pos x="0" y="322"/>
                    </a:cxn>
                    <a:cxn ang="0">
                      <a:pos x="0" y="322"/>
                    </a:cxn>
                    <a:cxn ang="0">
                      <a:pos x="0" y="268"/>
                    </a:cxn>
                    <a:cxn ang="0">
                      <a:pos x="280" y="268"/>
                    </a:cxn>
                    <a:cxn ang="0">
                      <a:pos x="280" y="286"/>
                    </a:cxn>
                    <a:cxn ang="0">
                      <a:pos x="0" y="286"/>
                    </a:cxn>
                    <a:cxn ang="0">
                      <a:pos x="0" y="268"/>
                    </a:cxn>
                    <a:cxn ang="0">
                      <a:pos x="0" y="268"/>
                    </a:cxn>
                    <a:cxn ang="0">
                      <a:pos x="0" y="214"/>
                    </a:cxn>
                    <a:cxn ang="0">
                      <a:pos x="280" y="214"/>
                    </a:cxn>
                    <a:cxn ang="0">
                      <a:pos x="280" y="234"/>
                    </a:cxn>
                    <a:cxn ang="0">
                      <a:pos x="0" y="234"/>
                    </a:cxn>
                    <a:cxn ang="0">
                      <a:pos x="0" y="214"/>
                    </a:cxn>
                    <a:cxn ang="0">
                      <a:pos x="0" y="214"/>
                    </a:cxn>
                    <a:cxn ang="0">
                      <a:pos x="0" y="160"/>
                    </a:cxn>
                    <a:cxn ang="0">
                      <a:pos x="280" y="160"/>
                    </a:cxn>
                    <a:cxn ang="0">
                      <a:pos x="280" y="180"/>
                    </a:cxn>
                    <a:cxn ang="0">
                      <a:pos x="0" y="180"/>
                    </a:cxn>
                    <a:cxn ang="0">
                      <a:pos x="0" y="160"/>
                    </a:cxn>
                    <a:cxn ang="0">
                      <a:pos x="0" y="160"/>
                    </a:cxn>
                    <a:cxn ang="0">
                      <a:pos x="0" y="106"/>
                    </a:cxn>
                    <a:cxn ang="0">
                      <a:pos x="280" y="106"/>
                    </a:cxn>
                    <a:cxn ang="0">
                      <a:pos x="280" y="126"/>
                    </a:cxn>
                    <a:cxn ang="0">
                      <a:pos x="0" y="126"/>
                    </a:cxn>
                    <a:cxn ang="0">
                      <a:pos x="0" y="106"/>
                    </a:cxn>
                    <a:cxn ang="0">
                      <a:pos x="0" y="106"/>
                    </a:cxn>
                    <a:cxn ang="0">
                      <a:pos x="0" y="52"/>
                    </a:cxn>
                    <a:cxn ang="0">
                      <a:pos x="280" y="52"/>
                    </a:cxn>
                    <a:cxn ang="0">
                      <a:pos x="280" y="72"/>
                    </a:cxn>
                    <a:cxn ang="0">
                      <a:pos x="0" y="72"/>
                    </a:cxn>
                    <a:cxn ang="0">
                      <a:pos x="0" y="52"/>
                    </a:cxn>
                    <a:cxn ang="0">
                      <a:pos x="0" y="52"/>
                    </a:cxn>
                    <a:cxn ang="0">
                      <a:pos x="0" y="0"/>
                    </a:cxn>
                    <a:cxn ang="0">
                      <a:pos x="206" y="0"/>
                    </a:cxn>
                    <a:cxn ang="0">
                      <a:pos x="206" y="18"/>
                    </a:cxn>
                    <a:cxn ang="0">
                      <a:pos x="0" y="18"/>
                    </a:cxn>
                    <a:cxn ang="0">
                      <a:pos x="0" y="0"/>
                    </a:cxn>
                    <a:cxn ang="0">
                      <a:pos x="0" y="0"/>
                    </a:cxn>
                  </a:cxnLst>
                  <a:rect l="0" t="0" r="r" b="b"/>
                  <a:pathLst>
                    <a:path w="280" h="340">
                      <a:moveTo>
                        <a:pt x="0" y="322"/>
                      </a:moveTo>
                      <a:lnTo>
                        <a:pt x="280" y="322"/>
                      </a:lnTo>
                      <a:lnTo>
                        <a:pt x="280" y="340"/>
                      </a:lnTo>
                      <a:lnTo>
                        <a:pt x="0" y="340"/>
                      </a:lnTo>
                      <a:lnTo>
                        <a:pt x="0" y="322"/>
                      </a:lnTo>
                      <a:lnTo>
                        <a:pt x="0" y="322"/>
                      </a:lnTo>
                      <a:close/>
                      <a:moveTo>
                        <a:pt x="0" y="268"/>
                      </a:moveTo>
                      <a:lnTo>
                        <a:pt x="280" y="268"/>
                      </a:lnTo>
                      <a:lnTo>
                        <a:pt x="280" y="286"/>
                      </a:lnTo>
                      <a:lnTo>
                        <a:pt x="0" y="286"/>
                      </a:lnTo>
                      <a:lnTo>
                        <a:pt x="0" y="268"/>
                      </a:lnTo>
                      <a:lnTo>
                        <a:pt x="0" y="268"/>
                      </a:lnTo>
                      <a:close/>
                      <a:moveTo>
                        <a:pt x="0" y="214"/>
                      </a:moveTo>
                      <a:lnTo>
                        <a:pt x="280" y="214"/>
                      </a:lnTo>
                      <a:lnTo>
                        <a:pt x="280" y="234"/>
                      </a:lnTo>
                      <a:lnTo>
                        <a:pt x="0" y="234"/>
                      </a:lnTo>
                      <a:lnTo>
                        <a:pt x="0" y="214"/>
                      </a:lnTo>
                      <a:lnTo>
                        <a:pt x="0" y="214"/>
                      </a:lnTo>
                      <a:close/>
                      <a:moveTo>
                        <a:pt x="0" y="160"/>
                      </a:moveTo>
                      <a:lnTo>
                        <a:pt x="280" y="160"/>
                      </a:lnTo>
                      <a:lnTo>
                        <a:pt x="280" y="180"/>
                      </a:lnTo>
                      <a:lnTo>
                        <a:pt x="0" y="180"/>
                      </a:lnTo>
                      <a:lnTo>
                        <a:pt x="0" y="160"/>
                      </a:lnTo>
                      <a:lnTo>
                        <a:pt x="0" y="160"/>
                      </a:lnTo>
                      <a:close/>
                      <a:moveTo>
                        <a:pt x="0" y="106"/>
                      </a:moveTo>
                      <a:lnTo>
                        <a:pt x="280" y="106"/>
                      </a:lnTo>
                      <a:lnTo>
                        <a:pt x="280" y="126"/>
                      </a:lnTo>
                      <a:lnTo>
                        <a:pt x="0" y="126"/>
                      </a:lnTo>
                      <a:lnTo>
                        <a:pt x="0" y="106"/>
                      </a:lnTo>
                      <a:lnTo>
                        <a:pt x="0" y="106"/>
                      </a:lnTo>
                      <a:close/>
                      <a:moveTo>
                        <a:pt x="0" y="52"/>
                      </a:moveTo>
                      <a:lnTo>
                        <a:pt x="280" y="52"/>
                      </a:lnTo>
                      <a:lnTo>
                        <a:pt x="280" y="72"/>
                      </a:lnTo>
                      <a:lnTo>
                        <a:pt x="0" y="72"/>
                      </a:lnTo>
                      <a:lnTo>
                        <a:pt x="0" y="52"/>
                      </a:lnTo>
                      <a:lnTo>
                        <a:pt x="0" y="52"/>
                      </a:lnTo>
                      <a:close/>
                      <a:moveTo>
                        <a:pt x="0" y="0"/>
                      </a:moveTo>
                      <a:lnTo>
                        <a:pt x="206" y="0"/>
                      </a:lnTo>
                      <a:lnTo>
                        <a:pt x="206" y="18"/>
                      </a:lnTo>
                      <a:lnTo>
                        <a:pt x="0" y="18"/>
                      </a:lnTo>
                      <a:lnTo>
                        <a:pt x="0" y="0"/>
                      </a:lnTo>
                      <a:lnTo>
                        <a:pt x="0" y="0"/>
                      </a:lnTo>
                      <a:close/>
                    </a:path>
                  </a:pathLst>
                </a:custGeom>
                <a:grpFill/>
                <a:ln w="19050" cap="flat" cmpd="sng">
                  <a:noFill/>
                  <a:prstDash val="solid"/>
                  <a:round/>
                  <a:headEnd type="none" w="med" len="med"/>
                  <a:tailEnd type="none" w="med" len="med"/>
                </a:ln>
                <a:effectLst/>
              </p:spPr>
              <p:txBody>
                <a:bodyPr/>
                <a:lstStyle/>
                <a:p>
                  <a:pPr defTabSz="892683"/>
                  <a:endParaRPr lang="en-US" smtClean="0">
                    <a:solidFill>
                      <a:srgbClr val="4C4D4F"/>
                    </a:solidFill>
                  </a:endParaRPr>
                </a:p>
              </p:txBody>
            </p:sp>
            <p:sp>
              <p:nvSpPr>
                <p:cNvPr id="83" name="Freeform 44"/>
                <p:cNvSpPr>
                  <a:spLocks/>
                </p:cNvSpPr>
                <p:nvPr/>
              </p:nvSpPr>
              <p:spPr bwMode="auto">
                <a:xfrm>
                  <a:off x="13109575" y="1385888"/>
                  <a:ext cx="161925" cy="161925"/>
                </a:xfrm>
                <a:custGeom>
                  <a:avLst/>
                  <a:gdLst/>
                  <a:ahLst/>
                  <a:cxnLst>
                    <a:cxn ang="0">
                      <a:pos x="0" y="0"/>
                    </a:cxn>
                    <a:cxn ang="0">
                      <a:pos x="0" y="102"/>
                    </a:cxn>
                    <a:cxn ang="0">
                      <a:pos x="102" y="102"/>
                    </a:cxn>
                    <a:cxn ang="0">
                      <a:pos x="0" y="0"/>
                    </a:cxn>
                    <a:cxn ang="0">
                      <a:pos x="0" y="0"/>
                    </a:cxn>
                  </a:cxnLst>
                  <a:rect l="0" t="0" r="r" b="b"/>
                  <a:pathLst>
                    <a:path w="102" h="102">
                      <a:moveTo>
                        <a:pt x="0" y="0"/>
                      </a:moveTo>
                      <a:lnTo>
                        <a:pt x="0" y="102"/>
                      </a:lnTo>
                      <a:lnTo>
                        <a:pt x="102" y="102"/>
                      </a:lnTo>
                      <a:lnTo>
                        <a:pt x="0" y="0"/>
                      </a:lnTo>
                      <a:lnTo>
                        <a:pt x="0" y="0"/>
                      </a:lnTo>
                      <a:close/>
                    </a:path>
                  </a:pathLst>
                </a:custGeom>
                <a:solidFill>
                  <a:schemeClr val="bg1">
                    <a:lumMod val="90000"/>
                  </a:schemeClr>
                </a:solidFill>
                <a:ln w="19050" cap="flat" cmpd="sng">
                  <a:noFill/>
                  <a:prstDash val="solid"/>
                  <a:round/>
                  <a:headEnd type="none" w="med" len="med"/>
                  <a:tailEnd type="none" w="med" len="med"/>
                </a:ln>
                <a:effectLst/>
              </p:spPr>
              <p:txBody>
                <a:bodyPr/>
                <a:lstStyle/>
                <a:p>
                  <a:pPr defTabSz="892683"/>
                  <a:endParaRPr lang="en-US" smtClean="0">
                    <a:solidFill>
                      <a:srgbClr val="4C4D4F"/>
                    </a:solidFill>
                  </a:endParaRPr>
                </a:p>
              </p:txBody>
            </p:sp>
          </p:grpSp>
          <p:grpSp>
            <p:nvGrpSpPr>
              <p:cNvPr id="72" name="Group 71"/>
              <p:cNvGrpSpPr/>
              <p:nvPr/>
            </p:nvGrpSpPr>
            <p:grpSpPr>
              <a:xfrm>
                <a:off x="811711" y="1394611"/>
                <a:ext cx="130649" cy="310850"/>
                <a:chOff x="811711" y="1367941"/>
                <a:chExt cx="130649" cy="361638"/>
              </a:xfrm>
            </p:grpSpPr>
            <p:sp>
              <p:nvSpPr>
                <p:cNvPr id="74" name="Right Arrow 73"/>
                <p:cNvSpPr/>
                <p:nvPr/>
              </p:nvSpPr>
              <p:spPr>
                <a:xfrm>
                  <a:off x="811711" y="1367941"/>
                  <a:ext cx="130649" cy="11000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E6E6"/>
                    </a:solidFill>
                  </a:endParaRPr>
                </a:p>
              </p:txBody>
            </p:sp>
            <p:sp>
              <p:nvSpPr>
                <p:cNvPr id="75" name="Right Arrow 74"/>
                <p:cNvSpPr/>
                <p:nvPr/>
              </p:nvSpPr>
              <p:spPr>
                <a:xfrm>
                  <a:off x="811711" y="1493757"/>
                  <a:ext cx="130649" cy="11000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E6E6"/>
                    </a:solidFill>
                  </a:endParaRPr>
                </a:p>
              </p:txBody>
            </p:sp>
            <p:sp>
              <p:nvSpPr>
                <p:cNvPr id="76" name="Right Arrow 75"/>
                <p:cNvSpPr/>
                <p:nvPr/>
              </p:nvSpPr>
              <p:spPr>
                <a:xfrm>
                  <a:off x="811711" y="1619572"/>
                  <a:ext cx="130649" cy="11000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E6E6"/>
                    </a:solidFill>
                  </a:endParaRPr>
                </a:p>
              </p:txBody>
            </p:sp>
          </p:grpSp>
          <p:sp>
            <p:nvSpPr>
              <p:cNvPr id="73" name="Right Arrow 72"/>
              <p:cNvSpPr/>
              <p:nvPr/>
            </p:nvSpPr>
            <p:spPr>
              <a:xfrm>
                <a:off x="1324447" y="1502757"/>
                <a:ext cx="130649" cy="94558"/>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E6E6"/>
                  </a:solidFill>
                </a:endParaRPr>
              </a:p>
            </p:txBody>
          </p:sp>
        </p:grpSp>
      </p:grpSp>
    </p:spTree>
    <p:extLst>
      <p:ext uri="{BB962C8B-B14F-4D97-AF65-F5344CB8AC3E}">
        <p14:creationId xmlns:p14="http://schemas.microsoft.com/office/powerpoint/2010/main" val="197860033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70" y="293658"/>
            <a:ext cx="8659368" cy="731520"/>
          </a:xfrm>
        </p:spPr>
        <p:txBody>
          <a:bodyPr/>
          <a:lstStyle/>
          <a:p>
            <a:r>
              <a:rPr lang="en-US" sz="2800" dirty="0" smtClean="0">
                <a:latin typeface="CiscoSans"/>
              </a:rPr>
              <a:t>Secure: </a:t>
            </a:r>
            <a:r>
              <a:rPr lang="en-US" sz="2800" dirty="0" smtClean="0"/>
              <a:t>Defend Against Attacks Dynamically</a:t>
            </a:r>
            <a:endParaRPr lang="en-US" sz="2800" dirty="0"/>
          </a:p>
        </p:txBody>
      </p:sp>
      <p:grpSp>
        <p:nvGrpSpPr>
          <p:cNvPr id="15" name="Group 14"/>
          <p:cNvGrpSpPr/>
          <p:nvPr/>
        </p:nvGrpSpPr>
        <p:grpSpPr>
          <a:xfrm>
            <a:off x="501399" y="971171"/>
            <a:ext cx="8117557" cy="3485224"/>
            <a:chOff x="547118" y="272878"/>
            <a:chExt cx="8117557" cy="4014986"/>
          </a:xfrm>
        </p:grpSpPr>
        <p:sp>
          <p:nvSpPr>
            <p:cNvPr id="58" name="Rectangle 57"/>
            <p:cNvSpPr/>
            <p:nvPr/>
          </p:nvSpPr>
          <p:spPr>
            <a:xfrm>
              <a:off x="547118" y="3004820"/>
              <a:ext cx="8117557" cy="1283044"/>
            </a:xfrm>
            <a:prstGeom prst="rect">
              <a:avLst/>
            </a:prstGeom>
            <a:gradFill flip="none" rotWithShape="1">
              <a:gsLst>
                <a:gs pos="7000">
                  <a:schemeClr val="accent6">
                    <a:lumMod val="75000"/>
                  </a:schemeClr>
                </a:gs>
                <a:gs pos="98000">
                  <a:schemeClr val="accent1">
                    <a:lumMod val="75000"/>
                  </a:schemeClr>
                </a:gs>
              </a:gsLst>
              <a:lin ang="2700000" scaled="1"/>
              <a:tileRect/>
            </a:gradFill>
            <a:ln w="9525">
              <a:gradFill>
                <a:gsLst>
                  <a:gs pos="0">
                    <a:schemeClr val="bg2">
                      <a:lumMod val="75000"/>
                    </a:schemeClr>
                  </a:gs>
                  <a:gs pos="100000">
                    <a:schemeClr val="accent1">
                      <a:tint val="23500"/>
                      <a:satMod val="160000"/>
                      <a:alpha val="0"/>
                    </a:schemeClr>
                  </a:gs>
                </a:gsLst>
                <a:lin ang="5400000" scaled="0"/>
              </a:gra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685805">
                <a:lnSpc>
                  <a:spcPct val="90000"/>
                </a:lnSpc>
              </a:pPr>
              <a:endParaRPr lang="en-US" sz="1600" dirty="0">
                <a:solidFill>
                  <a:prstClr val="white"/>
                </a:solidFill>
                <a:latin typeface="Arial" panose="020B0604020202020204" pitchFamily="34" charset="0"/>
                <a:ea typeface="Apple LiGothic Medium"/>
                <a:cs typeface="Apple LiGothic Medium"/>
              </a:endParaRPr>
            </a:p>
          </p:txBody>
        </p:sp>
        <p:sp>
          <p:nvSpPr>
            <p:cNvPr id="59" name="Rectangle 58"/>
            <p:cNvSpPr/>
            <p:nvPr/>
          </p:nvSpPr>
          <p:spPr>
            <a:xfrm>
              <a:off x="547118" y="1638849"/>
              <a:ext cx="8117557" cy="1283044"/>
            </a:xfrm>
            <a:prstGeom prst="rect">
              <a:avLst/>
            </a:prstGeom>
            <a:gradFill flip="none" rotWithShape="1">
              <a:gsLst>
                <a:gs pos="7000">
                  <a:schemeClr val="accent6">
                    <a:lumMod val="75000"/>
                  </a:schemeClr>
                </a:gs>
                <a:gs pos="98000">
                  <a:schemeClr val="accent1">
                    <a:lumMod val="75000"/>
                  </a:schemeClr>
                </a:gs>
              </a:gsLst>
              <a:lin ang="2700000" scaled="1"/>
              <a:tileRect/>
            </a:gradFill>
            <a:ln w="9525">
              <a:gradFill>
                <a:gsLst>
                  <a:gs pos="0">
                    <a:schemeClr val="bg2">
                      <a:lumMod val="75000"/>
                    </a:schemeClr>
                  </a:gs>
                  <a:gs pos="100000">
                    <a:schemeClr val="accent1">
                      <a:tint val="23500"/>
                      <a:satMod val="160000"/>
                      <a:alpha val="0"/>
                    </a:schemeClr>
                  </a:gs>
                </a:gsLst>
                <a:lin ang="5400000" scaled="0"/>
              </a:gra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685805">
                <a:lnSpc>
                  <a:spcPct val="90000"/>
                </a:lnSpc>
              </a:pPr>
              <a:endParaRPr lang="en-US" sz="1600" dirty="0">
                <a:solidFill>
                  <a:prstClr val="white"/>
                </a:solidFill>
                <a:latin typeface="Arial" panose="020B0604020202020204" pitchFamily="34" charset="0"/>
                <a:ea typeface="Apple LiGothic Medium"/>
                <a:cs typeface="Apple LiGothic Medium"/>
              </a:endParaRPr>
            </a:p>
          </p:txBody>
        </p:sp>
        <p:sp>
          <p:nvSpPr>
            <p:cNvPr id="60" name="Rectangle 59"/>
            <p:cNvSpPr/>
            <p:nvPr/>
          </p:nvSpPr>
          <p:spPr>
            <a:xfrm>
              <a:off x="547118" y="272878"/>
              <a:ext cx="8117557" cy="1283044"/>
            </a:xfrm>
            <a:prstGeom prst="rect">
              <a:avLst/>
            </a:prstGeom>
            <a:gradFill flip="none" rotWithShape="1">
              <a:gsLst>
                <a:gs pos="7000">
                  <a:schemeClr val="accent6">
                    <a:lumMod val="75000"/>
                  </a:schemeClr>
                </a:gs>
                <a:gs pos="98000">
                  <a:schemeClr val="accent1">
                    <a:lumMod val="75000"/>
                  </a:schemeClr>
                </a:gs>
              </a:gsLst>
              <a:lin ang="2700000" scaled="1"/>
              <a:tileRect/>
            </a:gradFill>
            <a:ln w="9525">
              <a:gradFill>
                <a:gsLst>
                  <a:gs pos="0">
                    <a:schemeClr val="bg2">
                      <a:lumMod val="75000"/>
                    </a:schemeClr>
                  </a:gs>
                  <a:gs pos="100000">
                    <a:schemeClr val="accent1">
                      <a:tint val="23500"/>
                      <a:satMod val="160000"/>
                      <a:alpha val="0"/>
                    </a:schemeClr>
                  </a:gs>
                </a:gsLst>
                <a:lin ang="5400000" scaled="0"/>
              </a:gra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685805">
                <a:lnSpc>
                  <a:spcPct val="90000"/>
                </a:lnSpc>
              </a:pPr>
              <a:endParaRPr lang="en-US" sz="1600" dirty="0">
                <a:solidFill>
                  <a:prstClr val="white"/>
                </a:solidFill>
                <a:latin typeface="Arial" panose="020B0604020202020204" pitchFamily="34" charset="0"/>
                <a:ea typeface="Apple LiGothic Medium"/>
                <a:cs typeface="Apple LiGothic Medium"/>
              </a:endParaRPr>
            </a:p>
          </p:txBody>
        </p:sp>
      </p:grpSp>
      <p:sp>
        <p:nvSpPr>
          <p:cNvPr id="65" name="Rectangle 64"/>
          <p:cNvSpPr/>
          <p:nvPr/>
        </p:nvSpPr>
        <p:spPr>
          <a:xfrm>
            <a:off x="1761735" y="1215471"/>
            <a:ext cx="2536573" cy="62561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463" tIns="34286" rIns="68559" bIns="34286" rtlCol="0" anchor="ctr"/>
          <a:lstStyle/>
          <a:p>
            <a:pPr>
              <a:spcAft>
                <a:spcPts val="900"/>
              </a:spcAft>
            </a:pPr>
            <a:r>
              <a:rPr lang="en-US" sz="1600" b="1" dirty="0" smtClean="0">
                <a:solidFill>
                  <a:schemeClr val="bg1"/>
                </a:solidFill>
              </a:rPr>
              <a:t>Expand </a:t>
            </a:r>
            <a:br>
              <a:rPr lang="en-US" sz="1600" b="1" dirty="0" smtClean="0">
                <a:solidFill>
                  <a:schemeClr val="bg1"/>
                </a:solidFill>
              </a:rPr>
            </a:br>
            <a:r>
              <a:rPr lang="en-US" sz="1600" b="1" dirty="0" smtClean="0">
                <a:solidFill>
                  <a:schemeClr val="bg1"/>
                </a:solidFill>
              </a:rPr>
              <a:t>Security Perimeter</a:t>
            </a:r>
            <a:endParaRPr lang="en-US" sz="1600" b="1" dirty="0">
              <a:solidFill>
                <a:schemeClr val="bg1"/>
              </a:solidFill>
            </a:endParaRPr>
          </a:p>
        </p:txBody>
      </p:sp>
      <p:sp>
        <p:nvSpPr>
          <p:cNvPr id="66" name="Rectangle 65"/>
          <p:cNvSpPr/>
          <p:nvPr/>
        </p:nvSpPr>
        <p:spPr>
          <a:xfrm>
            <a:off x="1761733" y="2400976"/>
            <a:ext cx="2867174" cy="62561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463" tIns="34286" rIns="137117" bIns="34286" rtlCol="0" anchor="ctr"/>
          <a:lstStyle/>
          <a:p>
            <a:pPr>
              <a:spcAft>
                <a:spcPts val="900"/>
              </a:spcAft>
            </a:pPr>
            <a:r>
              <a:rPr lang="en-US" sz="1600" b="1" dirty="0" smtClean="0">
                <a:solidFill>
                  <a:schemeClr val="bg1"/>
                </a:solidFill>
              </a:rPr>
              <a:t>Improve 	         Visibility</a:t>
            </a:r>
            <a:endParaRPr lang="en-US" sz="1600" b="1" dirty="0">
              <a:solidFill>
                <a:schemeClr val="bg1"/>
              </a:solidFill>
            </a:endParaRPr>
          </a:p>
        </p:txBody>
      </p:sp>
      <p:sp>
        <p:nvSpPr>
          <p:cNvPr id="67" name="Rectangle 66"/>
          <p:cNvSpPr/>
          <p:nvPr/>
        </p:nvSpPr>
        <p:spPr>
          <a:xfrm>
            <a:off x="1761733" y="3596922"/>
            <a:ext cx="2867174" cy="62561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463" tIns="34286" rIns="137117" bIns="34286" rtlCol="0" anchor="ctr"/>
          <a:lstStyle/>
          <a:p>
            <a:pPr>
              <a:spcAft>
                <a:spcPts val="900"/>
              </a:spcAft>
            </a:pPr>
            <a:r>
              <a:rPr lang="en-US" sz="1600" b="1" dirty="0" smtClean="0">
                <a:solidFill>
                  <a:schemeClr val="bg1"/>
                </a:solidFill>
              </a:rPr>
              <a:t>Respond Faster</a:t>
            </a:r>
            <a:endParaRPr lang="en-US" sz="1600" b="1" dirty="0">
              <a:solidFill>
                <a:schemeClr val="bg1"/>
              </a:solidFill>
            </a:endParaRPr>
          </a:p>
        </p:txBody>
      </p:sp>
      <p:sp>
        <p:nvSpPr>
          <p:cNvPr id="80" name="TextBox 79"/>
          <p:cNvSpPr txBox="1"/>
          <p:nvPr/>
        </p:nvSpPr>
        <p:spPr>
          <a:xfrm>
            <a:off x="1750962" y="1200558"/>
            <a:ext cx="409370" cy="654023"/>
          </a:xfrm>
          <a:prstGeom prst="rect">
            <a:avLst/>
          </a:prstGeom>
          <a:noFill/>
        </p:spPr>
        <p:txBody>
          <a:bodyPr wrap="none" lIns="68562" tIns="34289" rIns="68562" bIns="34289" rtlCol="0" anchor="ctr">
            <a:spAutoFit/>
          </a:bodyPr>
          <a:lstStyle/>
          <a:p>
            <a:pPr algn="ctr"/>
            <a:r>
              <a:rPr lang="en-US" sz="3800" b="1" dirty="0">
                <a:solidFill>
                  <a:schemeClr val="bg1"/>
                </a:solidFill>
              </a:rPr>
              <a:t>1</a:t>
            </a:r>
            <a:endParaRPr lang="en-US" sz="3800" b="1" baseline="30000" dirty="0">
              <a:solidFill>
                <a:schemeClr val="bg1"/>
              </a:solidFill>
            </a:endParaRPr>
          </a:p>
        </p:txBody>
      </p:sp>
      <p:sp>
        <p:nvSpPr>
          <p:cNvPr id="87" name="AutoShape 35"/>
          <p:cNvSpPr>
            <a:spLocks noChangeArrowheads="1"/>
          </p:cNvSpPr>
          <p:nvPr/>
        </p:nvSpPr>
        <p:spPr bwMode="auto">
          <a:xfrm>
            <a:off x="3412945" y="1198206"/>
            <a:ext cx="885363" cy="721073"/>
          </a:xfrm>
          <a:prstGeom prst="homePlate">
            <a:avLst>
              <a:gd name="adj" fmla="val 26605"/>
            </a:avLst>
          </a:prstGeom>
          <a:gradFill flip="none" rotWithShape="1">
            <a:gsLst>
              <a:gs pos="0">
                <a:srgbClr val="181929">
                  <a:alpha val="0"/>
                </a:srgbClr>
              </a:gs>
              <a:gs pos="100000">
                <a:schemeClr val="bg2">
                  <a:alpha val="33000"/>
                  <a:lumMod val="30000"/>
                  <a:lumOff val="70000"/>
                </a:schemeClr>
              </a:gs>
            </a:gsLst>
            <a:lin ang="0" scaled="0"/>
            <a:tileRect/>
          </a:gradFill>
          <a:ln w="25400" cap="flat" cmpd="sng" algn="ctr">
            <a:noFill/>
            <a:prstDash val="solid"/>
            <a:round/>
            <a:headEnd type="none" w="med" len="med"/>
            <a:tailEnd type="none" w="med" len="med"/>
          </a:ln>
          <a:effectLst/>
        </p:spPr>
        <p:txBody>
          <a:bodyPr rot="0" spcFirstLastPara="0" vertOverflow="overflow" horzOverflow="overflow" vert="horz" wrap="square" lIns="82118" tIns="41057" rIns="82118" bIns="41057" numCol="1" spcCol="0" rtlCol="0" fromWordArt="0" anchor="ctr" anchorCtr="0" forceAA="0" compatLnSpc="1">
            <a:prstTxWarp prst="textNoShape">
              <a:avLst/>
            </a:prstTxWarp>
            <a:noAutofit/>
          </a:bodyPr>
          <a:lstStyle/>
          <a:p>
            <a:pPr defTabSz="814320" eaLnBrk="0" fontAlgn="base" hangingPunct="0">
              <a:lnSpc>
                <a:spcPct val="90000"/>
              </a:lnSpc>
              <a:spcBef>
                <a:spcPts val="600"/>
              </a:spcBef>
              <a:spcAft>
                <a:spcPct val="0"/>
              </a:spcAft>
            </a:pPr>
            <a:endParaRPr lang="en-US" sz="1600" dirty="0">
              <a:solidFill>
                <a:srgbClr val="FFFFFF"/>
              </a:solidFill>
              <a:latin typeface="Arial"/>
              <a:ea typeface="Apple LiGothic Medium"/>
              <a:cs typeface="Arial" charset="0"/>
            </a:endParaRPr>
          </a:p>
        </p:txBody>
      </p:sp>
      <p:sp>
        <p:nvSpPr>
          <p:cNvPr id="88" name="TextBox 87"/>
          <p:cNvSpPr txBox="1"/>
          <p:nvPr/>
        </p:nvSpPr>
        <p:spPr>
          <a:xfrm>
            <a:off x="1750962" y="2376073"/>
            <a:ext cx="409370" cy="654023"/>
          </a:xfrm>
          <a:prstGeom prst="rect">
            <a:avLst/>
          </a:prstGeom>
          <a:noFill/>
        </p:spPr>
        <p:txBody>
          <a:bodyPr wrap="none" lIns="68562" tIns="34289" rIns="68562" bIns="34289" rtlCol="0" anchor="ctr">
            <a:spAutoFit/>
          </a:bodyPr>
          <a:lstStyle/>
          <a:p>
            <a:pPr algn="ctr"/>
            <a:r>
              <a:rPr lang="en-US" sz="3800" b="1" dirty="0" smtClean="0">
                <a:solidFill>
                  <a:schemeClr val="bg1"/>
                </a:solidFill>
              </a:rPr>
              <a:t>2</a:t>
            </a:r>
            <a:endParaRPr lang="en-US" sz="3800" b="1" baseline="30000" dirty="0">
              <a:solidFill>
                <a:schemeClr val="bg1"/>
              </a:solidFill>
            </a:endParaRPr>
          </a:p>
        </p:txBody>
      </p:sp>
      <p:sp>
        <p:nvSpPr>
          <p:cNvPr id="89" name="TextBox 88"/>
          <p:cNvSpPr txBox="1"/>
          <p:nvPr/>
        </p:nvSpPr>
        <p:spPr>
          <a:xfrm>
            <a:off x="1750962" y="3572507"/>
            <a:ext cx="409370" cy="654023"/>
          </a:xfrm>
          <a:prstGeom prst="rect">
            <a:avLst/>
          </a:prstGeom>
          <a:noFill/>
        </p:spPr>
        <p:txBody>
          <a:bodyPr wrap="none" lIns="68562" tIns="34289" rIns="68562" bIns="34289" rtlCol="0" anchor="ctr">
            <a:spAutoFit/>
          </a:bodyPr>
          <a:lstStyle/>
          <a:p>
            <a:pPr algn="ctr"/>
            <a:r>
              <a:rPr lang="en-US" sz="3800" b="1" dirty="0" smtClean="0">
                <a:solidFill>
                  <a:schemeClr val="bg1"/>
                </a:solidFill>
              </a:rPr>
              <a:t>3</a:t>
            </a:r>
            <a:endParaRPr lang="en-US" sz="3800" b="1" baseline="30000" dirty="0">
              <a:solidFill>
                <a:schemeClr val="bg1"/>
              </a:solidFill>
            </a:endParaRPr>
          </a:p>
        </p:txBody>
      </p:sp>
      <p:sp>
        <p:nvSpPr>
          <p:cNvPr id="90" name="AutoShape 35"/>
          <p:cNvSpPr>
            <a:spLocks noChangeArrowheads="1"/>
          </p:cNvSpPr>
          <p:nvPr/>
        </p:nvSpPr>
        <p:spPr bwMode="auto">
          <a:xfrm>
            <a:off x="3412945" y="2408735"/>
            <a:ext cx="885363" cy="721073"/>
          </a:xfrm>
          <a:prstGeom prst="homePlate">
            <a:avLst>
              <a:gd name="adj" fmla="val 26605"/>
            </a:avLst>
          </a:prstGeom>
          <a:gradFill flip="none" rotWithShape="1">
            <a:gsLst>
              <a:gs pos="0">
                <a:srgbClr val="181929">
                  <a:alpha val="0"/>
                </a:srgbClr>
              </a:gs>
              <a:gs pos="100000">
                <a:schemeClr val="bg2">
                  <a:alpha val="33000"/>
                  <a:lumMod val="30000"/>
                  <a:lumOff val="70000"/>
                </a:schemeClr>
              </a:gs>
            </a:gsLst>
            <a:lin ang="0" scaled="0"/>
            <a:tileRect/>
          </a:gradFill>
          <a:ln w="25400" cap="flat" cmpd="sng" algn="ctr">
            <a:noFill/>
            <a:prstDash val="solid"/>
            <a:round/>
            <a:headEnd type="none" w="med" len="med"/>
            <a:tailEnd type="none" w="med" len="med"/>
          </a:ln>
          <a:effectLst/>
        </p:spPr>
        <p:txBody>
          <a:bodyPr rot="0" spcFirstLastPara="0" vertOverflow="overflow" horzOverflow="overflow" vert="horz" wrap="square" lIns="82118" tIns="41057" rIns="82118" bIns="41057" numCol="1" spcCol="0" rtlCol="0" fromWordArt="0" anchor="ctr" anchorCtr="0" forceAA="0" compatLnSpc="1">
            <a:prstTxWarp prst="textNoShape">
              <a:avLst/>
            </a:prstTxWarp>
            <a:noAutofit/>
          </a:bodyPr>
          <a:lstStyle/>
          <a:p>
            <a:pPr defTabSz="814320" eaLnBrk="0" fontAlgn="base" hangingPunct="0">
              <a:lnSpc>
                <a:spcPct val="90000"/>
              </a:lnSpc>
              <a:spcBef>
                <a:spcPts val="600"/>
              </a:spcBef>
              <a:spcAft>
                <a:spcPct val="0"/>
              </a:spcAft>
            </a:pPr>
            <a:endParaRPr lang="en-US" sz="1600" dirty="0">
              <a:solidFill>
                <a:srgbClr val="FFFFFF"/>
              </a:solidFill>
              <a:latin typeface="Arial"/>
              <a:ea typeface="Apple LiGothic Medium"/>
              <a:cs typeface="Arial" charset="0"/>
            </a:endParaRPr>
          </a:p>
        </p:txBody>
      </p:sp>
      <p:sp>
        <p:nvSpPr>
          <p:cNvPr id="91" name="AutoShape 35"/>
          <p:cNvSpPr>
            <a:spLocks noChangeArrowheads="1"/>
          </p:cNvSpPr>
          <p:nvPr/>
        </p:nvSpPr>
        <p:spPr bwMode="auto">
          <a:xfrm>
            <a:off x="3412945" y="3547272"/>
            <a:ext cx="885363" cy="721073"/>
          </a:xfrm>
          <a:prstGeom prst="homePlate">
            <a:avLst>
              <a:gd name="adj" fmla="val 26605"/>
            </a:avLst>
          </a:prstGeom>
          <a:gradFill flip="none" rotWithShape="1">
            <a:gsLst>
              <a:gs pos="0">
                <a:srgbClr val="181929">
                  <a:alpha val="0"/>
                </a:srgbClr>
              </a:gs>
              <a:gs pos="100000">
                <a:schemeClr val="bg2">
                  <a:alpha val="33000"/>
                  <a:lumMod val="30000"/>
                  <a:lumOff val="70000"/>
                </a:schemeClr>
              </a:gs>
            </a:gsLst>
            <a:lin ang="0" scaled="0"/>
            <a:tileRect/>
          </a:gradFill>
          <a:ln w="25400" cap="flat" cmpd="sng" algn="ctr">
            <a:noFill/>
            <a:prstDash val="solid"/>
            <a:round/>
            <a:headEnd type="none" w="med" len="med"/>
            <a:tailEnd type="none" w="med" len="med"/>
          </a:ln>
          <a:effectLst/>
        </p:spPr>
        <p:txBody>
          <a:bodyPr rot="0" spcFirstLastPara="0" vertOverflow="overflow" horzOverflow="overflow" vert="horz" wrap="square" lIns="82118" tIns="41057" rIns="82118" bIns="41057" numCol="1" spcCol="0" rtlCol="0" fromWordArt="0" anchor="ctr" anchorCtr="0" forceAA="0" compatLnSpc="1">
            <a:prstTxWarp prst="textNoShape">
              <a:avLst/>
            </a:prstTxWarp>
            <a:noAutofit/>
          </a:bodyPr>
          <a:lstStyle/>
          <a:p>
            <a:pPr defTabSz="814320" eaLnBrk="0" fontAlgn="base" hangingPunct="0">
              <a:lnSpc>
                <a:spcPct val="90000"/>
              </a:lnSpc>
              <a:spcBef>
                <a:spcPts val="600"/>
              </a:spcBef>
              <a:spcAft>
                <a:spcPct val="0"/>
              </a:spcAft>
            </a:pPr>
            <a:endParaRPr lang="en-US" sz="1600" dirty="0">
              <a:solidFill>
                <a:srgbClr val="FFFFFF"/>
              </a:solidFill>
              <a:latin typeface="Arial"/>
              <a:ea typeface="Apple LiGothic Medium"/>
              <a:cs typeface="Arial" charset="0"/>
            </a:endParaRPr>
          </a:p>
        </p:txBody>
      </p:sp>
      <p:sp>
        <p:nvSpPr>
          <p:cNvPr id="100" name="TextBox 99"/>
          <p:cNvSpPr txBox="1"/>
          <p:nvPr/>
        </p:nvSpPr>
        <p:spPr>
          <a:xfrm>
            <a:off x="4384377" y="2517439"/>
            <a:ext cx="4047104" cy="500135"/>
          </a:xfrm>
          <a:prstGeom prst="rect">
            <a:avLst/>
          </a:prstGeom>
          <a:noFill/>
        </p:spPr>
        <p:txBody>
          <a:bodyPr wrap="square" lIns="68562" tIns="34289" rIns="68562" bIns="34289" rtlCol="0">
            <a:spAutoFit/>
          </a:bodyPr>
          <a:lstStyle/>
          <a:p>
            <a:pPr lvl="0"/>
            <a:r>
              <a:rPr lang="en-US" sz="1400" dirty="0" smtClean="0">
                <a:solidFill>
                  <a:schemeClr val="bg1"/>
                </a:solidFill>
              </a:rPr>
              <a:t>Through analytics, increase </a:t>
            </a:r>
            <a:r>
              <a:rPr lang="en-US" sz="1400" dirty="0">
                <a:solidFill>
                  <a:schemeClr val="bg1"/>
                </a:solidFill>
              </a:rPr>
              <a:t>visibility </a:t>
            </a:r>
            <a:r>
              <a:rPr lang="en-US" sz="1400" dirty="0" smtClean="0">
                <a:solidFill>
                  <a:schemeClr val="bg1"/>
                </a:solidFill>
              </a:rPr>
              <a:t>around threats, users, behavior, and infrastructure</a:t>
            </a:r>
            <a:endParaRPr lang="en-US" sz="1400" dirty="0">
              <a:solidFill>
                <a:schemeClr val="bg1"/>
              </a:solidFill>
            </a:endParaRPr>
          </a:p>
        </p:txBody>
      </p:sp>
      <p:sp>
        <p:nvSpPr>
          <p:cNvPr id="101" name="TextBox 100"/>
          <p:cNvSpPr txBox="1"/>
          <p:nvPr/>
        </p:nvSpPr>
        <p:spPr>
          <a:xfrm>
            <a:off x="4377306" y="3667929"/>
            <a:ext cx="4198846" cy="500135"/>
          </a:xfrm>
          <a:prstGeom prst="rect">
            <a:avLst/>
          </a:prstGeom>
          <a:noFill/>
        </p:spPr>
        <p:txBody>
          <a:bodyPr wrap="square" lIns="68562" tIns="34289" rIns="68562" bIns="34289" rtlCol="0">
            <a:spAutoFit/>
          </a:bodyPr>
          <a:lstStyle/>
          <a:p>
            <a:pPr lvl="0"/>
            <a:r>
              <a:rPr lang="en-US" sz="1400" dirty="0" smtClean="0">
                <a:solidFill>
                  <a:schemeClr val="bg1"/>
                </a:solidFill>
              </a:rPr>
              <a:t>Use identity- </a:t>
            </a:r>
            <a:r>
              <a:rPr lang="en-US" sz="1400" dirty="0">
                <a:solidFill>
                  <a:schemeClr val="bg1"/>
                </a:solidFill>
              </a:rPr>
              <a:t>and context-based </a:t>
            </a:r>
            <a:r>
              <a:rPr lang="en-US" sz="1400" dirty="0" smtClean="0">
                <a:solidFill>
                  <a:schemeClr val="bg1"/>
                </a:solidFill>
              </a:rPr>
              <a:t>information and behavior to improve security response</a:t>
            </a:r>
            <a:endParaRPr lang="en-US" sz="1400" dirty="0">
              <a:solidFill>
                <a:schemeClr val="bg1"/>
              </a:solidFill>
            </a:endParaRPr>
          </a:p>
        </p:txBody>
      </p:sp>
      <p:sp>
        <p:nvSpPr>
          <p:cNvPr id="6" name="Rectangle 5"/>
          <p:cNvSpPr/>
          <p:nvPr/>
        </p:nvSpPr>
        <p:spPr>
          <a:xfrm>
            <a:off x="4412358" y="1170682"/>
            <a:ext cx="4206596" cy="738664"/>
          </a:xfrm>
          <a:prstGeom prst="rect">
            <a:avLst/>
          </a:prstGeom>
        </p:spPr>
        <p:txBody>
          <a:bodyPr wrap="square">
            <a:spAutoFit/>
          </a:bodyPr>
          <a:lstStyle/>
          <a:p>
            <a:r>
              <a:rPr lang="en-US" sz="1400" dirty="0" smtClean="0">
                <a:solidFill>
                  <a:schemeClr val="bg1"/>
                </a:solidFill>
              </a:rPr>
              <a:t>Protect against advanced malware and threats across all infrastructure and the entire security continuum; detect and quarantine </a:t>
            </a:r>
            <a:r>
              <a:rPr lang="en-US" sz="1400" dirty="0" err="1" smtClean="0">
                <a:solidFill>
                  <a:schemeClr val="bg1"/>
                </a:solidFill>
              </a:rPr>
              <a:t>cyberattacks</a:t>
            </a:r>
            <a:endParaRPr lang="en-US" sz="1400" dirty="0" smtClean="0">
              <a:solidFill>
                <a:schemeClr val="bg1"/>
              </a:solidFill>
            </a:endParaRPr>
          </a:p>
        </p:txBody>
      </p:sp>
      <p:grpSp>
        <p:nvGrpSpPr>
          <p:cNvPr id="3" name="Group 2"/>
          <p:cNvGrpSpPr/>
          <p:nvPr/>
        </p:nvGrpSpPr>
        <p:grpSpPr>
          <a:xfrm>
            <a:off x="808754" y="2483100"/>
            <a:ext cx="548640" cy="548640"/>
            <a:chOff x="-2628712" y="2074116"/>
            <a:chExt cx="548640" cy="548640"/>
          </a:xfrm>
        </p:grpSpPr>
        <p:sp>
          <p:nvSpPr>
            <p:cNvPr id="159" name="Oval 158"/>
            <p:cNvSpPr>
              <a:spLocks noChangeArrowheads="1"/>
            </p:cNvSpPr>
            <p:nvPr/>
          </p:nvSpPr>
          <p:spPr bwMode="auto">
            <a:xfrm>
              <a:off x="-2628712" y="2074116"/>
              <a:ext cx="548640" cy="548640"/>
            </a:xfrm>
            <a:prstGeom prst="ellipse">
              <a:avLst/>
            </a:prstGeom>
            <a:solidFill>
              <a:schemeClr val="accent2"/>
            </a:solidFill>
            <a:ln/>
          </p:spPr>
          <p:style>
            <a:lnRef idx="3">
              <a:schemeClr val="lt1"/>
            </a:lnRef>
            <a:fillRef idx="1">
              <a:schemeClr val="accent2"/>
            </a:fillRef>
            <a:effectRef idx="1">
              <a:schemeClr val="accent2"/>
            </a:effectRef>
            <a:fontRef idx="minor">
              <a:schemeClr val="lt1"/>
            </a:fontRef>
          </p:style>
          <p:txBody>
            <a:bodyPr lIns="68589" tIns="34295" rIns="68589" bIns="34295" rtlCol="0" anchor="ctr"/>
            <a:lstStyle/>
            <a:p>
              <a:pPr algn="ctr"/>
              <a:endParaRPr lang="en-US" dirty="0">
                <a:latin typeface="+mj-lt"/>
              </a:endParaRPr>
            </a:p>
          </p:txBody>
        </p:sp>
        <p:grpSp>
          <p:nvGrpSpPr>
            <p:cNvPr id="117" name="Group 19"/>
            <p:cNvGrpSpPr>
              <a:grpSpLocks noChangeAspect="1"/>
            </p:cNvGrpSpPr>
            <p:nvPr/>
          </p:nvGrpSpPr>
          <p:grpSpPr bwMode="auto">
            <a:xfrm>
              <a:off x="-2494261" y="2229303"/>
              <a:ext cx="285392" cy="256743"/>
              <a:chOff x="2370" y="1703"/>
              <a:chExt cx="1020" cy="914"/>
            </a:xfrm>
            <a:gradFill flip="none" rotWithShape="1">
              <a:gsLst>
                <a:gs pos="0">
                  <a:schemeClr val="bg1"/>
                </a:gs>
                <a:gs pos="100000">
                  <a:srgbClr val="FFFFFF">
                    <a:alpha val="64000"/>
                  </a:srgbClr>
                </a:gs>
              </a:gsLst>
              <a:lin ang="13020000" scaled="0"/>
              <a:tileRect/>
            </a:gradFill>
          </p:grpSpPr>
          <p:sp>
            <p:nvSpPr>
              <p:cNvPr id="118" name="Rectangle 20"/>
              <p:cNvSpPr>
                <a:spLocks noChangeArrowheads="1"/>
              </p:cNvSpPr>
              <p:nvPr/>
            </p:nvSpPr>
            <p:spPr bwMode="auto">
              <a:xfrm>
                <a:off x="2513" y="2089"/>
                <a:ext cx="135" cy="157"/>
              </a:xfrm>
              <a:prstGeom prst="rect">
                <a:avLst/>
              </a:prstGeom>
              <a:solidFill>
                <a:schemeClr val="bg1"/>
              </a:solidFill>
              <a:ln w="9525">
                <a:noFill/>
                <a:round/>
                <a:headEnd/>
                <a:tailEnd/>
              </a:ln>
              <a:effectLst>
                <a:outerShdw blurRad="50800" dist="12700" dir="5400000" algn="t" rotWithShape="0">
                  <a:prstClr val="black">
                    <a:alpha val="40000"/>
                  </a:prstClr>
                </a:outerShdw>
              </a:effectLst>
              <a:extLst/>
            </p:spPr>
            <p:txBody>
              <a:bodyPr/>
              <a:lstStyle/>
              <a:p>
                <a:pPr fontAlgn="auto">
                  <a:spcBef>
                    <a:spcPts val="0"/>
                  </a:spcBef>
                  <a:spcAft>
                    <a:spcPts val="0"/>
                  </a:spcAft>
                  <a:defRPr/>
                </a:pPr>
                <a:endParaRPr lang="en-US" dirty="0">
                  <a:latin typeface="+mn-lt"/>
                  <a:ea typeface="+mn-ea"/>
                </a:endParaRPr>
              </a:p>
            </p:txBody>
          </p:sp>
          <p:sp>
            <p:nvSpPr>
              <p:cNvPr id="119" name="Rectangle 21"/>
              <p:cNvSpPr>
                <a:spLocks noChangeArrowheads="1"/>
              </p:cNvSpPr>
              <p:nvPr/>
            </p:nvSpPr>
            <p:spPr bwMode="auto">
              <a:xfrm>
                <a:off x="2698" y="1846"/>
                <a:ext cx="143" cy="400"/>
              </a:xfrm>
              <a:prstGeom prst="rect">
                <a:avLst/>
              </a:prstGeom>
              <a:solidFill>
                <a:schemeClr val="bg1"/>
              </a:solidFill>
              <a:ln w="9525">
                <a:noFill/>
                <a:round/>
                <a:headEnd/>
                <a:tailEnd/>
              </a:ln>
              <a:effectLst>
                <a:outerShdw blurRad="50800" dist="12700" dir="5400000" algn="t" rotWithShape="0">
                  <a:prstClr val="black">
                    <a:alpha val="40000"/>
                  </a:prstClr>
                </a:outerShdw>
              </a:effectLst>
              <a:extLst/>
            </p:spPr>
            <p:txBody>
              <a:bodyPr/>
              <a:lstStyle/>
              <a:p>
                <a:pPr fontAlgn="auto">
                  <a:spcBef>
                    <a:spcPts val="0"/>
                  </a:spcBef>
                  <a:spcAft>
                    <a:spcPts val="0"/>
                  </a:spcAft>
                  <a:defRPr/>
                </a:pPr>
                <a:endParaRPr lang="en-US" dirty="0">
                  <a:latin typeface="+mn-lt"/>
                  <a:ea typeface="+mn-ea"/>
                </a:endParaRPr>
              </a:p>
            </p:txBody>
          </p:sp>
          <p:sp>
            <p:nvSpPr>
              <p:cNvPr id="120" name="Freeform 22"/>
              <p:cNvSpPr>
                <a:spLocks/>
              </p:cNvSpPr>
              <p:nvPr/>
            </p:nvSpPr>
            <p:spPr bwMode="auto">
              <a:xfrm>
                <a:off x="2891" y="2196"/>
                <a:ext cx="142" cy="43"/>
              </a:xfrm>
              <a:custGeom>
                <a:avLst/>
                <a:gdLst>
                  <a:gd name="T0" fmla="*/ 142 w 142"/>
                  <a:gd name="T1" fmla="*/ 0 h 43"/>
                  <a:gd name="T2" fmla="*/ 0 w 142"/>
                  <a:gd name="T3" fmla="*/ 43 h 43"/>
                  <a:gd name="T4" fmla="*/ 92 w 142"/>
                  <a:gd name="T5" fmla="*/ 43 h 43"/>
                  <a:gd name="T6" fmla="*/ 142 w 142"/>
                  <a:gd name="T7" fmla="*/ 28 h 43"/>
                  <a:gd name="T8" fmla="*/ 142 w 142"/>
                  <a:gd name="T9" fmla="*/ 0 h 43"/>
                </a:gdLst>
                <a:ahLst/>
                <a:cxnLst>
                  <a:cxn ang="0">
                    <a:pos x="T0" y="T1"/>
                  </a:cxn>
                  <a:cxn ang="0">
                    <a:pos x="T2" y="T3"/>
                  </a:cxn>
                  <a:cxn ang="0">
                    <a:pos x="T4" y="T5"/>
                  </a:cxn>
                  <a:cxn ang="0">
                    <a:pos x="T6" y="T7"/>
                  </a:cxn>
                  <a:cxn ang="0">
                    <a:pos x="T8" y="T9"/>
                  </a:cxn>
                </a:cxnLst>
                <a:rect l="0" t="0" r="r" b="b"/>
                <a:pathLst>
                  <a:path w="142" h="43">
                    <a:moveTo>
                      <a:pt x="142" y="0"/>
                    </a:moveTo>
                    <a:lnTo>
                      <a:pt x="0" y="43"/>
                    </a:lnTo>
                    <a:lnTo>
                      <a:pt x="92" y="43"/>
                    </a:lnTo>
                    <a:lnTo>
                      <a:pt x="142" y="28"/>
                    </a:lnTo>
                    <a:lnTo>
                      <a:pt x="142" y="0"/>
                    </a:lnTo>
                    <a:close/>
                  </a:path>
                </a:pathLst>
              </a:custGeom>
              <a:solidFill>
                <a:schemeClr val="bg1"/>
              </a:solidFill>
              <a:ln w="9525">
                <a:noFill/>
                <a:round/>
                <a:headEnd/>
                <a:tailEnd/>
              </a:ln>
              <a:effectLst>
                <a:outerShdw blurRad="50800" dist="12700" dir="5400000" algn="t" rotWithShape="0">
                  <a:prstClr val="black">
                    <a:alpha val="40000"/>
                  </a:prstClr>
                </a:outerShdw>
              </a:effectLst>
              <a:extLst/>
            </p:spPr>
            <p:txBody>
              <a:bodyPr/>
              <a:lstStyle/>
              <a:p>
                <a:pPr fontAlgn="auto">
                  <a:spcBef>
                    <a:spcPts val="0"/>
                  </a:spcBef>
                  <a:spcAft>
                    <a:spcPts val="0"/>
                  </a:spcAft>
                  <a:defRPr/>
                </a:pPr>
                <a:endParaRPr lang="en-US" dirty="0">
                  <a:latin typeface="+mn-lt"/>
                  <a:ea typeface="+mn-ea"/>
                </a:endParaRPr>
              </a:p>
            </p:txBody>
          </p:sp>
          <p:sp>
            <p:nvSpPr>
              <p:cNvPr id="128" name="Freeform 23"/>
              <p:cNvSpPr>
                <a:spLocks/>
              </p:cNvSpPr>
              <p:nvPr/>
            </p:nvSpPr>
            <p:spPr bwMode="auto">
              <a:xfrm>
                <a:off x="2884" y="2139"/>
                <a:ext cx="149" cy="85"/>
              </a:xfrm>
              <a:custGeom>
                <a:avLst/>
                <a:gdLst>
                  <a:gd name="T0" fmla="*/ 149 w 149"/>
                  <a:gd name="T1" fmla="*/ 0 h 85"/>
                  <a:gd name="T2" fmla="*/ 0 w 149"/>
                  <a:gd name="T3" fmla="*/ 50 h 85"/>
                  <a:gd name="T4" fmla="*/ 0 w 149"/>
                  <a:gd name="T5" fmla="*/ 85 h 85"/>
                  <a:gd name="T6" fmla="*/ 149 w 149"/>
                  <a:gd name="T7" fmla="*/ 35 h 85"/>
                  <a:gd name="T8" fmla="*/ 149 w 149"/>
                  <a:gd name="T9" fmla="*/ 0 h 85"/>
                </a:gdLst>
                <a:ahLst/>
                <a:cxnLst>
                  <a:cxn ang="0">
                    <a:pos x="T0" y="T1"/>
                  </a:cxn>
                  <a:cxn ang="0">
                    <a:pos x="T2" y="T3"/>
                  </a:cxn>
                  <a:cxn ang="0">
                    <a:pos x="T4" y="T5"/>
                  </a:cxn>
                  <a:cxn ang="0">
                    <a:pos x="T6" y="T7"/>
                  </a:cxn>
                  <a:cxn ang="0">
                    <a:pos x="T8" y="T9"/>
                  </a:cxn>
                </a:cxnLst>
                <a:rect l="0" t="0" r="r" b="b"/>
                <a:pathLst>
                  <a:path w="149" h="85">
                    <a:moveTo>
                      <a:pt x="149" y="0"/>
                    </a:moveTo>
                    <a:lnTo>
                      <a:pt x="0" y="50"/>
                    </a:lnTo>
                    <a:lnTo>
                      <a:pt x="0" y="85"/>
                    </a:lnTo>
                    <a:lnTo>
                      <a:pt x="149" y="35"/>
                    </a:lnTo>
                    <a:lnTo>
                      <a:pt x="149" y="0"/>
                    </a:lnTo>
                    <a:close/>
                  </a:path>
                </a:pathLst>
              </a:custGeom>
              <a:solidFill>
                <a:schemeClr val="bg1"/>
              </a:solidFill>
              <a:ln w="9525">
                <a:noFill/>
                <a:round/>
                <a:headEnd/>
                <a:tailEnd/>
              </a:ln>
              <a:effectLst>
                <a:outerShdw blurRad="50800" dist="12700" dir="5400000" algn="t" rotWithShape="0">
                  <a:prstClr val="black">
                    <a:alpha val="40000"/>
                  </a:prstClr>
                </a:outerShdw>
              </a:effectLst>
              <a:extLst/>
            </p:spPr>
            <p:txBody>
              <a:bodyPr/>
              <a:lstStyle/>
              <a:p>
                <a:pPr fontAlgn="auto">
                  <a:spcBef>
                    <a:spcPts val="0"/>
                  </a:spcBef>
                  <a:spcAft>
                    <a:spcPts val="0"/>
                  </a:spcAft>
                  <a:defRPr/>
                </a:pPr>
                <a:endParaRPr lang="en-US" dirty="0">
                  <a:latin typeface="+mn-lt"/>
                  <a:ea typeface="+mn-ea"/>
                </a:endParaRPr>
              </a:p>
            </p:txBody>
          </p:sp>
          <p:sp>
            <p:nvSpPr>
              <p:cNvPr id="135" name="Freeform 24"/>
              <p:cNvSpPr>
                <a:spLocks/>
              </p:cNvSpPr>
              <p:nvPr/>
            </p:nvSpPr>
            <p:spPr bwMode="auto">
              <a:xfrm>
                <a:off x="2884" y="1939"/>
                <a:ext cx="71" cy="21"/>
              </a:xfrm>
              <a:custGeom>
                <a:avLst/>
                <a:gdLst>
                  <a:gd name="T0" fmla="*/ 0 w 71"/>
                  <a:gd name="T1" fmla="*/ 0 h 21"/>
                  <a:gd name="T2" fmla="*/ 0 w 71"/>
                  <a:gd name="T3" fmla="*/ 21 h 21"/>
                  <a:gd name="T4" fmla="*/ 71 w 71"/>
                  <a:gd name="T5" fmla="*/ 0 h 21"/>
                  <a:gd name="T6" fmla="*/ 0 w 71"/>
                  <a:gd name="T7" fmla="*/ 0 h 21"/>
                </a:gdLst>
                <a:ahLst/>
                <a:cxnLst>
                  <a:cxn ang="0">
                    <a:pos x="T0" y="T1"/>
                  </a:cxn>
                  <a:cxn ang="0">
                    <a:pos x="T2" y="T3"/>
                  </a:cxn>
                  <a:cxn ang="0">
                    <a:pos x="T4" y="T5"/>
                  </a:cxn>
                  <a:cxn ang="0">
                    <a:pos x="T6" y="T7"/>
                  </a:cxn>
                </a:cxnLst>
                <a:rect l="0" t="0" r="r" b="b"/>
                <a:pathLst>
                  <a:path w="71" h="21">
                    <a:moveTo>
                      <a:pt x="0" y="0"/>
                    </a:moveTo>
                    <a:lnTo>
                      <a:pt x="0" y="21"/>
                    </a:lnTo>
                    <a:lnTo>
                      <a:pt x="71" y="0"/>
                    </a:lnTo>
                    <a:lnTo>
                      <a:pt x="0" y="0"/>
                    </a:lnTo>
                    <a:close/>
                  </a:path>
                </a:pathLst>
              </a:custGeom>
              <a:solidFill>
                <a:schemeClr val="bg1"/>
              </a:solidFill>
              <a:ln w="9525">
                <a:noFill/>
                <a:round/>
                <a:headEnd/>
                <a:tailEnd/>
              </a:ln>
              <a:effectLst>
                <a:outerShdw blurRad="50800" dist="12700" dir="5400000" algn="t" rotWithShape="0">
                  <a:prstClr val="black">
                    <a:alpha val="40000"/>
                  </a:prstClr>
                </a:outerShdw>
              </a:effectLst>
              <a:extLst/>
            </p:spPr>
            <p:txBody>
              <a:bodyPr/>
              <a:lstStyle/>
              <a:p>
                <a:pPr fontAlgn="auto">
                  <a:spcBef>
                    <a:spcPts val="0"/>
                  </a:spcBef>
                  <a:spcAft>
                    <a:spcPts val="0"/>
                  </a:spcAft>
                  <a:defRPr/>
                </a:pPr>
                <a:endParaRPr lang="en-US" dirty="0">
                  <a:latin typeface="+mn-lt"/>
                  <a:ea typeface="+mn-ea"/>
                </a:endParaRPr>
              </a:p>
            </p:txBody>
          </p:sp>
          <p:sp>
            <p:nvSpPr>
              <p:cNvPr id="136" name="Freeform 25"/>
              <p:cNvSpPr>
                <a:spLocks/>
              </p:cNvSpPr>
              <p:nvPr/>
            </p:nvSpPr>
            <p:spPr bwMode="auto">
              <a:xfrm>
                <a:off x="2884" y="2089"/>
                <a:ext cx="149" cy="78"/>
              </a:xfrm>
              <a:custGeom>
                <a:avLst/>
                <a:gdLst>
                  <a:gd name="T0" fmla="*/ 149 w 149"/>
                  <a:gd name="T1" fmla="*/ 0 h 78"/>
                  <a:gd name="T2" fmla="*/ 0 w 149"/>
                  <a:gd name="T3" fmla="*/ 50 h 78"/>
                  <a:gd name="T4" fmla="*/ 0 w 149"/>
                  <a:gd name="T5" fmla="*/ 78 h 78"/>
                  <a:gd name="T6" fmla="*/ 149 w 149"/>
                  <a:gd name="T7" fmla="*/ 28 h 78"/>
                  <a:gd name="T8" fmla="*/ 149 w 149"/>
                  <a:gd name="T9" fmla="*/ 0 h 78"/>
                </a:gdLst>
                <a:ahLst/>
                <a:cxnLst>
                  <a:cxn ang="0">
                    <a:pos x="T0" y="T1"/>
                  </a:cxn>
                  <a:cxn ang="0">
                    <a:pos x="T2" y="T3"/>
                  </a:cxn>
                  <a:cxn ang="0">
                    <a:pos x="T4" y="T5"/>
                  </a:cxn>
                  <a:cxn ang="0">
                    <a:pos x="T6" y="T7"/>
                  </a:cxn>
                  <a:cxn ang="0">
                    <a:pos x="T8" y="T9"/>
                  </a:cxn>
                </a:cxnLst>
                <a:rect l="0" t="0" r="r" b="b"/>
                <a:pathLst>
                  <a:path w="149" h="78">
                    <a:moveTo>
                      <a:pt x="149" y="0"/>
                    </a:moveTo>
                    <a:lnTo>
                      <a:pt x="0" y="50"/>
                    </a:lnTo>
                    <a:lnTo>
                      <a:pt x="0" y="78"/>
                    </a:lnTo>
                    <a:lnTo>
                      <a:pt x="149" y="28"/>
                    </a:lnTo>
                    <a:lnTo>
                      <a:pt x="149" y="0"/>
                    </a:lnTo>
                    <a:close/>
                  </a:path>
                </a:pathLst>
              </a:custGeom>
              <a:solidFill>
                <a:schemeClr val="bg1"/>
              </a:solidFill>
              <a:ln w="9525">
                <a:noFill/>
                <a:round/>
                <a:headEnd/>
                <a:tailEnd/>
              </a:ln>
              <a:effectLst>
                <a:outerShdw blurRad="50800" dist="12700" dir="5400000" algn="t" rotWithShape="0">
                  <a:prstClr val="black">
                    <a:alpha val="40000"/>
                  </a:prstClr>
                </a:outerShdw>
              </a:effectLst>
              <a:extLst/>
            </p:spPr>
            <p:txBody>
              <a:bodyPr/>
              <a:lstStyle/>
              <a:p>
                <a:pPr fontAlgn="auto">
                  <a:spcBef>
                    <a:spcPts val="0"/>
                  </a:spcBef>
                  <a:spcAft>
                    <a:spcPts val="0"/>
                  </a:spcAft>
                  <a:defRPr/>
                </a:pPr>
                <a:endParaRPr lang="en-US" dirty="0">
                  <a:latin typeface="+mn-lt"/>
                  <a:ea typeface="+mn-ea"/>
                </a:endParaRPr>
              </a:p>
            </p:txBody>
          </p:sp>
          <p:sp>
            <p:nvSpPr>
              <p:cNvPr id="137" name="Freeform 26"/>
              <p:cNvSpPr>
                <a:spLocks/>
              </p:cNvSpPr>
              <p:nvPr/>
            </p:nvSpPr>
            <p:spPr bwMode="auto">
              <a:xfrm>
                <a:off x="2884" y="2039"/>
                <a:ext cx="149" cy="78"/>
              </a:xfrm>
              <a:custGeom>
                <a:avLst/>
                <a:gdLst>
                  <a:gd name="T0" fmla="*/ 149 w 149"/>
                  <a:gd name="T1" fmla="*/ 0 h 78"/>
                  <a:gd name="T2" fmla="*/ 0 w 149"/>
                  <a:gd name="T3" fmla="*/ 50 h 78"/>
                  <a:gd name="T4" fmla="*/ 0 w 149"/>
                  <a:gd name="T5" fmla="*/ 78 h 78"/>
                  <a:gd name="T6" fmla="*/ 149 w 149"/>
                  <a:gd name="T7" fmla="*/ 28 h 78"/>
                  <a:gd name="T8" fmla="*/ 149 w 149"/>
                  <a:gd name="T9" fmla="*/ 0 h 78"/>
                </a:gdLst>
                <a:ahLst/>
                <a:cxnLst>
                  <a:cxn ang="0">
                    <a:pos x="T0" y="T1"/>
                  </a:cxn>
                  <a:cxn ang="0">
                    <a:pos x="T2" y="T3"/>
                  </a:cxn>
                  <a:cxn ang="0">
                    <a:pos x="T4" y="T5"/>
                  </a:cxn>
                  <a:cxn ang="0">
                    <a:pos x="T6" y="T7"/>
                  </a:cxn>
                  <a:cxn ang="0">
                    <a:pos x="T8" y="T9"/>
                  </a:cxn>
                </a:cxnLst>
                <a:rect l="0" t="0" r="r" b="b"/>
                <a:pathLst>
                  <a:path w="149" h="78">
                    <a:moveTo>
                      <a:pt x="149" y="0"/>
                    </a:moveTo>
                    <a:lnTo>
                      <a:pt x="0" y="50"/>
                    </a:lnTo>
                    <a:lnTo>
                      <a:pt x="0" y="78"/>
                    </a:lnTo>
                    <a:lnTo>
                      <a:pt x="149" y="28"/>
                    </a:lnTo>
                    <a:lnTo>
                      <a:pt x="149" y="0"/>
                    </a:lnTo>
                    <a:close/>
                  </a:path>
                </a:pathLst>
              </a:custGeom>
              <a:solidFill>
                <a:schemeClr val="bg1"/>
              </a:solidFill>
              <a:ln w="9525">
                <a:noFill/>
                <a:round/>
                <a:headEnd/>
                <a:tailEnd/>
              </a:ln>
              <a:effectLst>
                <a:outerShdw blurRad="50800" dist="12700" dir="5400000" algn="t" rotWithShape="0">
                  <a:prstClr val="black">
                    <a:alpha val="40000"/>
                  </a:prstClr>
                </a:outerShdw>
              </a:effectLst>
              <a:extLst/>
            </p:spPr>
            <p:txBody>
              <a:bodyPr/>
              <a:lstStyle/>
              <a:p>
                <a:pPr fontAlgn="auto">
                  <a:spcBef>
                    <a:spcPts val="0"/>
                  </a:spcBef>
                  <a:spcAft>
                    <a:spcPts val="0"/>
                  </a:spcAft>
                  <a:defRPr/>
                </a:pPr>
                <a:endParaRPr lang="en-US" dirty="0">
                  <a:latin typeface="+mn-lt"/>
                  <a:ea typeface="+mn-ea"/>
                </a:endParaRPr>
              </a:p>
            </p:txBody>
          </p:sp>
          <p:sp>
            <p:nvSpPr>
              <p:cNvPr id="138" name="Freeform 27"/>
              <p:cNvSpPr>
                <a:spLocks/>
              </p:cNvSpPr>
              <p:nvPr/>
            </p:nvSpPr>
            <p:spPr bwMode="auto">
              <a:xfrm>
                <a:off x="2884" y="2034"/>
                <a:ext cx="149" cy="78"/>
              </a:xfrm>
              <a:custGeom>
                <a:avLst/>
                <a:gdLst>
                  <a:gd name="T0" fmla="*/ 149 w 149"/>
                  <a:gd name="T1" fmla="*/ 0 h 78"/>
                  <a:gd name="T2" fmla="*/ 0 w 149"/>
                  <a:gd name="T3" fmla="*/ 50 h 78"/>
                  <a:gd name="T4" fmla="*/ 0 w 149"/>
                  <a:gd name="T5" fmla="*/ 78 h 78"/>
                  <a:gd name="T6" fmla="*/ 149 w 149"/>
                  <a:gd name="T7" fmla="*/ 28 h 78"/>
                  <a:gd name="T8" fmla="*/ 149 w 149"/>
                  <a:gd name="T9" fmla="*/ 0 h 78"/>
                </a:gdLst>
                <a:ahLst/>
                <a:cxnLst>
                  <a:cxn ang="0">
                    <a:pos x="T0" y="T1"/>
                  </a:cxn>
                  <a:cxn ang="0">
                    <a:pos x="T2" y="T3"/>
                  </a:cxn>
                  <a:cxn ang="0">
                    <a:pos x="T4" y="T5"/>
                  </a:cxn>
                  <a:cxn ang="0">
                    <a:pos x="T6" y="T7"/>
                  </a:cxn>
                  <a:cxn ang="0">
                    <a:pos x="T8" y="T9"/>
                  </a:cxn>
                </a:cxnLst>
                <a:rect l="0" t="0" r="r" b="b"/>
                <a:pathLst>
                  <a:path w="149" h="78">
                    <a:moveTo>
                      <a:pt x="149" y="0"/>
                    </a:moveTo>
                    <a:lnTo>
                      <a:pt x="0" y="50"/>
                    </a:lnTo>
                    <a:lnTo>
                      <a:pt x="0" y="78"/>
                    </a:lnTo>
                    <a:lnTo>
                      <a:pt x="149" y="28"/>
                    </a:lnTo>
                    <a:lnTo>
                      <a:pt x="149" y="0"/>
                    </a:lnTo>
                    <a:close/>
                  </a:path>
                </a:pathLst>
              </a:custGeom>
              <a:solidFill>
                <a:schemeClr val="bg1"/>
              </a:solidFill>
              <a:ln w="9525">
                <a:noFill/>
                <a:round/>
                <a:headEnd/>
                <a:tailEnd/>
              </a:ln>
              <a:effectLst>
                <a:outerShdw blurRad="50800" dist="12700" dir="5400000" algn="t" rotWithShape="0">
                  <a:prstClr val="black">
                    <a:alpha val="40000"/>
                  </a:prstClr>
                </a:outerShdw>
              </a:effectLst>
              <a:extLst/>
            </p:spPr>
            <p:txBody>
              <a:bodyPr/>
              <a:lstStyle/>
              <a:p>
                <a:pPr fontAlgn="auto">
                  <a:spcBef>
                    <a:spcPts val="0"/>
                  </a:spcBef>
                  <a:spcAft>
                    <a:spcPts val="0"/>
                  </a:spcAft>
                  <a:defRPr/>
                </a:pPr>
                <a:endParaRPr lang="en-US" dirty="0">
                  <a:latin typeface="+mn-lt"/>
                  <a:ea typeface="+mn-ea"/>
                </a:endParaRPr>
              </a:p>
            </p:txBody>
          </p:sp>
          <p:sp>
            <p:nvSpPr>
              <p:cNvPr id="139" name="Freeform 28"/>
              <p:cNvSpPr>
                <a:spLocks/>
              </p:cNvSpPr>
              <p:nvPr/>
            </p:nvSpPr>
            <p:spPr bwMode="auto">
              <a:xfrm>
                <a:off x="2884" y="1939"/>
                <a:ext cx="149" cy="78"/>
              </a:xfrm>
              <a:custGeom>
                <a:avLst/>
                <a:gdLst>
                  <a:gd name="T0" fmla="*/ 149 w 149"/>
                  <a:gd name="T1" fmla="*/ 0 h 78"/>
                  <a:gd name="T2" fmla="*/ 135 w 149"/>
                  <a:gd name="T3" fmla="*/ 0 h 78"/>
                  <a:gd name="T4" fmla="*/ 0 w 149"/>
                  <a:gd name="T5" fmla="*/ 42 h 78"/>
                  <a:gd name="T6" fmla="*/ 0 w 149"/>
                  <a:gd name="T7" fmla="*/ 78 h 78"/>
                  <a:gd name="T8" fmla="*/ 149 w 149"/>
                  <a:gd name="T9" fmla="*/ 28 h 78"/>
                  <a:gd name="T10" fmla="*/ 149 w 149"/>
                  <a:gd name="T11" fmla="*/ 0 h 78"/>
                </a:gdLst>
                <a:ahLst/>
                <a:cxnLst>
                  <a:cxn ang="0">
                    <a:pos x="T0" y="T1"/>
                  </a:cxn>
                  <a:cxn ang="0">
                    <a:pos x="T2" y="T3"/>
                  </a:cxn>
                  <a:cxn ang="0">
                    <a:pos x="T4" y="T5"/>
                  </a:cxn>
                  <a:cxn ang="0">
                    <a:pos x="T6" y="T7"/>
                  </a:cxn>
                  <a:cxn ang="0">
                    <a:pos x="T8" y="T9"/>
                  </a:cxn>
                  <a:cxn ang="0">
                    <a:pos x="T10" y="T11"/>
                  </a:cxn>
                </a:cxnLst>
                <a:rect l="0" t="0" r="r" b="b"/>
                <a:pathLst>
                  <a:path w="149" h="78">
                    <a:moveTo>
                      <a:pt x="149" y="0"/>
                    </a:moveTo>
                    <a:lnTo>
                      <a:pt x="135" y="0"/>
                    </a:lnTo>
                    <a:lnTo>
                      <a:pt x="0" y="42"/>
                    </a:lnTo>
                    <a:lnTo>
                      <a:pt x="0" y="78"/>
                    </a:lnTo>
                    <a:lnTo>
                      <a:pt x="149" y="28"/>
                    </a:lnTo>
                    <a:lnTo>
                      <a:pt x="149" y="0"/>
                    </a:lnTo>
                    <a:close/>
                  </a:path>
                </a:pathLst>
              </a:custGeom>
              <a:solidFill>
                <a:schemeClr val="bg1"/>
              </a:solidFill>
              <a:ln w="9525">
                <a:noFill/>
                <a:round/>
                <a:headEnd/>
                <a:tailEnd/>
              </a:ln>
              <a:effectLst>
                <a:outerShdw blurRad="50800" dist="12700" dir="5400000" algn="t" rotWithShape="0">
                  <a:prstClr val="black">
                    <a:alpha val="40000"/>
                  </a:prstClr>
                </a:outerShdw>
              </a:effectLst>
              <a:extLst/>
            </p:spPr>
            <p:txBody>
              <a:bodyPr/>
              <a:lstStyle/>
              <a:p>
                <a:pPr fontAlgn="auto">
                  <a:spcBef>
                    <a:spcPts val="0"/>
                  </a:spcBef>
                  <a:spcAft>
                    <a:spcPts val="0"/>
                  </a:spcAft>
                  <a:defRPr/>
                </a:pPr>
                <a:endParaRPr lang="en-US" dirty="0">
                  <a:latin typeface="+mn-lt"/>
                  <a:ea typeface="+mn-ea"/>
                </a:endParaRPr>
              </a:p>
            </p:txBody>
          </p:sp>
          <p:sp>
            <p:nvSpPr>
              <p:cNvPr id="140" name="Rectangle 29"/>
              <p:cNvSpPr>
                <a:spLocks noChangeArrowheads="1"/>
              </p:cNvSpPr>
              <p:nvPr/>
            </p:nvSpPr>
            <p:spPr bwMode="auto">
              <a:xfrm>
                <a:off x="2513" y="2281"/>
                <a:ext cx="520" cy="29"/>
              </a:xfrm>
              <a:prstGeom prst="rect">
                <a:avLst/>
              </a:prstGeom>
              <a:solidFill>
                <a:schemeClr val="bg1"/>
              </a:solidFill>
              <a:ln w="9525">
                <a:noFill/>
                <a:round/>
                <a:headEnd/>
                <a:tailEnd/>
              </a:ln>
              <a:effectLst>
                <a:outerShdw blurRad="50800" dist="12700" dir="5400000" algn="t" rotWithShape="0">
                  <a:prstClr val="black">
                    <a:alpha val="40000"/>
                  </a:prstClr>
                </a:outerShdw>
              </a:effectLst>
              <a:extLst/>
            </p:spPr>
            <p:txBody>
              <a:bodyPr/>
              <a:lstStyle/>
              <a:p>
                <a:pPr fontAlgn="auto">
                  <a:spcBef>
                    <a:spcPts val="0"/>
                  </a:spcBef>
                  <a:spcAft>
                    <a:spcPts val="0"/>
                  </a:spcAft>
                  <a:defRPr/>
                </a:pPr>
                <a:endParaRPr lang="en-US" dirty="0">
                  <a:latin typeface="+mn-lt"/>
                  <a:ea typeface="+mn-ea"/>
                </a:endParaRPr>
              </a:p>
            </p:txBody>
          </p:sp>
          <p:sp>
            <p:nvSpPr>
              <p:cNvPr id="141" name="Freeform 30"/>
              <p:cNvSpPr>
                <a:spLocks/>
              </p:cNvSpPr>
              <p:nvPr/>
            </p:nvSpPr>
            <p:spPr bwMode="auto">
              <a:xfrm>
                <a:off x="3069" y="2389"/>
                <a:ext cx="7" cy="7"/>
              </a:xfrm>
              <a:custGeom>
                <a:avLst/>
                <a:gdLst>
                  <a:gd name="T0" fmla="*/ 0 w 7"/>
                  <a:gd name="T1" fmla="*/ 0 h 7"/>
                  <a:gd name="T2" fmla="*/ 7 w 7"/>
                  <a:gd name="T3" fmla="*/ 7 h 7"/>
                  <a:gd name="T4" fmla="*/ 7 w 7"/>
                  <a:gd name="T5" fmla="*/ 0 h 7"/>
                  <a:gd name="T6" fmla="*/ 0 w 7"/>
                  <a:gd name="T7" fmla="*/ 0 h 7"/>
                </a:gdLst>
                <a:ahLst/>
                <a:cxnLst>
                  <a:cxn ang="0">
                    <a:pos x="T0" y="T1"/>
                  </a:cxn>
                  <a:cxn ang="0">
                    <a:pos x="T2" y="T3"/>
                  </a:cxn>
                  <a:cxn ang="0">
                    <a:pos x="T4" y="T5"/>
                  </a:cxn>
                  <a:cxn ang="0">
                    <a:pos x="T6" y="T7"/>
                  </a:cxn>
                </a:cxnLst>
                <a:rect l="0" t="0" r="r" b="b"/>
                <a:pathLst>
                  <a:path w="7" h="7">
                    <a:moveTo>
                      <a:pt x="0" y="0"/>
                    </a:moveTo>
                    <a:lnTo>
                      <a:pt x="7" y="7"/>
                    </a:lnTo>
                    <a:lnTo>
                      <a:pt x="7" y="0"/>
                    </a:lnTo>
                    <a:lnTo>
                      <a:pt x="0" y="0"/>
                    </a:lnTo>
                    <a:close/>
                  </a:path>
                </a:pathLst>
              </a:custGeom>
              <a:solidFill>
                <a:schemeClr val="bg1"/>
              </a:solidFill>
              <a:ln w="9525">
                <a:noFill/>
                <a:round/>
                <a:headEnd/>
                <a:tailEnd/>
              </a:ln>
              <a:effectLst>
                <a:outerShdw blurRad="50800" dist="12700" dir="5400000" algn="t" rotWithShape="0">
                  <a:prstClr val="black">
                    <a:alpha val="40000"/>
                  </a:prstClr>
                </a:outerShdw>
              </a:effectLst>
              <a:extLst/>
            </p:spPr>
            <p:txBody>
              <a:bodyPr/>
              <a:lstStyle/>
              <a:p>
                <a:pPr fontAlgn="auto">
                  <a:spcBef>
                    <a:spcPts val="0"/>
                  </a:spcBef>
                  <a:spcAft>
                    <a:spcPts val="0"/>
                  </a:spcAft>
                  <a:defRPr/>
                </a:pPr>
                <a:endParaRPr lang="en-US" dirty="0">
                  <a:latin typeface="+mn-lt"/>
                  <a:ea typeface="+mn-ea"/>
                </a:endParaRPr>
              </a:p>
            </p:txBody>
          </p:sp>
          <p:sp>
            <p:nvSpPr>
              <p:cNvPr id="149" name="Freeform 31"/>
              <p:cNvSpPr>
                <a:spLocks/>
              </p:cNvSpPr>
              <p:nvPr/>
            </p:nvSpPr>
            <p:spPr bwMode="auto">
              <a:xfrm>
                <a:off x="2370" y="1703"/>
                <a:ext cx="913" cy="771"/>
              </a:xfrm>
              <a:custGeom>
                <a:avLst/>
                <a:gdLst>
                  <a:gd name="T0" fmla="*/ 128 w 128"/>
                  <a:gd name="T1" fmla="*/ 10 h 108"/>
                  <a:gd name="T2" fmla="*/ 119 w 128"/>
                  <a:gd name="T3" fmla="*/ 0 h 108"/>
                  <a:gd name="T4" fmla="*/ 10 w 128"/>
                  <a:gd name="T5" fmla="*/ 0 h 108"/>
                  <a:gd name="T6" fmla="*/ 0 w 128"/>
                  <a:gd name="T7" fmla="*/ 10 h 108"/>
                  <a:gd name="T8" fmla="*/ 0 w 128"/>
                  <a:gd name="T9" fmla="*/ 98 h 108"/>
                  <a:gd name="T10" fmla="*/ 10 w 128"/>
                  <a:gd name="T11" fmla="*/ 108 h 108"/>
                  <a:gd name="T12" fmla="*/ 92 w 128"/>
                  <a:gd name="T13" fmla="*/ 108 h 108"/>
                  <a:gd name="T14" fmla="*/ 85 w 128"/>
                  <a:gd name="T15" fmla="*/ 98 h 108"/>
                  <a:gd name="T16" fmla="*/ 85 w 128"/>
                  <a:gd name="T17" fmla="*/ 96 h 108"/>
                  <a:gd name="T18" fmla="*/ 12 w 128"/>
                  <a:gd name="T19" fmla="*/ 96 h 108"/>
                  <a:gd name="T20" fmla="*/ 12 w 128"/>
                  <a:gd name="T21" fmla="*/ 13 h 108"/>
                  <a:gd name="T22" fmla="*/ 115 w 128"/>
                  <a:gd name="T23" fmla="*/ 13 h 108"/>
                  <a:gd name="T24" fmla="*/ 115 w 128"/>
                  <a:gd name="T25" fmla="*/ 89 h 108"/>
                  <a:gd name="T26" fmla="*/ 128 w 128"/>
                  <a:gd name="T27" fmla="*/ 91 h 108"/>
                  <a:gd name="T28" fmla="*/ 128 w 128"/>
                  <a:gd name="T29" fmla="*/ 1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08">
                    <a:moveTo>
                      <a:pt x="128" y="10"/>
                    </a:moveTo>
                    <a:cubicBezTo>
                      <a:pt x="128" y="4"/>
                      <a:pt x="124" y="0"/>
                      <a:pt x="119" y="0"/>
                    </a:cubicBezTo>
                    <a:cubicBezTo>
                      <a:pt x="10" y="0"/>
                      <a:pt x="10" y="0"/>
                      <a:pt x="10" y="0"/>
                    </a:cubicBezTo>
                    <a:cubicBezTo>
                      <a:pt x="4" y="0"/>
                      <a:pt x="0" y="4"/>
                      <a:pt x="0" y="10"/>
                    </a:cubicBezTo>
                    <a:cubicBezTo>
                      <a:pt x="0" y="98"/>
                      <a:pt x="0" y="98"/>
                      <a:pt x="0" y="98"/>
                    </a:cubicBezTo>
                    <a:cubicBezTo>
                      <a:pt x="0" y="104"/>
                      <a:pt x="4" y="108"/>
                      <a:pt x="10" y="108"/>
                    </a:cubicBezTo>
                    <a:cubicBezTo>
                      <a:pt x="92" y="108"/>
                      <a:pt x="92" y="108"/>
                      <a:pt x="92" y="108"/>
                    </a:cubicBezTo>
                    <a:cubicBezTo>
                      <a:pt x="85" y="98"/>
                      <a:pt x="85" y="98"/>
                      <a:pt x="85" y="98"/>
                    </a:cubicBezTo>
                    <a:cubicBezTo>
                      <a:pt x="85" y="98"/>
                      <a:pt x="85" y="97"/>
                      <a:pt x="85" y="96"/>
                    </a:cubicBezTo>
                    <a:cubicBezTo>
                      <a:pt x="12" y="96"/>
                      <a:pt x="12" y="96"/>
                      <a:pt x="12" y="96"/>
                    </a:cubicBezTo>
                    <a:cubicBezTo>
                      <a:pt x="12" y="13"/>
                      <a:pt x="12" y="13"/>
                      <a:pt x="12" y="13"/>
                    </a:cubicBezTo>
                    <a:cubicBezTo>
                      <a:pt x="115" y="13"/>
                      <a:pt x="115" y="13"/>
                      <a:pt x="115" y="13"/>
                    </a:cubicBezTo>
                    <a:cubicBezTo>
                      <a:pt x="115" y="89"/>
                      <a:pt x="115" y="89"/>
                      <a:pt x="115" y="89"/>
                    </a:cubicBezTo>
                    <a:cubicBezTo>
                      <a:pt x="119" y="89"/>
                      <a:pt x="124" y="90"/>
                      <a:pt x="128" y="91"/>
                    </a:cubicBezTo>
                    <a:lnTo>
                      <a:pt x="128" y="10"/>
                    </a:lnTo>
                    <a:close/>
                  </a:path>
                </a:pathLst>
              </a:custGeom>
              <a:solidFill>
                <a:schemeClr val="bg1"/>
              </a:solidFill>
              <a:ln w="9525">
                <a:noFill/>
                <a:round/>
                <a:headEnd/>
                <a:tailEnd/>
              </a:ln>
              <a:effectLst>
                <a:outerShdw blurRad="50800" dist="12700" dir="5400000" algn="t" rotWithShape="0">
                  <a:prstClr val="black">
                    <a:alpha val="40000"/>
                  </a:prstClr>
                </a:outerShdw>
              </a:effectLst>
              <a:extLst/>
            </p:spPr>
            <p:txBody>
              <a:bodyPr/>
              <a:lstStyle/>
              <a:p>
                <a:pPr fontAlgn="auto">
                  <a:spcBef>
                    <a:spcPts val="0"/>
                  </a:spcBef>
                  <a:spcAft>
                    <a:spcPts val="0"/>
                  </a:spcAft>
                  <a:defRPr/>
                </a:pPr>
                <a:endParaRPr lang="en-US" dirty="0">
                  <a:latin typeface="+mn-lt"/>
                  <a:ea typeface="+mn-ea"/>
                </a:endParaRPr>
              </a:p>
            </p:txBody>
          </p:sp>
          <p:sp>
            <p:nvSpPr>
              <p:cNvPr id="150" name="Freeform 32"/>
              <p:cNvSpPr>
                <a:spLocks/>
              </p:cNvSpPr>
              <p:nvPr/>
            </p:nvSpPr>
            <p:spPr bwMode="auto">
              <a:xfrm>
                <a:off x="2962" y="2103"/>
                <a:ext cx="428" cy="514"/>
              </a:xfrm>
              <a:custGeom>
                <a:avLst/>
                <a:gdLst>
                  <a:gd name="T0" fmla="*/ 26 w 60"/>
                  <a:gd name="T1" fmla="*/ 33 h 72"/>
                  <a:gd name="T2" fmla="*/ 26 w 60"/>
                  <a:gd name="T3" fmla="*/ 4 h 72"/>
                  <a:gd name="T4" fmla="*/ 22 w 60"/>
                  <a:gd name="T5" fmla="*/ 0 h 72"/>
                  <a:gd name="T6" fmla="*/ 17 w 60"/>
                  <a:gd name="T7" fmla="*/ 4 h 72"/>
                  <a:gd name="T8" fmla="*/ 17 w 60"/>
                  <a:gd name="T9" fmla="*/ 45 h 72"/>
                  <a:gd name="T10" fmla="*/ 11 w 60"/>
                  <a:gd name="T11" fmla="*/ 37 h 72"/>
                  <a:gd name="T12" fmla="*/ 4 w 60"/>
                  <a:gd name="T13" fmla="*/ 34 h 72"/>
                  <a:gd name="T14" fmla="*/ 4 w 60"/>
                  <a:gd name="T15" fmla="*/ 42 h 72"/>
                  <a:gd name="T16" fmla="*/ 22 w 60"/>
                  <a:gd name="T17" fmla="*/ 72 h 72"/>
                  <a:gd name="T18" fmla="*/ 51 w 60"/>
                  <a:gd name="T19" fmla="*/ 72 h 72"/>
                  <a:gd name="T20" fmla="*/ 60 w 60"/>
                  <a:gd name="T21" fmla="*/ 47 h 72"/>
                  <a:gd name="T22" fmla="*/ 26 w 60"/>
                  <a:gd name="T23" fmla="*/ 3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72">
                    <a:moveTo>
                      <a:pt x="26" y="33"/>
                    </a:moveTo>
                    <a:cubicBezTo>
                      <a:pt x="26" y="4"/>
                      <a:pt x="26" y="4"/>
                      <a:pt x="26" y="4"/>
                    </a:cubicBezTo>
                    <a:cubicBezTo>
                      <a:pt x="26" y="2"/>
                      <a:pt x="24" y="0"/>
                      <a:pt x="22" y="0"/>
                    </a:cubicBezTo>
                    <a:cubicBezTo>
                      <a:pt x="19" y="0"/>
                      <a:pt x="17" y="2"/>
                      <a:pt x="17" y="4"/>
                    </a:cubicBezTo>
                    <a:cubicBezTo>
                      <a:pt x="17" y="45"/>
                      <a:pt x="17" y="45"/>
                      <a:pt x="17" y="45"/>
                    </a:cubicBezTo>
                    <a:cubicBezTo>
                      <a:pt x="11" y="37"/>
                      <a:pt x="11" y="37"/>
                      <a:pt x="11" y="37"/>
                    </a:cubicBezTo>
                    <a:cubicBezTo>
                      <a:pt x="11" y="37"/>
                      <a:pt x="8" y="31"/>
                      <a:pt x="4" y="34"/>
                    </a:cubicBezTo>
                    <a:cubicBezTo>
                      <a:pt x="0" y="36"/>
                      <a:pt x="4" y="42"/>
                      <a:pt x="4" y="42"/>
                    </a:cubicBezTo>
                    <a:cubicBezTo>
                      <a:pt x="22" y="72"/>
                      <a:pt x="22" y="72"/>
                      <a:pt x="22" y="72"/>
                    </a:cubicBezTo>
                    <a:cubicBezTo>
                      <a:pt x="51" y="72"/>
                      <a:pt x="51" y="72"/>
                      <a:pt x="51" y="72"/>
                    </a:cubicBezTo>
                    <a:cubicBezTo>
                      <a:pt x="51" y="72"/>
                      <a:pt x="60" y="56"/>
                      <a:pt x="60" y="47"/>
                    </a:cubicBezTo>
                    <a:cubicBezTo>
                      <a:pt x="60" y="34"/>
                      <a:pt x="26" y="33"/>
                      <a:pt x="26" y="33"/>
                    </a:cubicBezTo>
                    <a:close/>
                  </a:path>
                </a:pathLst>
              </a:custGeom>
              <a:solidFill>
                <a:schemeClr val="bg1"/>
              </a:solidFill>
              <a:ln w="9525">
                <a:noFill/>
                <a:round/>
                <a:headEnd/>
                <a:tailEnd/>
              </a:ln>
              <a:effectLst>
                <a:outerShdw blurRad="50800" dist="12700" dir="5400000" algn="t" rotWithShape="0">
                  <a:prstClr val="black">
                    <a:alpha val="40000"/>
                  </a:prstClr>
                </a:outerShdw>
              </a:effectLst>
              <a:extLst/>
            </p:spPr>
            <p:txBody>
              <a:bodyPr/>
              <a:lstStyle/>
              <a:p>
                <a:pPr fontAlgn="auto">
                  <a:spcBef>
                    <a:spcPts val="0"/>
                  </a:spcBef>
                  <a:spcAft>
                    <a:spcPts val="0"/>
                  </a:spcAft>
                  <a:defRPr/>
                </a:pPr>
                <a:endParaRPr lang="en-US" dirty="0">
                  <a:latin typeface="+mn-lt"/>
                  <a:ea typeface="+mn-ea"/>
                </a:endParaRPr>
              </a:p>
            </p:txBody>
          </p:sp>
        </p:grpSp>
      </p:grpSp>
      <p:sp>
        <p:nvSpPr>
          <p:cNvPr id="162" name="Oval 161"/>
          <p:cNvSpPr>
            <a:spLocks noChangeArrowheads="1"/>
          </p:cNvSpPr>
          <p:nvPr/>
        </p:nvSpPr>
        <p:spPr bwMode="auto">
          <a:xfrm>
            <a:off x="821454" y="3613400"/>
            <a:ext cx="548640" cy="548640"/>
          </a:xfrm>
          <a:prstGeom prst="ellipse">
            <a:avLst/>
          </a:prstGeom>
          <a:solidFill>
            <a:schemeClr val="accent2"/>
          </a:solidFill>
          <a:ln/>
        </p:spPr>
        <p:style>
          <a:lnRef idx="3">
            <a:schemeClr val="lt1"/>
          </a:lnRef>
          <a:fillRef idx="1">
            <a:schemeClr val="accent2"/>
          </a:fillRef>
          <a:effectRef idx="1">
            <a:schemeClr val="accent2"/>
          </a:effectRef>
          <a:fontRef idx="minor">
            <a:schemeClr val="lt1"/>
          </a:fontRef>
        </p:style>
        <p:txBody>
          <a:bodyPr lIns="68589" tIns="34295" rIns="68589" bIns="34295" rtlCol="0" anchor="ctr"/>
          <a:lstStyle/>
          <a:p>
            <a:pPr algn="ctr"/>
            <a:endParaRPr lang="en-US" dirty="0">
              <a:latin typeface="+mj-lt"/>
            </a:endParaRPr>
          </a:p>
        </p:txBody>
      </p:sp>
      <p:grpSp>
        <p:nvGrpSpPr>
          <p:cNvPr id="108" name="Group 138"/>
          <p:cNvGrpSpPr>
            <a:grpSpLocks/>
          </p:cNvGrpSpPr>
          <p:nvPr/>
        </p:nvGrpSpPr>
        <p:grpSpPr bwMode="auto">
          <a:xfrm>
            <a:off x="752679" y="1249161"/>
            <a:ext cx="637167" cy="604938"/>
            <a:chOff x="1503998" y="1547473"/>
            <a:chExt cx="1772601" cy="1772601"/>
          </a:xfrm>
        </p:grpSpPr>
        <p:sp>
          <p:nvSpPr>
            <p:cNvPr id="110" name="Oval 109"/>
            <p:cNvSpPr/>
            <p:nvPr/>
          </p:nvSpPr>
          <p:spPr>
            <a:xfrm>
              <a:off x="1503998" y="1547473"/>
              <a:ext cx="1772601" cy="1772601"/>
            </a:xfrm>
            <a:prstGeom prst="ellipse">
              <a:avLst/>
            </a:prstGeom>
            <a:gradFill flip="none" rotWithShape="1">
              <a:gsLst>
                <a:gs pos="0">
                  <a:schemeClr val="tx2">
                    <a:shade val="30000"/>
                    <a:satMod val="115000"/>
                    <a:lumMod val="90000"/>
                    <a:lumOff val="10000"/>
                  </a:schemeClr>
                </a:gs>
                <a:gs pos="50000">
                  <a:schemeClr val="tx2">
                    <a:shade val="67500"/>
                    <a:satMod val="115000"/>
                  </a:schemeClr>
                </a:gs>
                <a:gs pos="100000">
                  <a:schemeClr val="tx2">
                    <a:shade val="100000"/>
                    <a:satMod val="115000"/>
                  </a:schemeClr>
                </a:gs>
              </a:gsLst>
              <a:lin ang="16200000" scaled="0"/>
              <a:tileRect/>
            </a:gradFill>
            <a:ln w="5" cap="rnd">
              <a:solidFill>
                <a:schemeClr val="accent3"/>
              </a:solidFill>
              <a:prstDash val="solid"/>
              <a:miter lim="800000"/>
              <a:headEnd/>
              <a:tailEnd/>
            </a:ln>
          </p:spPr>
          <p:txBody>
            <a:bodyPr/>
            <a:lstStyle/>
            <a:p>
              <a:pPr fontAlgn="auto">
                <a:lnSpc>
                  <a:spcPct val="90000"/>
                </a:lnSpc>
                <a:spcBef>
                  <a:spcPts val="1200"/>
                </a:spcBef>
                <a:spcAft>
                  <a:spcPts val="0"/>
                </a:spcAft>
                <a:defRPr/>
              </a:pPr>
              <a:endParaRPr lang="en-US" dirty="0">
                <a:solidFill>
                  <a:srgbClr val="0096D6"/>
                </a:solidFill>
                <a:latin typeface="+mn-lt"/>
                <a:ea typeface="+mn-ea"/>
              </a:endParaRPr>
            </a:p>
          </p:txBody>
        </p:sp>
        <p:sp>
          <p:nvSpPr>
            <p:cNvPr id="111" name="Oval 110"/>
            <p:cNvSpPr/>
            <p:nvPr/>
          </p:nvSpPr>
          <p:spPr>
            <a:xfrm>
              <a:off x="1576069" y="1618406"/>
              <a:ext cx="1628460" cy="1631460"/>
            </a:xfrm>
            <a:prstGeom prst="ellipse">
              <a:avLst/>
            </a:prstGeom>
            <a:gradFill flip="none" rotWithShape="1">
              <a:gsLst>
                <a:gs pos="0">
                  <a:schemeClr val="bg1">
                    <a:alpha val="66000"/>
                  </a:schemeClr>
                </a:gs>
                <a:gs pos="89000">
                  <a:srgbClr val="000000">
                    <a:alpha val="0"/>
                    <a:lumMod val="0"/>
                    <a:lumOff val="100000"/>
                  </a:srgbClr>
                </a:gs>
              </a:gsLst>
              <a:lin ang="5400000" scaled="1"/>
              <a:tileRect/>
            </a:gra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lnSpc>
                  <a:spcPct val="90000"/>
                </a:lnSpc>
                <a:spcBef>
                  <a:spcPts val="1200"/>
                </a:spcBef>
                <a:spcAft>
                  <a:spcPts val="0"/>
                </a:spcAft>
                <a:defRPr/>
              </a:pPr>
              <a:endParaRPr lang="en-US" sz="1500" dirty="0">
                <a:solidFill>
                  <a:srgbClr val="FFFFFF"/>
                </a:solidFill>
              </a:endParaRPr>
            </a:p>
          </p:txBody>
        </p:sp>
      </p:grpSp>
      <p:grpSp>
        <p:nvGrpSpPr>
          <p:cNvPr id="113" name="Group 387"/>
          <p:cNvGrpSpPr/>
          <p:nvPr/>
        </p:nvGrpSpPr>
        <p:grpSpPr bwMode="auto">
          <a:xfrm>
            <a:off x="934942" y="1334944"/>
            <a:ext cx="272638" cy="433374"/>
            <a:chOff x="9543098" y="2312670"/>
            <a:chExt cx="1393824" cy="2325688"/>
          </a:xfrm>
          <a:solidFill>
            <a:schemeClr val="bg1"/>
          </a:solidFill>
          <a:effectLst/>
        </p:grpSpPr>
        <p:sp>
          <p:nvSpPr>
            <p:cNvPr id="115" name="Freeform 15"/>
            <p:cNvSpPr>
              <a:spLocks noEditPoints="1"/>
            </p:cNvSpPr>
            <p:nvPr/>
          </p:nvSpPr>
          <p:spPr bwMode="auto">
            <a:xfrm>
              <a:off x="9692323" y="3209608"/>
              <a:ext cx="1087437" cy="1252538"/>
            </a:xfrm>
            <a:custGeom>
              <a:avLst/>
              <a:gdLst/>
              <a:ahLst/>
              <a:cxnLst>
                <a:cxn ang="0">
                  <a:pos x="282" y="68"/>
                </a:cxn>
                <a:cxn ang="0">
                  <a:pos x="216" y="47"/>
                </a:cxn>
                <a:cxn ang="0">
                  <a:pos x="178" y="16"/>
                </a:cxn>
                <a:cxn ang="0">
                  <a:pos x="146" y="2"/>
                </a:cxn>
                <a:cxn ang="0">
                  <a:pos x="146" y="2"/>
                </a:cxn>
                <a:cxn ang="0">
                  <a:pos x="113" y="16"/>
                </a:cxn>
                <a:cxn ang="0">
                  <a:pos x="75" y="47"/>
                </a:cxn>
                <a:cxn ang="0">
                  <a:pos x="10" y="68"/>
                </a:cxn>
                <a:cxn ang="0">
                  <a:pos x="33" y="228"/>
                </a:cxn>
                <a:cxn ang="0">
                  <a:pos x="146" y="334"/>
                </a:cxn>
                <a:cxn ang="0">
                  <a:pos x="258" y="228"/>
                </a:cxn>
                <a:cxn ang="0">
                  <a:pos x="282" y="68"/>
                </a:cxn>
                <a:cxn ang="0">
                  <a:pos x="158" y="208"/>
                </a:cxn>
                <a:cxn ang="0">
                  <a:pos x="158" y="254"/>
                </a:cxn>
                <a:cxn ang="0">
                  <a:pos x="133" y="254"/>
                </a:cxn>
                <a:cxn ang="0">
                  <a:pos x="133" y="208"/>
                </a:cxn>
                <a:cxn ang="0">
                  <a:pos x="120" y="186"/>
                </a:cxn>
                <a:cxn ang="0">
                  <a:pos x="146" y="161"/>
                </a:cxn>
                <a:cxn ang="0">
                  <a:pos x="171" y="186"/>
                </a:cxn>
                <a:cxn ang="0">
                  <a:pos x="158" y="208"/>
                </a:cxn>
              </a:cxnLst>
              <a:rect l="0" t="0" r="r" b="b"/>
              <a:pathLst>
                <a:path w="290" h="334">
                  <a:moveTo>
                    <a:pt x="282" y="68"/>
                  </a:moveTo>
                  <a:cubicBezTo>
                    <a:pt x="285" y="64"/>
                    <a:pt x="238" y="56"/>
                    <a:pt x="216" y="47"/>
                  </a:cubicBezTo>
                  <a:cubicBezTo>
                    <a:pt x="195" y="38"/>
                    <a:pt x="197" y="31"/>
                    <a:pt x="178" y="16"/>
                  </a:cubicBezTo>
                  <a:cubicBezTo>
                    <a:pt x="160" y="0"/>
                    <a:pt x="146" y="2"/>
                    <a:pt x="146" y="2"/>
                  </a:cubicBezTo>
                  <a:cubicBezTo>
                    <a:pt x="146" y="2"/>
                    <a:pt x="146" y="2"/>
                    <a:pt x="146" y="2"/>
                  </a:cubicBezTo>
                  <a:cubicBezTo>
                    <a:pt x="146" y="2"/>
                    <a:pt x="131" y="0"/>
                    <a:pt x="113" y="16"/>
                  </a:cubicBezTo>
                  <a:cubicBezTo>
                    <a:pt x="95" y="31"/>
                    <a:pt x="97" y="38"/>
                    <a:pt x="75" y="47"/>
                  </a:cubicBezTo>
                  <a:cubicBezTo>
                    <a:pt x="53" y="56"/>
                    <a:pt x="6" y="64"/>
                    <a:pt x="10" y="68"/>
                  </a:cubicBezTo>
                  <a:cubicBezTo>
                    <a:pt x="10" y="68"/>
                    <a:pt x="0" y="170"/>
                    <a:pt x="33" y="228"/>
                  </a:cubicBezTo>
                  <a:cubicBezTo>
                    <a:pt x="88" y="324"/>
                    <a:pt x="146" y="334"/>
                    <a:pt x="146" y="334"/>
                  </a:cubicBezTo>
                  <a:cubicBezTo>
                    <a:pt x="146" y="334"/>
                    <a:pt x="207" y="323"/>
                    <a:pt x="258" y="228"/>
                  </a:cubicBezTo>
                  <a:cubicBezTo>
                    <a:pt x="290" y="169"/>
                    <a:pt x="282" y="68"/>
                    <a:pt x="282" y="68"/>
                  </a:cubicBezTo>
                  <a:close/>
                  <a:moveTo>
                    <a:pt x="158" y="208"/>
                  </a:moveTo>
                  <a:cubicBezTo>
                    <a:pt x="158" y="254"/>
                    <a:pt x="158" y="254"/>
                    <a:pt x="158" y="254"/>
                  </a:cubicBezTo>
                  <a:cubicBezTo>
                    <a:pt x="133" y="254"/>
                    <a:pt x="133" y="254"/>
                    <a:pt x="133" y="254"/>
                  </a:cubicBezTo>
                  <a:cubicBezTo>
                    <a:pt x="133" y="208"/>
                    <a:pt x="133" y="208"/>
                    <a:pt x="133" y="208"/>
                  </a:cubicBezTo>
                  <a:cubicBezTo>
                    <a:pt x="125" y="203"/>
                    <a:pt x="120" y="195"/>
                    <a:pt x="120" y="186"/>
                  </a:cubicBezTo>
                  <a:cubicBezTo>
                    <a:pt x="120" y="172"/>
                    <a:pt x="132" y="161"/>
                    <a:pt x="146" y="161"/>
                  </a:cubicBezTo>
                  <a:cubicBezTo>
                    <a:pt x="160" y="161"/>
                    <a:pt x="171" y="172"/>
                    <a:pt x="171" y="186"/>
                  </a:cubicBezTo>
                  <a:cubicBezTo>
                    <a:pt x="171" y="195"/>
                    <a:pt x="166" y="203"/>
                    <a:pt x="158" y="208"/>
                  </a:cubicBezTo>
                  <a:close/>
                </a:path>
              </a:pathLst>
            </a:custGeom>
            <a:solidFill>
              <a:schemeClr val="bg1"/>
            </a:solidFill>
            <a:ln>
              <a:solidFill>
                <a:schemeClr val="accent3"/>
              </a:solidFill>
            </a:ln>
            <a:effectLst>
              <a:outerShdw blurRad="63500" sx="102000" sy="102000" algn="ctr" rotWithShape="0">
                <a:prstClr val="black">
                  <a:alpha val="40000"/>
                </a:prstClr>
              </a:outerShdw>
            </a:effectLst>
          </p:spPr>
          <p:txBody>
            <a:bodyPr wrap="none" lIns="73025" tIns="36511" rIns="73025" bIns="36511" anchor="ctr"/>
            <a:lstStyle/>
            <a:p>
              <a:pPr fontAlgn="auto">
                <a:spcBef>
                  <a:spcPts val="0"/>
                </a:spcBef>
                <a:spcAft>
                  <a:spcPts val="0"/>
                </a:spcAft>
                <a:defRPr/>
              </a:pPr>
              <a:endParaRPr lang="en-US" kern="0">
                <a:solidFill>
                  <a:sysClr val="windowText" lastClr="000000"/>
                </a:solidFill>
                <a:ea typeface="+mn-ea"/>
              </a:endParaRPr>
            </a:p>
          </p:txBody>
        </p:sp>
        <p:sp>
          <p:nvSpPr>
            <p:cNvPr id="116" name="Freeform 16"/>
            <p:cNvSpPr>
              <a:spLocks noEditPoints="1"/>
            </p:cNvSpPr>
            <p:nvPr/>
          </p:nvSpPr>
          <p:spPr bwMode="auto">
            <a:xfrm>
              <a:off x="9543098" y="2312670"/>
              <a:ext cx="1393824" cy="2325688"/>
            </a:xfrm>
            <a:custGeom>
              <a:avLst/>
              <a:gdLst/>
              <a:ahLst/>
              <a:cxnLst>
                <a:cxn ang="0">
                  <a:pos x="361" y="278"/>
                </a:cxn>
                <a:cxn ang="0">
                  <a:pos x="304" y="260"/>
                </a:cxn>
                <a:cxn ang="0">
                  <a:pos x="304" y="260"/>
                </a:cxn>
                <a:cxn ang="0">
                  <a:pos x="303" y="260"/>
                </a:cxn>
                <a:cxn ang="0">
                  <a:pos x="303" y="260"/>
                </a:cxn>
                <a:cxn ang="0">
                  <a:pos x="303" y="260"/>
                </a:cxn>
                <a:cxn ang="0">
                  <a:pos x="283" y="254"/>
                </a:cxn>
                <a:cxn ang="0">
                  <a:pos x="303" y="260"/>
                </a:cxn>
                <a:cxn ang="0">
                  <a:pos x="303" y="101"/>
                </a:cxn>
                <a:cxn ang="0">
                  <a:pos x="192" y="0"/>
                </a:cxn>
                <a:cxn ang="0">
                  <a:pos x="165" y="0"/>
                </a:cxn>
                <a:cxn ang="0">
                  <a:pos x="54" y="101"/>
                </a:cxn>
                <a:cxn ang="0">
                  <a:pos x="54" y="264"/>
                </a:cxn>
                <a:cxn ang="0">
                  <a:pos x="13" y="278"/>
                </a:cxn>
                <a:cxn ang="0">
                  <a:pos x="43" y="484"/>
                </a:cxn>
                <a:cxn ang="0">
                  <a:pos x="187" y="620"/>
                </a:cxn>
                <a:cxn ang="0">
                  <a:pos x="331" y="484"/>
                </a:cxn>
                <a:cxn ang="0">
                  <a:pos x="361" y="278"/>
                </a:cxn>
                <a:cxn ang="0">
                  <a:pos x="278" y="252"/>
                </a:cxn>
                <a:cxn ang="0">
                  <a:pos x="283" y="254"/>
                </a:cxn>
                <a:cxn ang="0">
                  <a:pos x="278" y="252"/>
                </a:cxn>
                <a:cxn ang="0">
                  <a:pos x="278" y="252"/>
                </a:cxn>
                <a:cxn ang="0">
                  <a:pos x="273" y="250"/>
                </a:cxn>
                <a:cxn ang="0">
                  <a:pos x="278" y="252"/>
                </a:cxn>
                <a:cxn ang="0">
                  <a:pos x="96" y="101"/>
                </a:cxn>
                <a:cxn ang="0">
                  <a:pos x="165" y="38"/>
                </a:cxn>
                <a:cxn ang="0">
                  <a:pos x="192" y="38"/>
                </a:cxn>
                <a:cxn ang="0">
                  <a:pos x="262" y="101"/>
                </a:cxn>
                <a:cxn ang="0">
                  <a:pos x="262" y="244"/>
                </a:cxn>
                <a:cxn ang="0">
                  <a:pos x="273" y="250"/>
                </a:cxn>
                <a:cxn ang="0">
                  <a:pos x="262" y="244"/>
                </a:cxn>
                <a:cxn ang="0">
                  <a:pos x="262" y="244"/>
                </a:cxn>
                <a:cxn ang="0">
                  <a:pos x="229" y="212"/>
                </a:cxn>
                <a:cxn ang="0">
                  <a:pos x="187" y="194"/>
                </a:cxn>
                <a:cxn ang="0">
                  <a:pos x="187" y="194"/>
                </a:cxn>
                <a:cxn ang="0">
                  <a:pos x="146" y="212"/>
                </a:cxn>
                <a:cxn ang="0">
                  <a:pos x="97" y="252"/>
                </a:cxn>
                <a:cxn ang="0">
                  <a:pos x="96" y="252"/>
                </a:cxn>
                <a:cxn ang="0">
                  <a:pos x="96" y="101"/>
                </a:cxn>
                <a:cxn ang="0">
                  <a:pos x="310" y="471"/>
                </a:cxn>
                <a:cxn ang="0">
                  <a:pos x="187" y="587"/>
                </a:cxn>
                <a:cxn ang="0">
                  <a:pos x="65" y="471"/>
                </a:cxn>
                <a:cxn ang="0">
                  <a:pos x="39" y="297"/>
                </a:cxn>
                <a:cxn ang="0">
                  <a:pos x="110" y="274"/>
                </a:cxn>
                <a:cxn ang="0">
                  <a:pos x="152" y="241"/>
                </a:cxn>
                <a:cxn ang="0">
                  <a:pos x="187" y="225"/>
                </a:cxn>
                <a:cxn ang="0">
                  <a:pos x="187" y="225"/>
                </a:cxn>
                <a:cxn ang="0">
                  <a:pos x="223" y="241"/>
                </a:cxn>
                <a:cxn ang="0">
                  <a:pos x="264" y="274"/>
                </a:cxn>
                <a:cxn ang="0">
                  <a:pos x="335" y="297"/>
                </a:cxn>
                <a:cxn ang="0">
                  <a:pos x="310" y="471"/>
                </a:cxn>
              </a:cxnLst>
              <a:rect l="0" t="0" r="r" b="b"/>
              <a:pathLst>
                <a:path w="372" h="620">
                  <a:moveTo>
                    <a:pt x="361" y="278"/>
                  </a:moveTo>
                  <a:cubicBezTo>
                    <a:pt x="365" y="275"/>
                    <a:pt x="333" y="268"/>
                    <a:pt x="304" y="260"/>
                  </a:cubicBezTo>
                  <a:cubicBezTo>
                    <a:pt x="304" y="260"/>
                    <a:pt x="304" y="260"/>
                    <a:pt x="304" y="260"/>
                  </a:cubicBezTo>
                  <a:cubicBezTo>
                    <a:pt x="304" y="260"/>
                    <a:pt x="304" y="260"/>
                    <a:pt x="303" y="260"/>
                  </a:cubicBezTo>
                  <a:cubicBezTo>
                    <a:pt x="303" y="260"/>
                    <a:pt x="303" y="260"/>
                    <a:pt x="303" y="260"/>
                  </a:cubicBezTo>
                  <a:cubicBezTo>
                    <a:pt x="303" y="260"/>
                    <a:pt x="303" y="260"/>
                    <a:pt x="303" y="260"/>
                  </a:cubicBezTo>
                  <a:cubicBezTo>
                    <a:pt x="300" y="259"/>
                    <a:pt x="292" y="257"/>
                    <a:pt x="283" y="254"/>
                  </a:cubicBezTo>
                  <a:cubicBezTo>
                    <a:pt x="289" y="256"/>
                    <a:pt x="296" y="258"/>
                    <a:pt x="303" y="260"/>
                  </a:cubicBezTo>
                  <a:cubicBezTo>
                    <a:pt x="303" y="101"/>
                    <a:pt x="303" y="101"/>
                    <a:pt x="303" y="101"/>
                  </a:cubicBezTo>
                  <a:cubicBezTo>
                    <a:pt x="303" y="45"/>
                    <a:pt x="253" y="0"/>
                    <a:pt x="192" y="0"/>
                  </a:cubicBezTo>
                  <a:cubicBezTo>
                    <a:pt x="165" y="0"/>
                    <a:pt x="165" y="0"/>
                    <a:pt x="165" y="0"/>
                  </a:cubicBezTo>
                  <a:cubicBezTo>
                    <a:pt x="104" y="0"/>
                    <a:pt x="54" y="45"/>
                    <a:pt x="54" y="101"/>
                  </a:cubicBezTo>
                  <a:cubicBezTo>
                    <a:pt x="54" y="264"/>
                    <a:pt x="54" y="264"/>
                    <a:pt x="54" y="264"/>
                  </a:cubicBezTo>
                  <a:cubicBezTo>
                    <a:pt x="31" y="271"/>
                    <a:pt x="11" y="276"/>
                    <a:pt x="13" y="278"/>
                  </a:cubicBezTo>
                  <a:cubicBezTo>
                    <a:pt x="13" y="278"/>
                    <a:pt x="0" y="409"/>
                    <a:pt x="43" y="484"/>
                  </a:cubicBezTo>
                  <a:cubicBezTo>
                    <a:pt x="114" y="607"/>
                    <a:pt x="187" y="620"/>
                    <a:pt x="187" y="620"/>
                  </a:cubicBezTo>
                  <a:cubicBezTo>
                    <a:pt x="187" y="620"/>
                    <a:pt x="266" y="605"/>
                    <a:pt x="331" y="484"/>
                  </a:cubicBezTo>
                  <a:cubicBezTo>
                    <a:pt x="372" y="408"/>
                    <a:pt x="361" y="278"/>
                    <a:pt x="361" y="278"/>
                  </a:cubicBezTo>
                  <a:close/>
                  <a:moveTo>
                    <a:pt x="278" y="252"/>
                  </a:moveTo>
                  <a:cubicBezTo>
                    <a:pt x="280" y="252"/>
                    <a:pt x="281" y="253"/>
                    <a:pt x="283" y="254"/>
                  </a:cubicBezTo>
                  <a:cubicBezTo>
                    <a:pt x="281" y="253"/>
                    <a:pt x="280" y="252"/>
                    <a:pt x="278" y="252"/>
                  </a:cubicBezTo>
                  <a:close/>
                  <a:moveTo>
                    <a:pt x="278" y="252"/>
                  </a:moveTo>
                  <a:cubicBezTo>
                    <a:pt x="276" y="251"/>
                    <a:pt x="275" y="250"/>
                    <a:pt x="273" y="250"/>
                  </a:cubicBezTo>
                  <a:cubicBezTo>
                    <a:pt x="275" y="250"/>
                    <a:pt x="276" y="251"/>
                    <a:pt x="278" y="252"/>
                  </a:cubicBezTo>
                  <a:close/>
                  <a:moveTo>
                    <a:pt x="96" y="101"/>
                  </a:moveTo>
                  <a:cubicBezTo>
                    <a:pt x="96" y="66"/>
                    <a:pt x="127" y="38"/>
                    <a:pt x="165" y="38"/>
                  </a:cubicBezTo>
                  <a:cubicBezTo>
                    <a:pt x="192" y="38"/>
                    <a:pt x="192" y="38"/>
                    <a:pt x="192" y="38"/>
                  </a:cubicBezTo>
                  <a:cubicBezTo>
                    <a:pt x="231" y="38"/>
                    <a:pt x="262" y="66"/>
                    <a:pt x="262" y="101"/>
                  </a:cubicBezTo>
                  <a:cubicBezTo>
                    <a:pt x="262" y="244"/>
                    <a:pt x="262" y="244"/>
                    <a:pt x="262" y="244"/>
                  </a:cubicBezTo>
                  <a:cubicBezTo>
                    <a:pt x="265" y="246"/>
                    <a:pt x="268" y="248"/>
                    <a:pt x="273" y="250"/>
                  </a:cubicBezTo>
                  <a:cubicBezTo>
                    <a:pt x="269" y="248"/>
                    <a:pt x="265" y="246"/>
                    <a:pt x="262" y="244"/>
                  </a:cubicBezTo>
                  <a:cubicBezTo>
                    <a:pt x="262" y="244"/>
                    <a:pt x="262" y="244"/>
                    <a:pt x="262" y="244"/>
                  </a:cubicBezTo>
                  <a:cubicBezTo>
                    <a:pt x="250" y="236"/>
                    <a:pt x="247" y="227"/>
                    <a:pt x="229" y="212"/>
                  </a:cubicBezTo>
                  <a:cubicBezTo>
                    <a:pt x="206" y="192"/>
                    <a:pt x="187" y="194"/>
                    <a:pt x="187" y="194"/>
                  </a:cubicBezTo>
                  <a:cubicBezTo>
                    <a:pt x="187" y="194"/>
                    <a:pt x="187" y="194"/>
                    <a:pt x="187" y="194"/>
                  </a:cubicBezTo>
                  <a:cubicBezTo>
                    <a:pt x="187" y="194"/>
                    <a:pt x="169" y="192"/>
                    <a:pt x="146" y="212"/>
                  </a:cubicBezTo>
                  <a:cubicBezTo>
                    <a:pt x="122" y="232"/>
                    <a:pt x="125" y="241"/>
                    <a:pt x="97" y="252"/>
                  </a:cubicBezTo>
                  <a:cubicBezTo>
                    <a:pt x="96" y="252"/>
                    <a:pt x="96" y="252"/>
                    <a:pt x="96" y="252"/>
                  </a:cubicBezTo>
                  <a:lnTo>
                    <a:pt x="96" y="101"/>
                  </a:lnTo>
                  <a:close/>
                  <a:moveTo>
                    <a:pt x="310" y="471"/>
                  </a:moveTo>
                  <a:cubicBezTo>
                    <a:pt x="254" y="575"/>
                    <a:pt x="187" y="587"/>
                    <a:pt x="187" y="587"/>
                  </a:cubicBezTo>
                  <a:cubicBezTo>
                    <a:pt x="187" y="587"/>
                    <a:pt x="125" y="576"/>
                    <a:pt x="65" y="471"/>
                  </a:cubicBezTo>
                  <a:cubicBezTo>
                    <a:pt x="29" y="408"/>
                    <a:pt x="39" y="297"/>
                    <a:pt x="39" y="297"/>
                  </a:cubicBezTo>
                  <a:cubicBezTo>
                    <a:pt x="35" y="293"/>
                    <a:pt x="87" y="284"/>
                    <a:pt x="110" y="274"/>
                  </a:cubicBezTo>
                  <a:cubicBezTo>
                    <a:pt x="134" y="265"/>
                    <a:pt x="132" y="257"/>
                    <a:pt x="152" y="241"/>
                  </a:cubicBezTo>
                  <a:cubicBezTo>
                    <a:pt x="171" y="224"/>
                    <a:pt x="187" y="225"/>
                    <a:pt x="187" y="225"/>
                  </a:cubicBezTo>
                  <a:cubicBezTo>
                    <a:pt x="187" y="225"/>
                    <a:pt x="187" y="225"/>
                    <a:pt x="187" y="225"/>
                  </a:cubicBezTo>
                  <a:cubicBezTo>
                    <a:pt x="187" y="225"/>
                    <a:pt x="203" y="224"/>
                    <a:pt x="223" y="241"/>
                  </a:cubicBezTo>
                  <a:cubicBezTo>
                    <a:pt x="243" y="257"/>
                    <a:pt x="241" y="265"/>
                    <a:pt x="264" y="274"/>
                  </a:cubicBezTo>
                  <a:cubicBezTo>
                    <a:pt x="288" y="284"/>
                    <a:pt x="339" y="293"/>
                    <a:pt x="335" y="297"/>
                  </a:cubicBezTo>
                  <a:cubicBezTo>
                    <a:pt x="335" y="297"/>
                    <a:pt x="344" y="407"/>
                    <a:pt x="310" y="471"/>
                  </a:cubicBezTo>
                  <a:close/>
                </a:path>
              </a:pathLst>
            </a:custGeom>
            <a:solidFill>
              <a:schemeClr val="bg1"/>
            </a:solidFill>
            <a:ln>
              <a:solidFill>
                <a:schemeClr val="accent3"/>
              </a:solidFill>
            </a:ln>
            <a:effectLst>
              <a:outerShdw blurRad="63500" sx="102000" sy="102000" algn="ctr" rotWithShape="0">
                <a:prstClr val="black">
                  <a:alpha val="40000"/>
                </a:prstClr>
              </a:outerShdw>
            </a:effectLst>
          </p:spPr>
          <p:txBody>
            <a:bodyPr wrap="none" lIns="73025" tIns="36511" rIns="73025" bIns="36511" anchor="ctr"/>
            <a:lstStyle/>
            <a:p>
              <a:pPr fontAlgn="auto">
                <a:spcBef>
                  <a:spcPts val="0"/>
                </a:spcBef>
                <a:spcAft>
                  <a:spcPts val="0"/>
                </a:spcAft>
                <a:defRPr/>
              </a:pPr>
              <a:endParaRPr lang="en-US" kern="0">
                <a:solidFill>
                  <a:sysClr val="windowText" lastClr="000000"/>
                </a:solidFill>
                <a:ea typeface="+mn-ea"/>
              </a:endParaRPr>
            </a:p>
          </p:txBody>
        </p:sp>
      </p:grpSp>
      <p:grpSp>
        <p:nvGrpSpPr>
          <p:cNvPr id="50" name="Group 49"/>
          <p:cNvGrpSpPr/>
          <p:nvPr/>
        </p:nvGrpSpPr>
        <p:grpSpPr>
          <a:xfrm>
            <a:off x="885379" y="3727320"/>
            <a:ext cx="383310" cy="321664"/>
            <a:chOff x="12504742" y="6276182"/>
            <a:chExt cx="422275" cy="369888"/>
          </a:xfrm>
          <a:solidFill>
            <a:schemeClr val="bg2"/>
          </a:solidFill>
        </p:grpSpPr>
        <p:sp>
          <p:nvSpPr>
            <p:cNvPr id="51" name="Freeform 50"/>
            <p:cNvSpPr>
              <a:spLocks/>
            </p:cNvSpPr>
            <p:nvPr/>
          </p:nvSpPr>
          <p:spPr bwMode="auto">
            <a:xfrm>
              <a:off x="12617454" y="6534944"/>
              <a:ext cx="38100" cy="111125"/>
            </a:xfrm>
            <a:custGeom>
              <a:avLst/>
              <a:gdLst>
                <a:gd name="T0" fmla="*/ 0 w 167"/>
                <a:gd name="T1" fmla="*/ 496 h 496"/>
                <a:gd name="T2" fmla="*/ 167 w 167"/>
                <a:gd name="T3" fmla="*/ 496 h 496"/>
                <a:gd name="T4" fmla="*/ 167 w 167"/>
                <a:gd name="T5" fmla="*/ 0 h 496"/>
                <a:gd name="T6" fmla="*/ 0 w 167"/>
                <a:gd name="T7" fmla="*/ 167 h 496"/>
                <a:gd name="T8" fmla="*/ 0 w 167"/>
                <a:gd name="T9" fmla="*/ 496 h 496"/>
              </a:gdLst>
              <a:ahLst/>
              <a:cxnLst>
                <a:cxn ang="0">
                  <a:pos x="T0" y="T1"/>
                </a:cxn>
                <a:cxn ang="0">
                  <a:pos x="T2" y="T3"/>
                </a:cxn>
                <a:cxn ang="0">
                  <a:pos x="T4" y="T5"/>
                </a:cxn>
                <a:cxn ang="0">
                  <a:pos x="T6" y="T7"/>
                </a:cxn>
                <a:cxn ang="0">
                  <a:pos x="T8" y="T9"/>
                </a:cxn>
              </a:cxnLst>
              <a:rect l="0" t="0" r="r" b="b"/>
              <a:pathLst>
                <a:path w="167" h="496">
                  <a:moveTo>
                    <a:pt x="0" y="496"/>
                  </a:moveTo>
                  <a:lnTo>
                    <a:pt x="167" y="496"/>
                  </a:lnTo>
                  <a:lnTo>
                    <a:pt x="167" y="0"/>
                  </a:lnTo>
                  <a:lnTo>
                    <a:pt x="0" y="167"/>
                  </a:lnTo>
                  <a:lnTo>
                    <a:pt x="0" y="496"/>
                  </a:lnTo>
                  <a:close/>
                </a:path>
              </a:pathLst>
            </a:custGeom>
            <a:solidFill>
              <a:schemeClr val="bg1"/>
            </a:solid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51"/>
            <p:cNvSpPr>
              <a:spLocks/>
            </p:cNvSpPr>
            <p:nvPr/>
          </p:nvSpPr>
          <p:spPr bwMode="auto">
            <a:xfrm>
              <a:off x="12784142" y="6471444"/>
              <a:ext cx="38100" cy="174625"/>
            </a:xfrm>
            <a:custGeom>
              <a:avLst/>
              <a:gdLst>
                <a:gd name="T0" fmla="*/ 0 w 167"/>
                <a:gd name="T1" fmla="*/ 771 h 771"/>
                <a:gd name="T2" fmla="*/ 167 w 167"/>
                <a:gd name="T3" fmla="*/ 771 h 771"/>
                <a:gd name="T4" fmla="*/ 167 w 167"/>
                <a:gd name="T5" fmla="*/ 0 h 771"/>
                <a:gd name="T6" fmla="*/ 0 w 167"/>
                <a:gd name="T7" fmla="*/ 168 h 771"/>
                <a:gd name="T8" fmla="*/ 0 w 167"/>
                <a:gd name="T9" fmla="*/ 771 h 771"/>
              </a:gdLst>
              <a:ahLst/>
              <a:cxnLst>
                <a:cxn ang="0">
                  <a:pos x="T0" y="T1"/>
                </a:cxn>
                <a:cxn ang="0">
                  <a:pos x="T2" y="T3"/>
                </a:cxn>
                <a:cxn ang="0">
                  <a:pos x="T4" y="T5"/>
                </a:cxn>
                <a:cxn ang="0">
                  <a:pos x="T6" y="T7"/>
                </a:cxn>
                <a:cxn ang="0">
                  <a:pos x="T8" y="T9"/>
                </a:cxn>
              </a:cxnLst>
              <a:rect l="0" t="0" r="r" b="b"/>
              <a:pathLst>
                <a:path w="167" h="771">
                  <a:moveTo>
                    <a:pt x="0" y="771"/>
                  </a:moveTo>
                  <a:lnTo>
                    <a:pt x="167" y="771"/>
                  </a:lnTo>
                  <a:lnTo>
                    <a:pt x="167" y="0"/>
                  </a:lnTo>
                  <a:lnTo>
                    <a:pt x="0" y="168"/>
                  </a:lnTo>
                  <a:lnTo>
                    <a:pt x="0" y="771"/>
                  </a:lnTo>
                  <a:close/>
                </a:path>
              </a:pathLst>
            </a:custGeom>
            <a:solidFill>
              <a:schemeClr val="bg1"/>
            </a:solid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p:cNvSpPr>
            <p:nvPr/>
          </p:nvSpPr>
          <p:spPr bwMode="auto">
            <a:xfrm>
              <a:off x="12839704" y="6419057"/>
              <a:ext cx="34925" cy="227013"/>
            </a:xfrm>
            <a:custGeom>
              <a:avLst/>
              <a:gdLst>
                <a:gd name="T0" fmla="*/ 0 w 156"/>
                <a:gd name="T1" fmla="*/ 1004 h 1004"/>
                <a:gd name="T2" fmla="*/ 156 w 156"/>
                <a:gd name="T3" fmla="*/ 1004 h 1004"/>
                <a:gd name="T4" fmla="*/ 156 w 156"/>
                <a:gd name="T5" fmla="*/ 0 h 1004"/>
                <a:gd name="T6" fmla="*/ 0 w 156"/>
                <a:gd name="T7" fmla="*/ 155 h 1004"/>
                <a:gd name="T8" fmla="*/ 0 w 156"/>
                <a:gd name="T9" fmla="*/ 1004 h 1004"/>
              </a:gdLst>
              <a:ahLst/>
              <a:cxnLst>
                <a:cxn ang="0">
                  <a:pos x="T0" y="T1"/>
                </a:cxn>
                <a:cxn ang="0">
                  <a:pos x="T2" y="T3"/>
                </a:cxn>
                <a:cxn ang="0">
                  <a:pos x="T4" y="T5"/>
                </a:cxn>
                <a:cxn ang="0">
                  <a:pos x="T6" y="T7"/>
                </a:cxn>
                <a:cxn ang="0">
                  <a:pos x="T8" y="T9"/>
                </a:cxn>
              </a:cxnLst>
              <a:rect l="0" t="0" r="r" b="b"/>
              <a:pathLst>
                <a:path w="156" h="1004">
                  <a:moveTo>
                    <a:pt x="0" y="1004"/>
                  </a:moveTo>
                  <a:lnTo>
                    <a:pt x="156" y="1004"/>
                  </a:lnTo>
                  <a:lnTo>
                    <a:pt x="156" y="0"/>
                  </a:lnTo>
                  <a:lnTo>
                    <a:pt x="0" y="155"/>
                  </a:lnTo>
                  <a:lnTo>
                    <a:pt x="0" y="1004"/>
                  </a:lnTo>
                  <a:close/>
                </a:path>
              </a:pathLst>
            </a:custGeom>
            <a:solidFill>
              <a:schemeClr val="bg1"/>
            </a:solid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53"/>
            <p:cNvSpPr>
              <a:spLocks/>
            </p:cNvSpPr>
            <p:nvPr/>
          </p:nvSpPr>
          <p:spPr bwMode="auto">
            <a:xfrm>
              <a:off x="12728579" y="6527007"/>
              <a:ext cx="38100" cy="119063"/>
            </a:xfrm>
            <a:custGeom>
              <a:avLst/>
              <a:gdLst>
                <a:gd name="T0" fmla="*/ 0 w 168"/>
                <a:gd name="T1" fmla="*/ 167 h 525"/>
                <a:gd name="T2" fmla="*/ 0 w 168"/>
                <a:gd name="T3" fmla="*/ 525 h 525"/>
                <a:gd name="T4" fmla="*/ 168 w 168"/>
                <a:gd name="T5" fmla="*/ 525 h 525"/>
                <a:gd name="T6" fmla="*/ 168 w 168"/>
                <a:gd name="T7" fmla="*/ 0 h 525"/>
                <a:gd name="T8" fmla="*/ 34 w 168"/>
                <a:gd name="T9" fmla="*/ 134 h 525"/>
                <a:gd name="T10" fmla="*/ 0 w 168"/>
                <a:gd name="T11" fmla="*/ 167 h 525"/>
              </a:gdLst>
              <a:ahLst/>
              <a:cxnLst>
                <a:cxn ang="0">
                  <a:pos x="T0" y="T1"/>
                </a:cxn>
                <a:cxn ang="0">
                  <a:pos x="T2" y="T3"/>
                </a:cxn>
                <a:cxn ang="0">
                  <a:pos x="T4" y="T5"/>
                </a:cxn>
                <a:cxn ang="0">
                  <a:pos x="T6" y="T7"/>
                </a:cxn>
                <a:cxn ang="0">
                  <a:pos x="T8" y="T9"/>
                </a:cxn>
                <a:cxn ang="0">
                  <a:pos x="T10" y="T11"/>
                </a:cxn>
              </a:cxnLst>
              <a:rect l="0" t="0" r="r" b="b"/>
              <a:pathLst>
                <a:path w="168" h="525">
                  <a:moveTo>
                    <a:pt x="0" y="167"/>
                  </a:moveTo>
                  <a:lnTo>
                    <a:pt x="0" y="525"/>
                  </a:lnTo>
                  <a:lnTo>
                    <a:pt x="168" y="525"/>
                  </a:lnTo>
                  <a:lnTo>
                    <a:pt x="168" y="0"/>
                  </a:lnTo>
                  <a:lnTo>
                    <a:pt x="34" y="134"/>
                  </a:lnTo>
                  <a:lnTo>
                    <a:pt x="0" y="167"/>
                  </a:lnTo>
                  <a:close/>
                </a:path>
              </a:pathLst>
            </a:custGeom>
            <a:solidFill>
              <a:schemeClr val="bg1"/>
            </a:solid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54"/>
            <p:cNvSpPr>
              <a:spLocks/>
            </p:cNvSpPr>
            <p:nvPr/>
          </p:nvSpPr>
          <p:spPr bwMode="auto">
            <a:xfrm>
              <a:off x="12673017" y="6531769"/>
              <a:ext cx="38100" cy="114300"/>
            </a:xfrm>
            <a:custGeom>
              <a:avLst/>
              <a:gdLst>
                <a:gd name="T0" fmla="*/ 0 w 167"/>
                <a:gd name="T1" fmla="*/ 0 h 505"/>
                <a:gd name="T2" fmla="*/ 0 w 167"/>
                <a:gd name="T3" fmla="*/ 505 h 505"/>
                <a:gd name="T4" fmla="*/ 167 w 167"/>
                <a:gd name="T5" fmla="*/ 505 h 505"/>
                <a:gd name="T6" fmla="*/ 167 w 167"/>
                <a:gd name="T7" fmla="*/ 169 h 505"/>
                <a:gd name="T8" fmla="*/ 114 w 167"/>
                <a:gd name="T9" fmla="*/ 114 h 505"/>
                <a:gd name="T10" fmla="*/ 0 w 167"/>
                <a:gd name="T11" fmla="*/ 0 h 505"/>
              </a:gdLst>
              <a:ahLst/>
              <a:cxnLst>
                <a:cxn ang="0">
                  <a:pos x="T0" y="T1"/>
                </a:cxn>
                <a:cxn ang="0">
                  <a:pos x="T2" y="T3"/>
                </a:cxn>
                <a:cxn ang="0">
                  <a:pos x="T4" y="T5"/>
                </a:cxn>
                <a:cxn ang="0">
                  <a:pos x="T6" y="T7"/>
                </a:cxn>
                <a:cxn ang="0">
                  <a:pos x="T8" y="T9"/>
                </a:cxn>
                <a:cxn ang="0">
                  <a:pos x="T10" y="T11"/>
                </a:cxn>
              </a:cxnLst>
              <a:rect l="0" t="0" r="r" b="b"/>
              <a:pathLst>
                <a:path w="167" h="505">
                  <a:moveTo>
                    <a:pt x="0" y="0"/>
                  </a:moveTo>
                  <a:lnTo>
                    <a:pt x="0" y="505"/>
                  </a:lnTo>
                  <a:lnTo>
                    <a:pt x="167" y="505"/>
                  </a:lnTo>
                  <a:lnTo>
                    <a:pt x="167" y="169"/>
                  </a:lnTo>
                  <a:lnTo>
                    <a:pt x="114" y="114"/>
                  </a:lnTo>
                  <a:lnTo>
                    <a:pt x="0" y="0"/>
                  </a:lnTo>
                  <a:close/>
                </a:path>
              </a:pathLst>
            </a:custGeom>
            <a:solidFill>
              <a:schemeClr val="bg1"/>
            </a:solid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55"/>
            <p:cNvSpPr>
              <a:spLocks/>
            </p:cNvSpPr>
            <p:nvPr/>
          </p:nvSpPr>
          <p:spPr bwMode="auto">
            <a:xfrm>
              <a:off x="12557129" y="6590507"/>
              <a:ext cx="42863" cy="55563"/>
            </a:xfrm>
            <a:custGeom>
              <a:avLst/>
              <a:gdLst>
                <a:gd name="T0" fmla="*/ 0 w 188"/>
                <a:gd name="T1" fmla="*/ 188 h 251"/>
                <a:gd name="T2" fmla="*/ 0 w 188"/>
                <a:gd name="T3" fmla="*/ 251 h 251"/>
                <a:gd name="T4" fmla="*/ 188 w 188"/>
                <a:gd name="T5" fmla="*/ 251 h 251"/>
                <a:gd name="T6" fmla="*/ 188 w 188"/>
                <a:gd name="T7" fmla="*/ 0 h 251"/>
                <a:gd name="T8" fmla="*/ 83 w 188"/>
                <a:gd name="T9" fmla="*/ 104 h 251"/>
                <a:gd name="T10" fmla="*/ 0 w 188"/>
                <a:gd name="T11" fmla="*/ 188 h 251"/>
              </a:gdLst>
              <a:ahLst/>
              <a:cxnLst>
                <a:cxn ang="0">
                  <a:pos x="T0" y="T1"/>
                </a:cxn>
                <a:cxn ang="0">
                  <a:pos x="T2" y="T3"/>
                </a:cxn>
                <a:cxn ang="0">
                  <a:pos x="T4" y="T5"/>
                </a:cxn>
                <a:cxn ang="0">
                  <a:pos x="T6" y="T7"/>
                </a:cxn>
                <a:cxn ang="0">
                  <a:pos x="T8" y="T9"/>
                </a:cxn>
                <a:cxn ang="0">
                  <a:pos x="T10" y="T11"/>
                </a:cxn>
              </a:cxnLst>
              <a:rect l="0" t="0" r="r" b="b"/>
              <a:pathLst>
                <a:path w="188" h="251">
                  <a:moveTo>
                    <a:pt x="0" y="188"/>
                  </a:moveTo>
                  <a:lnTo>
                    <a:pt x="0" y="251"/>
                  </a:lnTo>
                  <a:lnTo>
                    <a:pt x="188" y="251"/>
                  </a:lnTo>
                  <a:lnTo>
                    <a:pt x="188" y="0"/>
                  </a:lnTo>
                  <a:lnTo>
                    <a:pt x="83" y="104"/>
                  </a:lnTo>
                  <a:lnTo>
                    <a:pt x="0" y="188"/>
                  </a:lnTo>
                  <a:close/>
                </a:path>
              </a:pathLst>
            </a:custGeom>
            <a:solidFill>
              <a:schemeClr val="bg1"/>
            </a:solid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56"/>
            <p:cNvSpPr>
              <a:spLocks/>
            </p:cNvSpPr>
            <p:nvPr/>
          </p:nvSpPr>
          <p:spPr bwMode="auto">
            <a:xfrm>
              <a:off x="12504742" y="6276182"/>
              <a:ext cx="422275" cy="319088"/>
            </a:xfrm>
            <a:custGeom>
              <a:avLst/>
              <a:gdLst>
                <a:gd name="T0" fmla="*/ 1785 w 1865"/>
                <a:gd name="T1" fmla="*/ 0 h 1405"/>
                <a:gd name="T2" fmla="*/ 1174 w 1865"/>
                <a:gd name="T3" fmla="*/ 0 h 1405"/>
                <a:gd name="T4" fmla="*/ 1406 w 1865"/>
                <a:gd name="T5" fmla="*/ 231 h 1405"/>
                <a:gd name="T6" fmla="*/ 1323 w 1865"/>
                <a:gd name="T7" fmla="*/ 314 h 1405"/>
                <a:gd name="T8" fmla="*/ 938 w 1865"/>
                <a:gd name="T9" fmla="*/ 698 h 1405"/>
                <a:gd name="T10" fmla="*/ 707 w 1865"/>
                <a:gd name="T11" fmla="*/ 467 h 1405"/>
                <a:gd name="T12" fmla="*/ 0 w 1865"/>
                <a:gd name="T13" fmla="*/ 1174 h 1405"/>
                <a:gd name="T14" fmla="*/ 231 w 1865"/>
                <a:gd name="T15" fmla="*/ 1405 h 1405"/>
                <a:gd name="T16" fmla="*/ 707 w 1865"/>
                <a:gd name="T17" fmla="*/ 929 h 1405"/>
                <a:gd name="T18" fmla="*/ 938 w 1865"/>
                <a:gd name="T19" fmla="*/ 1160 h 1405"/>
                <a:gd name="T20" fmla="*/ 1636 w 1865"/>
                <a:gd name="T21" fmla="*/ 463 h 1405"/>
                <a:gd name="T22" fmla="*/ 1865 w 1865"/>
                <a:gd name="T23" fmla="*/ 690 h 1405"/>
                <a:gd name="T24" fmla="*/ 1865 w 1865"/>
                <a:gd name="T25" fmla="*/ 76 h 1405"/>
                <a:gd name="T26" fmla="*/ 1865 w 1865"/>
                <a:gd name="T27" fmla="*/ 76 h 1405"/>
                <a:gd name="T28" fmla="*/ 1864 w 1865"/>
                <a:gd name="T29" fmla="*/ 69 h 1405"/>
                <a:gd name="T30" fmla="*/ 1863 w 1865"/>
                <a:gd name="T31" fmla="*/ 61 h 1405"/>
                <a:gd name="T32" fmla="*/ 1861 w 1865"/>
                <a:gd name="T33" fmla="*/ 54 h 1405"/>
                <a:gd name="T34" fmla="*/ 1858 w 1865"/>
                <a:gd name="T35" fmla="*/ 47 h 1405"/>
                <a:gd name="T36" fmla="*/ 1855 w 1865"/>
                <a:gd name="T37" fmla="*/ 40 h 1405"/>
                <a:gd name="T38" fmla="*/ 1851 w 1865"/>
                <a:gd name="T39" fmla="*/ 34 h 1405"/>
                <a:gd name="T40" fmla="*/ 1846 w 1865"/>
                <a:gd name="T41" fmla="*/ 28 h 1405"/>
                <a:gd name="T42" fmla="*/ 1841 w 1865"/>
                <a:gd name="T43" fmla="*/ 23 h 1405"/>
                <a:gd name="T44" fmla="*/ 1835 w 1865"/>
                <a:gd name="T45" fmla="*/ 17 h 1405"/>
                <a:gd name="T46" fmla="*/ 1828 w 1865"/>
                <a:gd name="T47" fmla="*/ 13 h 1405"/>
                <a:gd name="T48" fmla="*/ 1821 w 1865"/>
                <a:gd name="T49" fmla="*/ 9 h 1405"/>
                <a:gd name="T50" fmla="*/ 1815 w 1865"/>
                <a:gd name="T51" fmla="*/ 6 h 1405"/>
                <a:gd name="T52" fmla="*/ 1808 w 1865"/>
                <a:gd name="T53" fmla="*/ 3 h 1405"/>
                <a:gd name="T54" fmla="*/ 1800 w 1865"/>
                <a:gd name="T55" fmla="*/ 1 h 1405"/>
                <a:gd name="T56" fmla="*/ 1792 w 1865"/>
                <a:gd name="T57" fmla="*/ 0 h 1405"/>
                <a:gd name="T58" fmla="*/ 1785 w 1865"/>
                <a:gd name="T59" fmla="*/ 0 h 1405"/>
                <a:gd name="T60" fmla="*/ 1785 w 1865"/>
                <a:gd name="T61" fmla="*/ 0 h 1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65" h="1405">
                  <a:moveTo>
                    <a:pt x="1785" y="0"/>
                  </a:moveTo>
                  <a:lnTo>
                    <a:pt x="1174" y="0"/>
                  </a:lnTo>
                  <a:lnTo>
                    <a:pt x="1406" y="231"/>
                  </a:lnTo>
                  <a:lnTo>
                    <a:pt x="1323" y="314"/>
                  </a:lnTo>
                  <a:lnTo>
                    <a:pt x="938" y="698"/>
                  </a:lnTo>
                  <a:lnTo>
                    <a:pt x="707" y="467"/>
                  </a:lnTo>
                  <a:lnTo>
                    <a:pt x="0" y="1174"/>
                  </a:lnTo>
                  <a:lnTo>
                    <a:pt x="231" y="1405"/>
                  </a:lnTo>
                  <a:lnTo>
                    <a:pt x="707" y="929"/>
                  </a:lnTo>
                  <a:lnTo>
                    <a:pt x="938" y="1160"/>
                  </a:lnTo>
                  <a:lnTo>
                    <a:pt x="1636" y="463"/>
                  </a:lnTo>
                  <a:lnTo>
                    <a:pt x="1865" y="690"/>
                  </a:lnTo>
                  <a:lnTo>
                    <a:pt x="1865" y="76"/>
                  </a:lnTo>
                  <a:lnTo>
                    <a:pt x="1865" y="76"/>
                  </a:lnTo>
                  <a:lnTo>
                    <a:pt x="1864" y="69"/>
                  </a:lnTo>
                  <a:lnTo>
                    <a:pt x="1863" y="61"/>
                  </a:lnTo>
                  <a:lnTo>
                    <a:pt x="1861" y="54"/>
                  </a:lnTo>
                  <a:lnTo>
                    <a:pt x="1858" y="47"/>
                  </a:lnTo>
                  <a:lnTo>
                    <a:pt x="1855" y="40"/>
                  </a:lnTo>
                  <a:lnTo>
                    <a:pt x="1851" y="34"/>
                  </a:lnTo>
                  <a:lnTo>
                    <a:pt x="1846" y="28"/>
                  </a:lnTo>
                  <a:lnTo>
                    <a:pt x="1841" y="23"/>
                  </a:lnTo>
                  <a:lnTo>
                    <a:pt x="1835" y="17"/>
                  </a:lnTo>
                  <a:lnTo>
                    <a:pt x="1828" y="13"/>
                  </a:lnTo>
                  <a:lnTo>
                    <a:pt x="1821" y="9"/>
                  </a:lnTo>
                  <a:lnTo>
                    <a:pt x="1815" y="6"/>
                  </a:lnTo>
                  <a:lnTo>
                    <a:pt x="1808" y="3"/>
                  </a:lnTo>
                  <a:lnTo>
                    <a:pt x="1800" y="1"/>
                  </a:lnTo>
                  <a:lnTo>
                    <a:pt x="1792" y="0"/>
                  </a:lnTo>
                  <a:lnTo>
                    <a:pt x="1785" y="0"/>
                  </a:lnTo>
                  <a:lnTo>
                    <a:pt x="1785" y="0"/>
                  </a:lnTo>
                  <a:close/>
                </a:path>
              </a:pathLst>
            </a:custGeom>
            <a:solidFill>
              <a:schemeClr val="bg1"/>
            </a:solidFill>
            <a:ln w="9525">
              <a:noFill/>
              <a:round/>
              <a:headEnd/>
              <a:tailEnd/>
            </a:ln>
            <a:effectLst>
              <a:outerShdw blurRad="50800" dist="12700" dir="5400000" algn="t"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799338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7766" y="153539"/>
            <a:ext cx="8345488" cy="919617"/>
          </a:xfrm>
        </p:spPr>
        <p:txBody>
          <a:bodyPr/>
          <a:lstStyle/>
          <a:p>
            <a:pPr>
              <a:lnSpc>
                <a:spcPct val="90000"/>
              </a:lnSpc>
            </a:pPr>
            <a:r>
              <a:rPr lang="en-US" dirty="0" smtClean="0"/>
              <a:t>Digitization Supercharges IT Complexity and IT Challenges</a:t>
            </a:r>
            <a:endParaRPr lang="en-US" dirty="0"/>
          </a:p>
        </p:txBody>
      </p:sp>
      <p:sp>
        <p:nvSpPr>
          <p:cNvPr id="3" name="Text Placeholder 2"/>
          <p:cNvSpPr>
            <a:spLocks noGrp="1"/>
          </p:cNvSpPr>
          <p:nvPr>
            <p:ph type="body" sz="quarter" idx="10"/>
          </p:nvPr>
        </p:nvSpPr>
        <p:spPr>
          <a:xfrm>
            <a:off x="181189" y="568012"/>
            <a:ext cx="2714413" cy="3266034"/>
          </a:xfrm>
        </p:spPr>
        <p:txBody>
          <a:bodyPr/>
          <a:lstStyle/>
          <a:p>
            <a:pPr marL="57148" indent="0">
              <a:spcBef>
                <a:spcPts val="900"/>
              </a:spcBef>
              <a:buNone/>
            </a:pPr>
            <a:endParaRPr lang="en-US" dirty="0"/>
          </a:p>
          <a:p>
            <a:pPr marL="57148" indent="0">
              <a:spcBef>
                <a:spcPts val="900"/>
              </a:spcBef>
              <a:buNone/>
            </a:pPr>
            <a:endParaRPr lang="en-US" dirty="0" smtClean="0"/>
          </a:p>
          <a:p>
            <a:pPr>
              <a:spcBef>
                <a:spcPts val="900"/>
              </a:spcBef>
            </a:pPr>
            <a:endParaRPr lang="en-US" dirty="0"/>
          </a:p>
          <a:p>
            <a:pPr marL="57148" indent="0">
              <a:spcBef>
                <a:spcPts val="900"/>
              </a:spcBef>
              <a:buNone/>
            </a:pPr>
            <a:r>
              <a:rPr lang="en-US" sz="2400" dirty="0">
                <a:solidFill>
                  <a:schemeClr val="accent6">
                    <a:lumMod val="75000"/>
                  </a:schemeClr>
                </a:solidFill>
                <a:latin typeface="+mj-lt"/>
                <a:cs typeface="+mn-cs"/>
              </a:rPr>
              <a:t>73% of IT leaders expect security threats to increase in severity over the next two years</a:t>
            </a:r>
          </a:p>
          <a:p>
            <a:pPr>
              <a:spcBef>
                <a:spcPts val="900"/>
              </a:spcBef>
            </a:pPr>
            <a:endParaRPr lang="en-US" dirty="0"/>
          </a:p>
          <a:p>
            <a:endParaRPr lang="en-US" dirty="0"/>
          </a:p>
        </p:txBody>
      </p:sp>
      <p:sp>
        <p:nvSpPr>
          <p:cNvPr id="4" name="Text Placeholder 3"/>
          <p:cNvSpPr>
            <a:spLocks noGrp="1"/>
          </p:cNvSpPr>
          <p:nvPr>
            <p:ph type="body" sz="quarter" idx="11"/>
          </p:nvPr>
        </p:nvSpPr>
        <p:spPr>
          <a:xfrm>
            <a:off x="4475018" y="1223758"/>
            <a:ext cx="4502085" cy="3266034"/>
          </a:xfrm>
        </p:spPr>
        <p:txBody>
          <a:bodyPr/>
          <a:lstStyle/>
          <a:p>
            <a:endParaRPr lang="en-US" sz="2400" dirty="0">
              <a:solidFill>
                <a:schemeClr val="accent6">
                  <a:lumMod val="50000"/>
                </a:schemeClr>
              </a:solidFill>
            </a:endParaRPr>
          </a:p>
          <a:p>
            <a:pPr marL="342884" indent="-287324" defTabSz="914355">
              <a:lnSpc>
                <a:spcPct val="110000"/>
              </a:lnSpc>
              <a:spcBef>
                <a:spcPts val="600"/>
              </a:spcBef>
              <a:buSzPct val="100000"/>
              <a:defRPr/>
            </a:pPr>
            <a:r>
              <a:rPr lang="en-US" sz="1600" dirty="0">
                <a:solidFill>
                  <a:schemeClr val="accent1">
                    <a:lumMod val="50000"/>
                  </a:schemeClr>
                </a:solidFill>
                <a:latin typeface="+mj-lt"/>
                <a:cs typeface="+mn-cs"/>
              </a:rPr>
              <a:t>Increased surface of attack</a:t>
            </a:r>
          </a:p>
          <a:p>
            <a:pPr marL="342884" indent="-287324" defTabSz="914355">
              <a:lnSpc>
                <a:spcPct val="110000"/>
              </a:lnSpc>
              <a:spcBef>
                <a:spcPts val="600"/>
              </a:spcBef>
              <a:buSzPct val="100000"/>
              <a:defRPr/>
            </a:pPr>
            <a:r>
              <a:rPr lang="en-US" sz="1600" dirty="0">
                <a:solidFill>
                  <a:schemeClr val="accent1">
                    <a:lumMod val="50000"/>
                  </a:schemeClr>
                </a:solidFill>
                <a:latin typeface="+mj-lt"/>
                <a:cs typeface="+mn-cs"/>
              </a:rPr>
              <a:t>50 billion devices - intelligent/autonomous</a:t>
            </a:r>
          </a:p>
          <a:p>
            <a:pPr marL="342884" indent="-287324" defTabSz="914355">
              <a:lnSpc>
                <a:spcPct val="110000"/>
              </a:lnSpc>
              <a:spcBef>
                <a:spcPts val="600"/>
              </a:spcBef>
              <a:buSzPct val="100000"/>
              <a:defRPr/>
            </a:pPr>
            <a:r>
              <a:rPr lang="en-US" sz="1600" dirty="0">
                <a:solidFill>
                  <a:schemeClr val="accent1">
                    <a:lumMod val="50000"/>
                  </a:schemeClr>
                </a:solidFill>
                <a:latin typeface="+mj-lt"/>
                <a:cs typeface="+mn-cs"/>
              </a:rPr>
              <a:t>A data explosion – creating the opportunity and requirement for data driven decisions</a:t>
            </a:r>
          </a:p>
          <a:p>
            <a:pPr marL="342884" indent="-287324" defTabSz="914355">
              <a:lnSpc>
                <a:spcPct val="110000"/>
              </a:lnSpc>
              <a:spcBef>
                <a:spcPts val="600"/>
              </a:spcBef>
              <a:buSzPct val="100000"/>
              <a:defRPr/>
            </a:pPr>
            <a:r>
              <a:rPr lang="en-US" sz="1600" dirty="0">
                <a:solidFill>
                  <a:schemeClr val="accent1">
                    <a:lumMod val="50000"/>
                  </a:schemeClr>
                </a:solidFill>
                <a:latin typeface="+mj-lt"/>
                <a:cs typeface="+mn-cs"/>
              </a:rPr>
              <a:t>The virtualized network - exposes new vulnerabilities</a:t>
            </a:r>
          </a:p>
          <a:p>
            <a:pPr marL="342884" indent="-287324" defTabSz="914355">
              <a:lnSpc>
                <a:spcPct val="110000"/>
              </a:lnSpc>
              <a:spcBef>
                <a:spcPts val="600"/>
              </a:spcBef>
              <a:buSzPct val="100000"/>
              <a:defRPr/>
            </a:pPr>
            <a:r>
              <a:rPr lang="en-US" sz="1600" dirty="0">
                <a:solidFill>
                  <a:schemeClr val="accent1">
                    <a:lumMod val="50000"/>
                  </a:schemeClr>
                </a:solidFill>
                <a:latin typeface="+mj-lt"/>
                <a:cs typeface="+mn-cs"/>
              </a:rPr>
              <a:t>Seamless identity with, at the same time, an increasing focus on privacy </a:t>
            </a:r>
          </a:p>
          <a:p>
            <a:pPr marL="342884" indent="-287324" defTabSz="914355">
              <a:lnSpc>
                <a:spcPct val="110000"/>
              </a:lnSpc>
              <a:spcBef>
                <a:spcPts val="600"/>
              </a:spcBef>
              <a:buSzPct val="100000"/>
              <a:defRPr/>
            </a:pPr>
            <a:r>
              <a:rPr lang="en-US" sz="1600" dirty="0">
                <a:solidFill>
                  <a:schemeClr val="accent1">
                    <a:lumMod val="50000"/>
                  </a:schemeClr>
                </a:solidFill>
                <a:latin typeface="+mj-lt"/>
                <a:cs typeface="+mn-cs"/>
              </a:rPr>
              <a:t>An unrelenting need for speed – </a:t>
            </a:r>
            <a:br>
              <a:rPr lang="en-US" sz="1600" dirty="0">
                <a:solidFill>
                  <a:schemeClr val="accent1">
                    <a:lumMod val="50000"/>
                  </a:schemeClr>
                </a:solidFill>
                <a:latin typeface="+mj-lt"/>
                <a:cs typeface="+mn-cs"/>
              </a:rPr>
            </a:br>
            <a:r>
              <a:rPr lang="en-US" sz="1600" dirty="0">
                <a:solidFill>
                  <a:schemeClr val="accent1">
                    <a:lumMod val="50000"/>
                  </a:schemeClr>
                </a:solidFill>
                <a:latin typeface="+mj-lt"/>
                <a:cs typeface="+mn-cs"/>
              </a:rPr>
              <a:t>need to support permission-less innovation </a:t>
            </a:r>
          </a:p>
          <a:p>
            <a:endParaRPr lang="en-US" sz="1600" dirty="0"/>
          </a:p>
        </p:txBody>
      </p:sp>
      <p:sp>
        <p:nvSpPr>
          <p:cNvPr id="5" name="Isosceles Triangle 4"/>
          <p:cNvSpPr/>
          <p:nvPr/>
        </p:nvSpPr>
        <p:spPr>
          <a:xfrm rot="5400000">
            <a:off x="2657083" y="2302224"/>
            <a:ext cx="2102411" cy="1194954"/>
          </a:xfrm>
          <a:prstGeom prst="triangl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smtClean="0"/>
          </a:p>
        </p:txBody>
      </p:sp>
      <p:sp>
        <p:nvSpPr>
          <p:cNvPr id="6" name="TextBox 5"/>
          <p:cNvSpPr txBox="1"/>
          <p:nvPr/>
        </p:nvSpPr>
        <p:spPr>
          <a:xfrm>
            <a:off x="4475019" y="1152304"/>
            <a:ext cx="4606108" cy="369328"/>
          </a:xfrm>
          <a:prstGeom prst="rect">
            <a:avLst/>
          </a:prstGeom>
          <a:noFill/>
        </p:spPr>
        <p:txBody>
          <a:bodyPr wrap="square" lIns="91436" tIns="45718" rIns="91436" bIns="45718" rtlCol="0">
            <a:spAutoFit/>
          </a:bodyPr>
          <a:lstStyle/>
          <a:p>
            <a:r>
              <a:rPr lang="en-US" b="1" dirty="0" smtClean="0">
                <a:solidFill>
                  <a:schemeClr val="accent6">
                    <a:lumMod val="75000"/>
                  </a:schemeClr>
                </a:solidFill>
              </a:rPr>
              <a:t>Digitization places new demands on IT</a:t>
            </a:r>
            <a:endParaRPr lang="en-US" b="1" dirty="0">
              <a:solidFill>
                <a:schemeClr val="accent6">
                  <a:lumMod val="75000"/>
                </a:schemeClr>
              </a:solidFill>
            </a:endParaRPr>
          </a:p>
        </p:txBody>
      </p:sp>
      <p:sp>
        <p:nvSpPr>
          <p:cNvPr id="7" name="TextBox 6"/>
          <p:cNvSpPr txBox="1"/>
          <p:nvPr/>
        </p:nvSpPr>
        <p:spPr>
          <a:xfrm>
            <a:off x="245539" y="4716922"/>
            <a:ext cx="4419599" cy="219288"/>
          </a:xfrm>
          <a:prstGeom prst="rect">
            <a:avLst/>
          </a:prstGeom>
          <a:solidFill>
            <a:schemeClr val="bg1"/>
          </a:solidFill>
        </p:spPr>
        <p:txBody>
          <a:bodyPr wrap="square" lIns="91436" tIns="45718" rIns="91436" bIns="45718" rtlCol="0">
            <a:spAutoFit/>
          </a:bodyPr>
          <a:lstStyle/>
          <a:p>
            <a:r>
              <a:rPr lang="en-US" sz="800" dirty="0"/>
              <a:t>Source: CCS, </a:t>
            </a:r>
            <a:r>
              <a:rPr lang="en-US" sz="800" i="1" dirty="0"/>
              <a:t>Fast IT: Accelerating Innovation, </a:t>
            </a:r>
            <a:r>
              <a:rPr lang="en-US" sz="800" dirty="0"/>
              <a:t>2014</a:t>
            </a:r>
          </a:p>
        </p:txBody>
      </p:sp>
    </p:spTree>
    <p:extLst>
      <p:ext uri="{BB962C8B-B14F-4D97-AF65-F5344CB8AC3E}">
        <p14:creationId xmlns:p14="http://schemas.microsoft.com/office/powerpoint/2010/main" val="277823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4" descr="bluezoneBG2.tif"/>
          <p:cNvPicPr>
            <a:picLocks/>
          </p:cNvPicPr>
          <p:nvPr/>
        </p:nvPicPr>
        <p:blipFill>
          <a:blip r:embed="rId3" cstate="print">
            <a:extLst>
              <a:ext uri="{28A0092B-C50C-407E-A947-70E740481C1C}">
                <a14:useLocalDpi xmlns:a14="http://schemas.microsoft.com/office/drawing/2010/main"/>
              </a:ext>
            </a:extLst>
          </a:blip>
          <a:srcRect/>
          <a:stretch>
            <a:fillRect/>
          </a:stretch>
        </p:blipFill>
        <p:spPr bwMode="auto">
          <a:xfrm>
            <a:off x="-3175" y="0"/>
            <a:ext cx="9158288"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1"/>
          </p:nvPr>
        </p:nvSpPr>
        <p:spPr>
          <a:xfrm>
            <a:off x="279400" y="709613"/>
            <a:ext cx="8712200" cy="342900"/>
          </a:xfrm>
        </p:spPr>
        <p:txBody>
          <a:bodyPr/>
          <a:lstStyle/>
          <a:p>
            <a:pPr eaLnBrk="1" hangingPunct="1">
              <a:defRPr/>
            </a:pPr>
            <a:r>
              <a:rPr dirty="0">
                <a:solidFill>
                  <a:schemeClr val="bg1"/>
                </a:solidFill>
              </a:rPr>
              <a:t>There is a multi-billion dollar </a:t>
            </a:r>
            <a:r>
              <a:rPr dirty="0" smtClean="0">
                <a:solidFill>
                  <a:schemeClr val="bg1"/>
                </a:solidFill>
              </a:rPr>
              <a:t>global industry </a:t>
            </a:r>
            <a:r>
              <a:rPr dirty="0">
                <a:solidFill>
                  <a:schemeClr val="bg1"/>
                </a:solidFill>
              </a:rPr>
              <a:t>targeting your prized </a:t>
            </a:r>
            <a:r>
              <a:rPr dirty="0" smtClean="0">
                <a:solidFill>
                  <a:schemeClr val="bg1"/>
                </a:solidFill>
              </a:rPr>
              <a:t>assets </a:t>
            </a:r>
            <a:endParaRPr dirty="0">
              <a:solidFill>
                <a:schemeClr val="bg1"/>
              </a:solidFill>
            </a:endParaRPr>
          </a:p>
        </p:txBody>
      </p:sp>
      <p:sp>
        <p:nvSpPr>
          <p:cNvPr id="72" name="Rectangle 71"/>
          <p:cNvSpPr>
            <a:spLocks noChangeArrowheads="1"/>
          </p:cNvSpPr>
          <p:nvPr/>
        </p:nvSpPr>
        <p:spPr bwMode="auto">
          <a:xfrm flipV="1">
            <a:off x="0" y="3509965"/>
            <a:ext cx="9144000" cy="1646237"/>
          </a:xfrm>
          <a:prstGeom prst="rect">
            <a:avLst/>
          </a:prstGeom>
          <a:gradFill rotWithShape="1">
            <a:gsLst>
              <a:gs pos="0">
                <a:srgbClr val="2968AF">
                  <a:alpha val="0"/>
                </a:srgbClr>
              </a:gs>
              <a:gs pos="28999">
                <a:srgbClr val="2968AF">
                  <a:alpha val="28999"/>
                </a:srgbClr>
              </a:gs>
              <a:gs pos="100000">
                <a:srgbClr val="070715"/>
              </a:gs>
            </a:gsLst>
            <a:lin ang="16680000"/>
          </a:gradFill>
          <a:ln>
            <a:noFill/>
          </a:ln>
          <a:effectLst>
            <a:outerShdw blurRad="76200" dist="50800" dir="5400000" algn="ctr" rotWithShape="0">
              <a:srgbClr val="000000">
                <a:alpha val="26999"/>
              </a:srgbClr>
            </a:outerShdw>
          </a:effectLst>
          <a:extLst>
            <a:ext uri="{91240B29-F687-4f45-9708-019B960494DF}">
              <a14:hiddenLine xmlns:a14="http://schemas.microsoft.com/office/drawing/2010/main" xmlns="" w="25400">
                <a:solidFill>
                  <a:srgbClr val="000000"/>
                </a:solidFill>
                <a:miter lim="800000"/>
                <a:headEnd/>
                <a:tailEnd/>
              </a14:hiddenLine>
            </a:ext>
          </a:extLst>
        </p:spPr>
        <p:txBody>
          <a:bodyPr lIns="68586" tIns="34295" rIns="68586" bIns="34295" anchor="ctr"/>
          <a:lstStyle/>
          <a:p>
            <a:pPr algn="ctr" eaLnBrk="1" hangingPunct="1">
              <a:defRPr/>
            </a:pPr>
            <a:endParaRPr lang="en-US" dirty="0">
              <a:solidFill>
                <a:schemeClr val="lt1"/>
              </a:solidFill>
              <a:latin typeface="+mn-lt"/>
              <a:ea typeface="+mn-ea"/>
            </a:endParaRPr>
          </a:p>
        </p:txBody>
      </p:sp>
      <p:sp>
        <p:nvSpPr>
          <p:cNvPr id="13" name="TextBox 12"/>
          <p:cNvSpPr txBox="1"/>
          <p:nvPr/>
        </p:nvSpPr>
        <p:spPr>
          <a:xfrm>
            <a:off x="3471865" y="2216151"/>
            <a:ext cx="2117725" cy="780224"/>
          </a:xfrm>
          <a:prstGeom prst="rect">
            <a:avLst/>
          </a:prstGeom>
          <a:noFill/>
          <a:effectLst/>
        </p:spPr>
        <p:txBody>
          <a:bodyPr lIns="68586" tIns="34295" rIns="68586" bIns="34295">
            <a:spAutoFit/>
          </a:bodyPr>
          <a:lstStyle/>
          <a:p>
            <a:pPr algn="ctr" eaLnBrk="1" hangingPunct="1">
              <a:lnSpc>
                <a:spcPct val="90000"/>
              </a:lnSpc>
              <a:defRPr/>
            </a:pPr>
            <a:r>
              <a:rPr lang="en-US" sz="1500" dirty="0">
                <a:solidFill>
                  <a:srgbClr val="0C0403"/>
                </a:solidFill>
                <a:cs typeface="Arial" panose="020B0604020202020204" pitchFamily="34" charset="0"/>
              </a:rPr>
              <a:t>$450 Billion</a:t>
            </a:r>
          </a:p>
          <a:p>
            <a:pPr algn="ctr" eaLnBrk="1" hangingPunct="1">
              <a:lnSpc>
                <a:spcPct val="90000"/>
              </a:lnSpc>
              <a:defRPr/>
            </a:pPr>
            <a:r>
              <a:rPr lang="en-US" dirty="0">
                <a:solidFill>
                  <a:srgbClr val="0C0403"/>
                </a:solidFill>
                <a:cs typeface="Arial" panose="020B0604020202020204" pitchFamily="34" charset="0"/>
              </a:rPr>
              <a:t>to</a:t>
            </a:r>
          </a:p>
          <a:p>
            <a:pPr algn="ctr" eaLnBrk="1" hangingPunct="1">
              <a:lnSpc>
                <a:spcPct val="90000"/>
              </a:lnSpc>
              <a:defRPr/>
            </a:pPr>
            <a:r>
              <a:rPr lang="en-US" b="1" dirty="0">
                <a:solidFill>
                  <a:schemeClr val="accent1">
                    <a:lumMod val="50000"/>
                  </a:schemeClr>
                </a:solidFill>
                <a:cs typeface="Arial" panose="020B0604020202020204" pitchFamily="34" charset="0"/>
              </a:rPr>
              <a:t>$1 Trillion</a:t>
            </a:r>
          </a:p>
        </p:txBody>
      </p:sp>
      <p:grpSp>
        <p:nvGrpSpPr>
          <p:cNvPr id="4" name="Group 3"/>
          <p:cNvGrpSpPr>
            <a:grpSpLocks/>
          </p:cNvGrpSpPr>
          <p:nvPr/>
        </p:nvGrpSpPr>
        <p:grpSpPr bwMode="auto">
          <a:xfrm>
            <a:off x="679452" y="2290768"/>
            <a:ext cx="974725" cy="1098713"/>
            <a:chOff x="906403" y="3219582"/>
            <a:chExt cx="1299436" cy="1465329"/>
          </a:xfrm>
        </p:grpSpPr>
        <p:sp>
          <p:nvSpPr>
            <p:cNvPr id="7" name="Rounded Rectangle 6"/>
            <p:cNvSpPr/>
            <p:nvPr/>
          </p:nvSpPr>
          <p:spPr>
            <a:xfrm>
              <a:off x="906403" y="3219582"/>
              <a:ext cx="1299436" cy="1314791"/>
            </a:xfrm>
            <a:prstGeom prst="roundRect">
              <a:avLst>
                <a:gd name="adj" fmla="val 50000"/>
              </a:avLst>
            </a:prstGeom>
            <a:solidFill>
              <a:srgbClr val="0C0403">
                <a:alpha val="70000"/>
              </a:srgbClr>
            </a:solidFill>
            <a:ln w="19050"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28721" name="Picture 1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47999" y="3410212"/>
              <a:ext cx="616245" cy="4669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722" name="TextBox 32"/>
            <p:cNvSpPr txBox="1">
              <a:spLocks noChangeArrowheads="1"/>
            </p:cNvSpPr>
            <p:nvPr/>
          </p:nvSpPr>
          <p:spPr bwMode="auto">
            <a:xfrm>
              <a:off x="1109947" y="3852708"/>
              <a:ext cx="892343" cy="832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1893" tIns="60947" rIns="121893" bIns="60947">
              <a:spAutoFit/>
            </a:bodyPr>
            <a:lstStyle>
              <a:lvl1pPr>
                <a:defRPr sz="2400">
                  <a:solidFill>
                    <a:schemeClr val="tx1"/>
                  </a:solidFill>
                  <a:latin typeface="Arial" charset="0"/>
                  <a:ea typeface="ＭＳ Ｐゴシック"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lnSpc>
                  <a:spcPct val="90000"/>
                </a:lnSpc>
              </a:pPr>
              <a:r>
                <a:rPr lang="en-US" sz="900">
                  <a:solidFill>
                    <a:srgbClr val="F2F2F2"/>
                  </a:solidFill>
                  <a:cs typeface="Arial" charset="0"/>
                </a:rPr>
                <a:t>Social </a:t>
              </a:r>
            </a:p>
            <a:p>
              <a:pPr algn="ctr" eaLnBrk="1" hangingPunct="1">
                <a:lnSpc>
                  <a:spcPct val="90000"/>
                </a:lnSpc>
              </a:pPr>
              <a:r>
                <a:rPr lang="en-US" sz="900">
                  <a:solidFill>
                    <a:srgbClr val="F2F2F2"/>
                  </a:solidFill>
                  <a:cs typeface="Arial" charset="0"/>
                </a:rPr>
                <a:t>Security</a:t>
              </a:r>
            </a:p>
            <a:p>
              <a:pPr algn="ctr" eaLnBrk="1" hangingPunct="1">
                <a:lnSpc>
                  <a:spcPct val="90000"/>
                </a:lnSpc>
              </a:pPr>
              <a:r>
                <a:rPr lang="en-US" sz="900">
                  <a:solidFill>
                    <a:srgbClr val="A4A4A4"/>
                  </a:solidFill>
                  <a:cs typeface="Arial" charset="0"/>
                </a:rPr>
                <a:t>$1 </a:t>
              </a:r>
            </a:p>
            <a:p>
              <a:pPr algn="ctr" eaLnBrk="1" hangingPunct="1">
                <a:lnSpc>
                  <a:spcPct val="90000"/>
                </a:lnSpc>
              </a:pPr>
              <a:endParaRPr lang="en-US" sz="900">
                <a:solidFill>
                  <a:srgbClr val="F2F2F2"/>
                </a:solidFill>
                <a:cs typeface="Arial" charset="0"/>
              </a:endParaRPr>
            </a:p>
          </p:txBody>
        </p:sp>
      </p:grpSp>
      <p:grpSp>
        <p:nvGrpSpPr>
          <p:cNvPr id="54" name="Group 53"/>
          <p:cNvGrpSpPr>
            <a:grpSpLocks/>
          </p:cNvGrpSpPr>
          <p:nvPr/>
        </p:nvGrpSpPr>
        <p:grpSpPr bwMode="auto">
          <a:xfrm>
            <a:off x="6540500" y="2817814"/>
            <a:ext cx="1019175" cy="1138184"/>
            <a:chOff x="13819655" y="3011030"/>
            <a:chExt cx="1237960" cy="1383497"/>
          </a:xfrm>
        </p:grpSpPr>
        <p:sp>
          <p:nvSpPr>
            <p:cNvPr id="9" name="Rounded Rectangle 8"/>
            <p:cNvSpPr/>
            <p:nvPr/>
          </p:nvSpPr>
          <p:spPr>
            <a:xfrm>
              <a:off x="13819655" y="3011030"/>
              <a:ext cx="1237960" cy="1252345"/>
            </a:xfrm>
            <a:prstGeom prst="roundRect">
              <a:avLst>
                <a:gd name="adj" fmla="val 50000"/>
              </a:avLst>
            </a:prstGeom>
            <a:solidFill>
              <a:srgbClr val="0C0403">
                <a:alpha val="70000"/>
              </a:srgbClr>
            </a:solidFill>
            <a:ln w="19050"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0" name="Freeform 19"/>
            <p:cNvSpPr>
              <a:spLocks noEditPoints="1"/>
            </p:cNvSpPr>
            <p:nvPr/>
          </p:nvSpPr>
          <p:spPr bwMode="auto">
            <a:xfrm>
              <a:off x="14309440" y="3148035"/>
              <a:ext cx="254534" cy="457329"/>
            </a:xfrm>
            <a:custGeom>
              <a:avLst/>
              <a:gdLst/>
              <a:ahLst/>
              <a:cxnLst>
                <a:cxn ang="0">
                  <a:pos x="478" y="0"/>
                </a:cxn>
                <a:cxn ang="0">
                  <a:pos x="48" y="0"/>
                </a:cxn>
                <a:cxn ang="0">
                  <a:pos x="0" y="48"/>
                </a:cxn>
                <a:cxn ang="0">
                  <a:pos x="0" y="992"/>
                </a:cxn>
                <a:cxn ang="0">
                  <a:pos x="48" y="1040"/>
                </a:cxn>
                <a:cxn ang="0">
                  <a:pos x="478" y="1040"/>
                </a:cxn>
                <a:cxn ang="0">
                  <a:pos x="526" y="992"/>
                </a:cxn>
                <a:cxn ang="0">
                  <a:pos x="526" y="48"/>
                </a:cxn>
                <a:cxn ang="0">
                  <a:pos x="478" y="0"/>
                </a:cxn>
                <a:cxn ang="0">
                  <a:pos x="195" y="75"/>
                </a:cxn>
                <a:cxn ang="0">
                  <a:pos x="331" y="75"/>
                </a:cxn>
                <a:cxn ang="0">
                  <a:pos x="340" y="82"/>
                </a:cxn>
                <a:cxn ang="0">
                  <a:pos x="331" y="89"/>
                </a:cxn>
                <a:cxn ang="0">
                  <a:pos x="195" y="89"/>
                </a:cxn>
                <a:cxn ang="0">
                  <a:pos x="186" y="82"/>
                </a:cxn>
                <a:cxn ang="0">
                  <a:pos x="195" y="75"/>
                </a:cxn>
                <a:cxn ang="0">
                  <a:pos x="263" y="999"/>
                </a:cxn>
                <a:cxn ang="0">
                  <a:pos x="207" y="943"/>
                </a:cxn>
                <a:cxn ang="0">
                  <a:pos x="263" y="887"/>
                </a:cxn>
                <a:cxn ang="0">
                  <a:pos x="319" y="943"/>
                </a:cxn>
                <a:cxn ang="0">
                  <a:pos x="263" y="999"/>
                </a:cxn>
                <a:cxn ang="0">
                  <a:pos x="473" y="817"/>
                </a:cxn>
                <a:cxn ang="0">
                  <a:pos x="53" y="817"/>
                </a:cxn>
                <a:cxn ang="0">
                  <a:pos x="53" y="131"/>
                </a:cxn>
                <a:cxn ang="0">
                  <a:pos x="473" y="131"/>
                </a:cxn>
                <a:cxn ang="0">
                  <a:pos x="473" y="817"/>
                </a:cxn>
                <a:cxn ang="0">
                  <a:pos x="263" y="899"/>
                </a:cxn>
                <a:cxn ang="0">
                  <a:pos x="219" y="943"/>
                </a:cxn>
                <a:cxn ang="0">
                  <a:pos x="263" y="987"/>
                </a:cxn>
                <a:cxn ang="0">
                  <a:pos x="307" y="943"/>
                </a:cxn>
                <a:cxn ang="0">
                  <a:pos x="263" y="899"/>
                </a:cxn>
              </a:cxnLst>
              <a:rect l="0" t="0" r="r" b="b"/>
              <a:pathLst>
                <a:path w="526" h="1040">
                  <a:moveTo>
                    <a:pt x="478" y="0"/>
                  </a:moveTo>
                  <a:cubicBezTo>
                    <a:pt x="48" y="0"/>
                    <a:pt x="48" y="0"/>
                    <a:pt x="48" y="0"/>
                  </a:cubicBezTo>
                  <a:cubicBezTo>
                    <a:pt x="22" y="0"/>
                    <a:pt x="0" y="21"/>
                    <a:pt x="0" y="48"/>
                  </a:cubicBezTo>
                  <a:cubicBezTo>
                    <a:pt x="0" y="992"/>
                    <a:pt x="0" y="992"/>
                    <a:pt x="0" y="992"/>
                  </a:cubicBezTo>
                  <a:cubicBezTo>
                    <a:pt x="0" y="1019"/>
                    <a:pt x="22" y="1040"/>
                    <a:pt x="48" y="1040"/>
                  </a:cubicBezTo>
                  <a:cubicBezTo>
                    <a:pt x="478" y="1040"/>
                    <a:pt x="478" y="1040"/>
                    <a:pt x="478" y="1040"/>
                  </a:cubicBezTo>
                  <a:cubicBezTo>
                    <a:pt x="504" y="1040"/>
                    <a:pt x="526" y="1019"/>
                    <a:pt x="526" y="992"/>
                  </a:cubicBezTo>
                  <a:cubicBezTo>
                    <a:pt x="526" y="48"/>
                    <a:pt x="526" y="48"/>
                    <a:pt x="526" y="48"/>
                  </a:cubicBezTo>
                  <a:cubicBezTo>
                    <a:pt x="526" y="21"/>
                    <a:pt x="504" y="0"/>
                    <a:pt x="478" y="0"/>
                  </a:cubicBezTo>
                  <a:close/>
                  <a:moveTo>
                    <a:pt x="195" y="75"/>
                  </a:moveTo>
                  <a:cubicBezTo>
                    <a:pt x="331" y="75"/>
                    <a:pt x="331" y="75"/>
                    <a:pt x="331" y="75"/>
                  </a:cubicBezTo>
                  <a:cubicBezTo>
                    <a:pt x="335" y="75"/>
                    <a:pt x="340" y="79"/>
                    <a:pt x="340" y="82"/>
                  </a:cubicBezTo>
                  <a:cubicBezTo>
                    <a:pt x="340" y="87"/>
                    <a:pt x="335" y="89"/>
                    <a:pt x="331" y="89"/>
                  </a:cubicBezTo>
                  <a:cubicBezTo>
                    <a:pt x="195" y="89"/>
                    <a:pt x="195" y="89"/>
                    <a:pt x="195" y="89"/>
                  </a:cubicBezTo>
                  <a:cubicBezTo>
                    <a:pt x="189" y="89"/>
                    <a:pt x="186" y="87"/>
                    <a:pt x="186" y="82"/>
                  </a:cubicBezTo>
                  <a:cubicBezTo>
                    <a:pt x="186" y="79"/>
                    <a:pt x="189" y="75"/>
                    <a:pt x="195" y="75"/>
                  </a:cubicBezTo>
                  <a:close/>
                  <a:moveTo>
                    <a:pt x="263" y="999"/>
                  </a:moveTo>
                  <a:cubicBezTo>
                    <a:pt x="232" y="999"/>
                    <a:pt x="207" y="974"/>
                    <a:pt x="207" y="943"/>
                  </a:cubicBezTo>
                  <a:cubicBezTo>
                    <a:pt x="207" y="912"/>
                    <a:pt x="232" y="887"/>
                    <a:pt x="263" y="887"/>
                  </a:cubicBezTo>
                  <a:cubicBezTo>
                    <a:pt x="294" y="887"/>
                    <a:pt x="319" y="912"/>
                    <a:pt x="319" y="943"/>
                  </a:cubicBezTo>
                  <a:cubicBezTo>
                    <a:pt x="319" y="974"/>
                    <a:pt x="294" y="999"/>
                    <a:pt x="263" y="999"/>
                  </a:cubicBezTo>
                  <a:close/>
                  <a:moveTo>
                    <a:pt x="473" y="817"/>
                  </a:moveTo>
                  <a:cubicBezTo>
                    <a:pt x="53" y="817"/>
                    <a:pt x="53" y="817"/>
                    <a:pt x="53" y="817"/>
                  </a:cubicBezTo>
                  <a:cubicBezTo>
                    <a:pt x="53" y="131"/>
                    <a:pt x="53" y="131"/>
                    <a:pt x="53" y="131"/>
                  </a:cubicBezTo>
                  <a:cubicBezTo>
                    <a:pt x="473" y="131"/>
                    <a:pt x="473" y="131"/>
                    <a:pt x="473" y="131"/>
                  </a:cubicBezTo>
                  <a:lnTo>
                    <a:pt x="473" y="817"/>
                  </a:lnTo>
                  <a:close/>
                  <a:moveTo>
                    <a:pt x="263" y="899"/>
                  </a:moveTo>
                  <a:cubicBezTo>
                    <a:pt x="239" y="899"/>
                    <a:pt x="219" y="918"/>
                    <a:pt x="219" y="943"/>
                  </a:cubicBezTo>
                  <a:cubicBezTo>
                    <a:pt x="219" y="967"/>
                    <a:pt x="239" y="987"/>
                    <a:pt x="263" y="987"/>
                  </a:cubicBezTo>
                  <a:cubicBezTo>
                    <a:pt x="287" y="987"/>
                    <a:pt x="307" y="967"/>
                    <a:pt x="307" y="943"/>
                  </a:cubicBezTo>
                  <a:cubicBezTo>
                    <a:pt x="307" y="918"/>
                    <a:pt x="287" y="899"/>
                    <a:pt x="263" y="899"/>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9" tIns="91429" rIns="91429" bIns="45715" anchor="ctr"/>
            <a:lstStyle/>
            <a:p>
              <a:pPr algn="ctr">
                <a:spcBef>
                  <a:spcPts val="600"/>
                </a:spcBef>
                <a:defRPr/>
              </a:pPr>
              <a:endParaRPr lang="en-US" b="1" dirty="0">
                <a:solidFill>
                  <a:srgbClr val="FFFFFF">
                    <a:lumMod val="95000"/>
                  </a:srgbClr>
                </a:solidFill>
                <a:effectLst>
                  <a:outerShdw blurRad="254000" algn="ctr" rotWithShape="0">
                    <a:prstClr val="black">
                      <a:alpha val="50000"/>
                    </a:prstClr>
                  </a:outerShdw>
                </a:effectLst>
                <a:cs typeface="Arial" panose="020B0604020202020204" pitchFamily="34" charset="0"/>
              </a:endParaRPr>
            </a:p>
          </p:txBody>
        </p:sp>
        <p:sp>
          <p:nvSpPr>
            <p:cNvPr id="28719" name="TextBox 33"/>
            <p:cNvSpPr txBox="1">
              <a:spLocks noChangeArrowheads="1"/>
            </p:cNvSpPr>
            <p:nvPr/>
          </p:nvSpPr>
          <p:spPr bwMode="auto">
            <a:xfrm>
              <a:off x="14028613" y="3636047"/>
              <a:ext cx="828771" cy="758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1893" tIns="60947" rIns="121893" bIns="60947">
              <a:spAutoFit/>
            </a:bodyPr>
            <a:lstStyle>
              <a:lvl1pPr>
                <a:defRPr sz="2400">
                  <a:solidFill>
                    <a:schemeClr val="tx1"/>
                  </a:solidFill>
                  <a:latin typeface="Arial" charset="0"/>
                  <a:ea typeface="ＭＳ Ｐゴシック"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lnSpc>
                  <a:spcPct val="90000"/>
                </a:lnSpc>
              </a:pPr>
              <a:r>
                <a:rPr lang="en-US" sz="900">
                  <a:solidFill>
                    <a:srgbClr val="F2F2F2"/>
                  </a:solidFill>
                  <a:cs typeface="Arial" charset="0"/>
                </a:rPr>
                <a:t>Mobile</a:t>
              </a:r>
            </a:p>
            <a:p>
              <a:pPr algn="ctr" eaLnBrk="1" hangingPunct="1">
                <a:lnSpc>
                  <a:spcPct val="90000"/>
                </a:lnSpc>
              </a:pPr>
              <a:r>
                <a:rPr lang="en-US" sz="900">
                  <a:solidFill>
                    <a:srgbClr val="F2F2F2"/>
                  </a:solidFill>
                  <a:cs typeface="Arial" charset="0"/>
                </a:rPr>
                <a:t>Malware</a:t>
              </a:r>
              <a:br>
                <a:rPr lang="en-US" sz="900">
                  <a:solidFill>
                    <a:srgbClr val="F2F2F2"/>
                  </a:solidFill>
                  <a:cs typeface="Arial" charset="0"/>
                </a:rPr>
              </a:br>
              <a:r>
                <a:rPr lang="en-US" sz="900">
                  <a:solidFill>
                    <a:srgbClr val="A4A4A4"/>
                  </a:solidFill>
                  <a:cs typeface="Arial" charset="0"/>
                </a:rPr>
                <a:t>$150</a:t>
              </a:r>
            </a:p>
            <a:p>
              <a:pPr algn="ctr" eaLnBrk="1" hangingPunct="1">
                <a:lnSpc>
                  <a:spcPct val="90000"/>
                </a:lnSpc>
              </a:pPr>
              <a:endParaRPr lang="en-US" sz="900">
                <a:solidFill>
                  <a:srgbClr val="F2F2F2"/>
                </a:solidFill>
                <a:cs typeface="Arial" charset="0"/>
              </a:endParaRPr>
            </a:p>
          </p:txBody>
        </p:sp>
      </p:grpSp>
      <p:grpSp>
        <p:nvGrpSpPr>
          <p:cNvPr id="44" name="Group 43"/>
          <p:cNvGrpSpPr>
            <a:grpSpLocks/>
          </p:cNvGrpSpPr>
          <p:nvPr/>
        </p:nvGrpSpPr>
        <p:grpSpPr bwMode="auto">
          <a:xfrm>
            <a:off x="6456363" y="1328738"/>
            <a:ext cx="1268412" cy="1338030"/>
            <a:chOff x="8453588" y="1825652"/>
            <a:chExt cx="1691994" cy="1783566"/>
          </a:xfrm>
        </p:grpSpPr>
        <p:sp>
          <p:nvSpPr>
            <p:cNvPr id="11" name="Rounded Rectangle 10"/>
            <p:cNvSpPr/>
            <p:nvPr/>
          </p:nvSpPr>
          <p:spPr>
            <a:xfrm>
              <a:off x="8453588" y="1891251"/>
              <a:ext cx="1691994" cy="1714044"/>
            </a:xfrm>
            <a:prstGeom prst="roundRect">
              <a:avLst>
                <a:gd name="adj" fmla="val 50000"/>
              </a:avLst>
            </a:prstGeom>
            <a:solidFill>
              <a:srgbClr val="0C0403">
                <a:alpha val="70000"/>
              </a:srgbClr>
            </a:solidFill>
            <a:ln w="19050"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8715" name="Rectangle 18"/>
            <p:cNvSpPr>
              <a:spLocks noChangeArrowheads="1"/>
            </p:cNvSpPr>
            <p:nvPr/>
          </p:nvSpPr>
          <p:spPr bwMode="auto">
            <a:xfrm>
              <a:off x="9019439" y="1825652"/>
              <a:ext cx="560292" cy="800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eaLnBrk="1" hangingPunct="1"/>
              <a:r>
                <a:rPr lang="en-US" sz="3300">
                  <a:solidFill>
                    <a:srgbClr val="FFFFFF"/>
                  </a:solidFill>
                </a:rPr>
                <a:t>$</a:t>
              </a:r>
            </a:p>
          </p:txBody>
        </p:sp>
        <p:sp>
          <p:nvSpPr>
            <p:cNvPr id="28716" name="TextBox 34"/>
            <p:cNvSpPr txBox="1">
              <a:spLocks noChangeArrowheads="1"/>
            </p:cNvSpPr>
            <p:nvPr/>
          </p:nvSpPr>
          <p:spPr bwMode="auto">
            <a:xfrm>
              <a:off x="8495394" y="2445141"/>
              <a:ext cx="1608384" cy="1164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1893" tIns="60947" rIns="121893" bIns="60947">
              <a:spAutoFit/>
            </a:bodyPr>
            <a:lstStyle>
              <a:lvl1pPr>
                <a:defRPr sz="2400">
                  <a:solidFill>
                    <a:schemeClr val="tx1"/>
                  </a:solidFill>
                  <a:latin typeface="Arial" charset="0"/>
                  <a:ea typeface="ＭＳ Ｐゴシック"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lnSpc>
                  <a:spcPct val="90000"/>
                </a:lnSpc>
              </a:pPr>
              <a:r>
                <a:rPr lang="en-US" sz="900">
                  <a:solidFill>
                    <a:srgbClr val="F2F2F2"/>
                  </a:solidFill>
                  <a:cs typeface="Arial" charset="0"/>
                </a:rPr>
                <a:t>Bank</a:t>
              </a:r>
            </a:p>
            <a:p>
              <a:pPr algn="ctr" eaLnBrk="1" hangingPunct="1">
                <a:lnSpc>
                  <a:spcPct val="90000"/>
                </a:lnSpc>
              </a:pPr>
              <a:r>
                <a:rPr lang="en-US" sz="900">
                  <a:solidFill>
                    <a:srgbClr val="F2F2F2"/>
                  </a:solidFill>
                  <a:cs typeface="Arial" charset="0"/>
                </a:rPr>
                <a:t>Account Info</a:t>
              </a:r>
            </a:p>
            <a:p>
              <a:pPr algn="ctr" eaLnBrk="1" hangingPunct="1">
                <a:lnSpc>
                  <a:spcPct val="90000"/>
                </a:lnSpc>
              </a:pPr>
              <a:r>
                <a:rPr lang="en-US" sz="900">
                  <a:solidFill>
                    <a:srgbClr val="A4A4A4"/>
                  </a:solidFill>
                  <a:cs typeface="Arial" charset="0"/>
                </a:rPr>
                <a:t>&gt;$1000 depending </a:t>
              </a:r>
              <a:br>
                <a:rPr lang="en-US" sz="900">
                  <a:solidFill>
                    <a:srgbClr val="A4A4A4"/>
                  </a:solidFill>
                  <a:cs typeface="Arial" charset="0"/>
                </a:rPr>
              </a:br>
              <a:r>
                <a:rPr lang="en-US" sz="900">
                  <a:solidFill>
                    <a:srgbClr val="A4A4A4"/>
                  </a:solidFill>
                  <a:cs typeface="Arial" charset="0"/>
                </a:rPr>
                <a:t>on account type </a:t>
              </a:r>
              <a:br>
                <a:rPr lang="en-US" sz="900">
                  <a:solidFill>
                    <a:srgbClr val="A4A4A4"/>
                  </a:solidFill>
                  <a:cs typeface="Arial" charset="0"/>
                </a:rPr>
              </a:br>
              <a:r>
                <a:rPr lang="en-US" sz="900">
                  <a:solidFill>
                    <a:srgbClr val="A4A4A4"/>
                  </a:solidFill>
                  <a:cs typeface="Arial" charset="0"/>
                </a:rPr>
                <a:t>and balance</a:t>
              </a:r>
            </a:p>
            <a:p>
              <a:pPr algn="ctr" eaLnBrk="1" hangingPunct="1">
                <a:lnSpc>
                  <a:spcPct val="90000"/>
                </a:lnSpc>
              </a:pPr>
              <a:endParaRPr lang="en-US" sz="900">
                <a:solidFill>
                  <a:srgbClr val="D81F28"/>
                </a:solidFill>
                <a:cs typeface="Arial" charset="0"/>
              </a:endParaRPr>
            </a:p>
          </p:txBody>
        </p:sp>
      </p:grpSp>
      <p:grpSp>
        <p:nvGrpSpPr>
          <p:cNvPr id="58" name="Group 57"/>
          <p:cNvGrpSpPr>
            <a:grpSpLocks/>
          </p:cNvGrpSpPr>
          <p:nvPr/>
        </p:nvGrpSpPr>
        <p:grpSpPr bwMode="auto">
          <a:xfrm>
            <a:off x="7929565" y="1704973"/>
            <a:ext cx="1265237" cy="1308812"/>
            <a:chOff x="17195602" y="2968696"/>
            <a:chExt cx="1685848" cy="1746507"/>
          </a:xfrm>
        </p:grpSpPr>
        <p:sp>
          <p:nvSpPr>
            <p:cNvPr id="14" name="Rounded Rectangle 13"/>
            <p:cNvSpPr/>
            <p:nvPr/>
          </p:nvSpPr>
          <p:spPr>
            <a:xfrm>
              <a:off x="17195602" y="2968696"/>
              <a:ext cx="1685848" cy="1705307"/>
            </a:xfrm>
            <a:prstGeom prst="roundRect">
              <a:avLst>
                <a:gd name="adj" fmla="val 50000"/>
              </a:avLst>
            </a:prstGeom>
            <a:solidFill>
              <a:srgbClr val="0C0403">
                <a:alpha val="70000"/>
              </a:srgbClr>
            </a:solidFill>
            <a:ln w="19050"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28712" name="Picture 21"/>
            <p:cNvPicPr>
              <a:picLocks noChangeAspect="1"/>
            </p:cNvPicPr>
            <p:nvPr/>
          </p:nvPicPr>
          <p:blipFill>
            <a:blip r:embed="rId5" cstate="screen">
              <a:alphaModFix amt="54000"/>
              <a:extLst>
                <a:ext uri="{28A0092B-C50C-407E-A947-70E740481C1C}">
                  <a14:useLocalDpi xmlns:a14="http://schemas.microsoft.com/office/drawing/2010/main"/>
                </a:ext>
              </a:extLst>
            </a:blip>
            <a:srcRect/>
            <a:stretch>
              <a:fillRect/>
            </a:stretch>
          </p:blipFill>
          <p:spPr bwMode="auto">
            <a:xfrm>
              <a:off x="17788426" y="3073399"/>
              <a:ext cx="500199" cy="500329"/>
            </a:xfrm>
            <a:prstGeom prst="rect">
              <a:avLst/>
            </a:prstGeom>
            <a:solidFill>
              <a:srgbClr val="0C0403">
                <a:alpha val="54117"/>
              </a:srgbClr>
            </a:solidFill>
            <a:ln>
              <a:noFill/>
            </a:ln>
            <a:extLst>
              <a:ext uri="{91240B29-F687-4f45-9708-019B960494DF}">
                <a14:hiddenLine xmlns:a14="http://schemas.microsoft.com/office/drawing/2010/main" xmlns="" w="19050">
                  <a:solidFill>
                    <a:srgbClr val="000000"/>
                  </a:solidFill>
                  <a:miter lim="800000"/>
                  <a:headEnd/>
                  <a:tailEnd/>
                </a14:hiddenLine>
              </a:ext>
            </a:extLst>
          </p:spPr>
        </p:pic>
        <p:sp>
          <p:nvSpPr>
            <p:cNvPr id="28713" name="TextBox 35"/>
            <p:cNvSpPr txBox="1">
              <a:spLocks noChangeArrowheads="1"/>
            </p:cNvSpPr>
            <p:nvPr/>
          </p:nvSpPr>
          <p:spPr bwMode="auto">
            <a:xfrm>
              <a:off x="17447110" y="3549866"/>
              <a:ext cx="1182829" cy="116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1893" tIns="60947" rIns="121893" bIns="60947">
              <a:spAutoFit/>
            </a:bodyPr>
            <a:lstStyle>
              <a:lvl1pPr>
                <a:defRPr sz="2400">
                  <a:solidFill>
                    <a:schemeClr val="tx1"/>
                  </a:solidFill>
                  <a:latin typeface="Arial" charset="0"/>
                  <a:ea typeface="ＭＳ Ｐゴシック"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lnSpc>
                  <a:spcPct val="90000"/>
                </a:lnSpc>
              </a:pPr>
              <a:r>
                <a:rPr lang="en-US" sz="900">
                  <a:solidFill>
                    <a:srgbClr val="F2F2F2"/>
                  </a:solidFill>
                  <a:cs typeface="Arial" charset="0"/>
                </a:rPr>
                <a:t>Facebook</a:t>
              </a:r>
            </a:p>
            <a:p>
              <a:pPr algn="ctr" eaLnBrk="1" hangingPunct="1">
                <a:lnSpc>
                  <a:spcPct val="90000"/>
                </a:lnSpc>
              </a:pPr>
              <a:r>
                <a:rPr lang="en-US" sz="900">
                  <a:solidFill>
                    <a:srgbClr val="F2F2F2"/>
                  </a:solidFill>
                  <a:cs typeface="Arial" charset="0"/>
                </a:rPr>
                <a:t>Accounts</a:t>
              </a:r>
            </a:p>
            <a:p>
              <a:pPr algn="ctr" eaLnBrk="1" hangingPunct="1">
                <a:lnSpc>
                  <a:spcPct val="90000"/>
                </a:lnSpc>
              </a:pPr>
              <a:r>
                <a:rPr lang="en-US" sz="900">
                  <a:solidFill>
                    <a:srgbClr val="A4A4A4"/>
                  </a:solidFill>
                  <a:cs typeface="Arial" charset="0"/>
                </a:rPr>
                <a:t>$1 for an </a:t>
              </a:r>
              <a:br>
                <a:rPr lang="en-US" sz="900">
                  <a:solidFill>
                    <a:srgbClr val="A4A4A4"/>
                  </a:solidFill>
                  <a:cs typeface="Arial" charset="0"/>
                </a:rPr>
              </a:br>
              <a:r>
                <a:rPr lang="en-US" sz="900">
                  <a:solidFill>
                    <a:srgbClr val="A4A4A4"/>
                  </a:solidFill>
                  <a:cs typeface="Arial" charset="0"/>
                </a:rPr>
                <a:t>account with </a:t>
              </a:r>
              <a:br>
                <a:rPr lang="en-US" sz="900">
                  <a:solidFill>
                    <a:srgbClr val="A4A4A4"/>
                  </a:solidFill>
                  <a:cs typeface="Arial" charset="0"/>
                </a:rPr>
              </a:br>
              <a:r>
                <a:rPr lang="en-US" sz="900">
                  <a:solidFill>
                    <a:srgbClr val="A4A4A4"/>
                  </a:solidFill>
                  <a:cs typeface="Arial" charset="0"/>
                </a:rPr>
                <a:t>15 friends</a:t>
              </a:r>
            </a:p>
            <a:p>
              <a:pPr algn="ctr" eaLnBrk="1" hangingPunct="1">
                <a:lnSpc>
                  <a:spcPct val="90000"/>
                </a:lnSpc>
              </a:pPr>
              <a:endParaRPr lang="en-US" sz="900">
                <a:solidFill>
                  <a:srgbClr val="D81F28"/>
                </a:solidFill>
                <a:cs typeface="Arial" charset="0"/>
              </a:endParaRPr>
            </a:p>
          </p:txBody>
        </p:sp>
      </p:grpSp>
      <p:grpSp>
        <p:nvGrpSpPr>
          <p:cNvPr id="6" name="Group 5"/>
          <p:cNvGrpSpPr>
            <a:grpSpLocks/>
          </p:cNvGrpSpPr>
          <p:nvPr/>
        </p:nvGrpSpPr>
        <p:grpSpPr bwMode="auto">
          <a:xfrm>
            <a:off x="668338" y="3519496"/>
            <a:ext cx="977900" cy="1070137"/>
            <a:chOff x="890923" y="4858609"/>
            <a:chExt cx="1304306" cy="1427216"/>
          </a:xfrm>
        </p:grpSpPr>
        <p:sp>
          <p:nvSpPr>
            <p:cNvPr id="16" name="Rounded Rectangle 15"/>
            <p:cNvSpPr/>
            <p:nvPr/>
          </p:nvSpPr>
          <p:spPr>
            <a:xfrm>
              <a:off x="890923" y="4858609"/>
              <a:ext cx="1304306" cy="1319023"/>
            </a:xfrm>
            <a:prstGeom prst="roundRect">
              <a:avLst>
                <a:gd name="adj" fmla="val 50000"/>
              </a:avLst>
            </a:prstGeom>
            <a:solidFill>
              <a:srgbClr val="0C0403">
                <a:alpha val="70000"/>
              </a:srgbClr>
            </a:solidFill>
            <a:ln w="19050"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9" name="Rounded Rectangle 28"/>
            <p:cNvSpPr/>
            <p:nvPr/>
          </p:nvSpPr>
          <p:spPr>
            <a:xfrm>
              <a:off x="1263582" y="5019517"/>
              <a:ext cx="558988" cy="381098"/>
            </a:xfrm>
            <a:custGeom>
              <a:avLst/>
              <a:gdLst/>
              <a:ahLst/>
              <a:cxnLst/>
              <a:rect l="l" t="t" r="r" b="b"/>
              <a:pathLst>
                <a:path w="559907" h="380761">
                  <a:moveTo>
                    <a:pt x="286279" y="138895"/>
                  </a:moveTo>
                  <a:lnTo>
                    <a:pt x="299363" y="156892"/>
                  </a:lnTo>
                  <a:cubicBezTo>
                    <a:pt x="303933" y="167104"/>
                    <a:pt x="306449" y="178449"/>
                    <a:pt x="306449" y="190381"/>
                  </a:cubicBezTo>
                  <a:cubicBezTo>
                    <a:pt x="306449" y="202313"/>
                    <a:pt x="303933" y="213657"/>
                    <a:pt x="299363" y="223869"/>
                  </a:cubicBezTo>
                  <a:lnTo>
                    <a:pt x="286279" y="241866"/>
                  </a:lnTo>
                  <a:lnTo>
                    <a:pt x="273196" y="223869"/>
                  </a:lnTo>
                  <a:cubicBezTo>
                    <a:pt x="268626" y="213657"/>
                    <a:pt x="266109" y="202313"/>
                    <a:pt x="266109" y="190381"/>
                  </a:cubicBezTo>
                  <a:cubicBezTo>
                    <a:pt x="266109" y="178449"/>
                    <a:pt x="268626" y="167104"/>
                    <a:pt x="273196" y="156892"/>
                  </a:cubicBezTo>
                  <a:close/>
                  <a:moveTo>
                    <a:pt x="236083" y="107342"/>
                  </a:moveTo>
                  <a:cubicBezTo>
                    <a:pt x="190234" y="107342"/>
                    <a:pt x="153066" y="144520"/>
                    <a:pt x="153066" y="190381"/>
                  </a:cubicBezTo>
                  <a:cubicBezTo>
                    <a:pt x="153066" y="236242"/>
                    <a:pt x="190234" y="273419"/>
                    <a:pt x="236083" y="273419"/>
                  </a:cubicBezTo>
                  <a:cubicBezTo>
                    <a:pt x="247079" y="273419"/>
                    <a:pt x="257575" y="271281"/>
                    <a:pt x="267139" y="267355"/>
                  </a:cubicBezTo>
                  <a:lnTo>
                    <a:pt x="286279" y="254738"/>
                  </a:lnTo>
                  <a:lnTo>
                    <a:pt x="305419" y="267355"/>
                  </a:lnTo>
                  <a:cubicBezTo>
                    <a:pt x="314983" y="271281"/>
                    <a:pt x="325480" y="273419"/>
                    <a:pt x="336475" y="273419"/>
                  </a:cubicBezTo>
                  <a:cubicBezTo>
                    <a:pt x="382324" y="273419"/>
                    <a:pt x="419492" y="236242"/>
                    <a:pt x="419492" y="190381"/>
                  </a:cubicBezTo>
                  <a:cubicBezTo>
                    <a:pt x="419492" y="144520"/>
                    <a:pt x="382324" y="107342"/>
                    <a:pt x="336475" y="107342"/>
                  </a:cubicBezTo>
                  <a:cubicBezTo>
                    <a:pt x="325480" y="107342"/>
                    <a:pt x="314983" y="109480"/>
                    <a:pt x="305419" y="113406"/>
                  </a:cubicBezTo>
                  <a:lnTo>
                    <a:pt x="286279" y="126023"/>
                  </a:lnTo>
                  <a:lnTo>
                    <a:pt x="267139" y="113406"/>
                  </a:lnTo>
                  <a:cubicBezTo>
                    <a:pt x="257575" y="109480"/>
                    <a:pt x="247079" y="107342"/>
                    <a:pt x="236083" y="107342"/>
                  </a:cubicBezTo>
                  <a:close/>
                  <a:moveTo>
                    <a:pt x="63461" y="0"/>
                  </a:moveTo>
                  <a:lnTo>
                    <a:pt x="496446" y="0"/>
                  </a:lnTo>
                  <a:cubicBezTo>
                    <a:pt x="531495" y="0"/>
                    <a:pt x="559907" y="28412"/>
                    <a:pt x="559907" y="63461"/>
                  </a:cubicBezTo>
                  <a:lnTo>
                    <a:pt x="559907" y="317300"/>
                  </a:lnTo>
                  <a:cubicBezTo>
                    <a:pt x="559907" y="352349"/>
                    <a:pt x="531495" y="380761"/>
                    <a:pt x="496446" y="380761"/>
                  </a:cubicBezTo>
                  <a:lnTo>
                    <a:pt x="63461" y="380761"/>
                  </a:lnTo>
                  <a:cubicBezTo>
                    <a:pt x="28412" y="380761"/>
                    <a:pt x="0" y="352349"/>
                    <a:pt x="0" y="317300"/>
                  </a:cubicBezTo>
                  <a:lnTo>
                    <a:pt x="0" y="63461"/>
                  </a:lnTo>
                  <a:cubicBezTo>
                    <a:pt x="0" y="28412"/>
                    <a:pt x="28412" y="0"/>
                    <a:pt x="63461"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28710" name="TextBox 36"/>
            <p:cNvSpPr txBox="1">
              <a:spLocks noChangeArrowheads="1"/>
            </p:cNvSpPr>
            <p:nvPr/>
          </p:nvSpPr>
          <p:spPr bwMode="auto">
            <a:xfrm>
              <a:off x="985377" y="5453623"/>
              <a:ext cx="1115397" cy="832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1893" tIns="60947" rIns="121893" bIns="60947">
              <a:spAutoFit/>
            </a:bodyPr>
            <a:lstStyle>
              <a:lvl1pPr>
                <a:defRPr sz="2400">
                  <a:solidFill>
                    <a:schemeClr val="tx1"/>
                  </a:solidFill>
                  <a:latin typeface="Arial" charset="0"/>
                  <a:ea typeface="ＭＳ Ｐゴシック"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lnSpc>
                  <a:spcPct val="90000"/>
                </a:lnSpc>
              </a:pPr>
              <a:r>
                <a:rPr lang="en-US" sz="900">
                  <a:solidFill>
                    <a:srgbClr val="F2F2F2"/>
                  </a:solidFill>
                  <a:cs typeface="Arial" charset="0"/>
                </a:rPr>
                <a:t>Credit Card</a:t>
              </a:r>
            </a:p>
            <a:p>
              <a:pPr algn="ctr" eaLnBrk="1" hangingPunct="1">
                <a:lnSpc>
                  <a:spcPct val="90000"/>
                </a:lnSpc>
              </a:pPr>
              <a:r>
                <a:rPr lang="en-US" sz="900">
                  <a:solidFill>
                    <a:srgbClr val="F2F2F2"/>
                  </a:solidFill>
                  <a:cs typeface="Arial" charset="0"/>
                </a:rPr>
                <a:t>Data</a:t>
              </a:r>
            </a:p>
            <a:p>
              <a:pPr algn="ctr" eaLnBrk="1" hangingPunct="1">
                <a:lnSpc>
                  <a:spcPct val="90000"/>
                </a:lnSpc>
              </a:pPr>
              <a:r>
                <a:rPr lang="en-US" sz="900">
                  <a:solidFill>
                    <a:srgbClr val="A4A4A4"/>
                  </a:solidFill>
                  <a:cs typeface="Arial" charset="0"/>
                </a:rPr>
                <a:t>$0.25-$60</a:t>
              </a:r>
            </a:p>
            <a:p>
              <a:pPr algn="ctr" eaLnBrk="1" hangingPunct="1">
                <a:lnSpc>
                  <a:spcPct val="90000"/>
                </a:lnSpc>
              </a:pPr>
              <a:endParaRPr lang="en-US" sz="900">
                <a:solidFill>
                  <a:srgbClr val="D81F28"/>
                </a:solidFill>
                <a:cs typeface="Arial" charset="0"/>
              </a:endParaRPr>
            </a:p>
          </p:txBody>
        </p:sp>
      </p:grpSp>
      <p:grpSp>
        <p:nvGrpSpPr>
          <p:cNvPr id="48" name="Group 47"/>
          <p:cNvGrpSpPr>
            <a:grpSpLocks/>
          </p:cNvGrpSpPr>
          <p:nvPr/>
        </p:nvGrpSpPr>
        <p:grpSpPr bwMode="auto">
          <a:xfrm>
            <a:off x="1628776" y="1411289"/>
            <a:ext cx="1168400" cy="1295284"/>
            <a:chOff x="2172046" y="1882170"/>
            <a:chExt cx="1556985" cy="1726804"/>
          </a:xfrm>
        </p:grpSpPr>
        <p:sp>
          <p:nvSpPr>
            <p:cNvPr id="8" name="Rounded Rectangle 7"/>
            <p:cNvSpPr/>
            <p:nvPr/>
          </p:nvSpPr>
          <p:spPr>
            <a:xfrm>
              <a:off x="2172046" y="1882170"/>
              <a:ext cx="1556985" cy="1574580"/>
            </a:xfrm>
            <a:prstGeom prst="roundRect">
              <a:avLst>
                <a:gd name="adj" fmla="val 50000"/>
              </a:avLst>
            </a:prstGeom>
            <a:solidFill>
              <a:srgbClr val="0C0403">
                <a:alpha val="70000"/>
              </a:srgbClr>
            </a:solidFill>
            <a:ln w="19050"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8706" name="Freeform 146"/>
            <p:cNvSpPr>
              <a:spLocks noEditPoints="1"/>
            </p:cNvSpPr>
            <p:nvPr/>
          </p:nvSpPr>
          <p:spPr bwMode="auto">
            <a:xfrm>
              <a:off x="2734583" y="2046153"/>
              <a:ext cx="476554" cy="487756"/>
            </a:xfrm>
            <a:custGeom>
              <a:avLst/>
              <a:gdLst>
                <a:gd name="T0" fmla="*/ 2147483647 w 200"/>
                <a:gd name="T1" fmla="*/ 2147483647 h 197"/>
                <a:gd name="T2" fmla="*/ 2147483647 w 200"/>
                <a:gd name="T3" fmla="*/ 0 h 197"/>
                <a:gd name="T4" fmla="*/ 2147483647 w 200"/>
                <a:gd name="T5" fmla="*/ 2147483647 h 197"/>
                <a:gd name="T6" fmla="*/ 2147483647 w 200"/>
                <a:gd name="T7" fmla="*/ 2147483647 h 197"/>
                <a:gd name="T8" fmla="*/ 2147483647 w 200"/>
                <a:gd name="T9" fmla="*/ 2147483647 h 197"/>
                <a:gd name="T10" fmla="*/ 2147483647 w 200"/>
                <a:gd name="T11" fmla="*/ 2147483647 h 197"/>
                <a:gd name="T12" fmla="*/ 2147483647 w 200"/>
                <a:gd name="T13" fmla="*/ 2147483647 h 197"/>
                <a:gd name="T14" fmla="*/ 2147483647 w 200"/>
                <a:gd name="T15" fmla="*/ 2147483647 h 197"/>
                <a:gd name="T16" fmla="*/ 2147483647 w 200"/>
                <a:gd name="T17" fmla="*/ 2147483647 h 197"/>
                <a:gd name="T18" fmla="*/ 2147483647 w 200"/>
                <a:gd name="T19" fmla="*/ 2147483647 h 197"/>
                <a:gd name="T20" fmla="*/ 2147483647 w 200"/>
                <a:gd name="T21" fmla="*/ 2147483647 h 197"/>
                <a:gd name="T22" fmla="*/ 2147483647 w 200"/>
                <a:gd name="T23" fmla="*/ 2147483647 h 197"/>
                <a:gd name="T24" fmla="*/ 2147483647 w 200"/>
                <a:gd name="T25" fmla="*/ 2147483647 h 197"/>
                <a:gd name="T26" fmla="*/ 2147483647 w 200"/>
                <a:gd name="T27" fmla="*/ 2147483647 h 197"/>
                <a:gd name="T28" fmla="*/ 2147483647 w 200"/>
                <a:gd name="T29" fmla="*/ 2147483647 h 197"/>
                <a:gd name="T30" fmla="*/ 2147483647 w 200"/>
                <a:gd name="T31" fmla="*/ 2147483647 h 197"/>
                <a:gd name="T32" fmla="*/ 2147483647 w 200"/>
                <a:gd name="T33" fmla="*/ 2147483647 h 197"/>
                <a:gd name="T34" fmla="*/ 2147483647 w 200"/>
                <a:gd name="T35" fmla="*/ 2147483647 h 197"/>
                <a:gd name="T36" fmla="*/ 2147483647 w 200"/>
                <a:gd name="T37" fmla="*/ 2147483647 h 197"/>
                <a:gd name="T38" fmla="*/ 2147483647 w 200"/>
                <a:gd name="T39" fmla="*/ 2147483647 h 197"/>
                <a:gd name="T40" fmla="*/ 2147483647 w 200"/>
                <a:gd name="T41" fmla="*/ 2147483647 h 197"/>
                <a:gd name="T42" fmla="*/ 2147483647 w 200"/>
                <a:gd name="T43" fmla="*/ 2147483647 h 197"/>
                <a:gd name="T44" fmla="*/ 2147483647 w 200"/>
                <a:gd name="T45" fmla="*/ 2147483647 h 197"/>
                <a:gd name="T46" fmla="*/ 2147483647 w 200"/>
                <a:gd name="T47" fmla="*/ 2147483647 h 197"/>
                <a:gd name="T48" fmla="*/ 2147483647 w 200"/>
                <a:gd name="T49" fmla="*/ 2147483647 h 197"/>
                <a:gd name="T50" fmla="*/ 2147483647 w 200"/>
                <a:gd name="T51" fmla="*/ 2147483647 h 197"/>
                <a:gd name="T52" fmla="*/ 2147483647 w 200"/>
                <a:gd name="T53" fmla="*/ 2147483647 h 197"/>
                <a:gd name="T54" fmla="*/ 2147483647 w 200"/>
                <a:gd name="T55" fmla="*/ 2147483647 h 197"/>
                <a:gd name="T56" fmla="*/ 2147483647 w 200"/>
                <a:gd name="T57" fmla="*/ 2147483647 h 197"/>
                <a:gd name="T58" fmla="*/ 2147483647 w 200"/>
                <a:gd name="T59" fmla="*/ 2147483647 h 197"/>
                <a:gd name="T60" fmla="*/ 2147483647 w 200"/>
                <a:gd name="T61" fmla="*/ 2147483647 h 197"/>
                <a:gd name="T62" fmla="*/ 2147483647 w 200"/>
                <a:gd name="T63" fmla="*/ 2147483647 h 197"/>
                <a:gd name="T64" fmla="*/ 2147483647 w 200"/>
                <a:gd name="T65" fmla="*/ 2147483647 h 197"/>
                <a:gd name="T66" fmla="*/ 2147483647 w 200"/>
                <a:gd name="T67" fmla="*/ 2147483647 h 197"/>
                <a:gd name="T68" fmla="*/ 2147483647 w 200"/>
                <a:gd name="T69" fmla="*/ 2147483647 h 197"/>
                <a:gd name="T70" fmla="*/ 2147483647 w 200"/>
                <a:gd name="T71" fmla="*/ 2147483647 h 1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00" h="197">
                  <a:moveTo>
                    <a:pt x="86" y="74"/>
                  </a:moveTo>
                  <a:cubicBezTo>
                    <a:pt x="45" y="34"/>
                    <a:pt x="45" y="34"/>
                    <a:pt x="45" y="34"/>
                  </a:cubicBezTo>
                  <a:cubicBezTo>
                    <a:pt x="39" y="27"/>
                    <a:pt x="39" y="21"/>
                    <a:pt x="39" y="18"/>
                  </a:cubicBezTo>
                  <a:cubicBezTo>
                    <a:pt x="16" y="0"/>
                    <a:pt x="16" y="0"/>
                    <a:pt x="16" y="0"/>
                  </a:cubicBezTo>
                  <a:cubicBezTo>
                    <a:pt x="9" y="6"/>
                    <a:pt x="9" y="6"/>
                    <a:pt x="9" y="6"/>
                  </a:cubicBezTo>
                  <a:cubicBezTo>
                    <a:pt x="3" y="13"/>
                    <a:pt x="3" y="13"/>
                    <a:pt x="3" y="13"/>
                  </a:cubicBezTo>
                  <a:cubicBezTo>
                    <a:pt x="21" y="37"/>
                    <a:pt x="21" y="37"/>
                    <a:pt x="21" y="37"/>
                  </a:cubicBezTo>
                  <a:cubicBezTo>
                    <a:pt x="24" y="36"/>
                    <a:pt x="30" y="36"/>
                    <a:pt x="37" y="42"/>
                  </a:cubicBezTo>
                  <a:cubicBezTo>
                    <a:pt x="77" y="83"/>
                    <a:pt x="77" y="83"/>
                    <a:pt x="77" y="83"/>
                  </a:cubicBezTo>
                  <a:cubicBezTo>
                    <a:pt x="86" y="74"/>
                    <a:pt x="86" y="74"/>
                    <a:pt x="86" y="74"/>
                  </a:cubicBezTo>
                  <a:close/>
                  <a:moveTo>
                    <a:pt x="139" y="147"/>
                  </a:moveTo>
                  <a:cubicBezTo>
                    <a:pt x="167" y="175"/>
                    <a:pt x="167" y="175"/>
                    <a:pt x="167" y="175"/>
                  </a:cubicBezTo>
                  <a:cubicBezTo>
                    <a:pt x="171" y="178"/>
                    <a:pt x="165" y="183"/>
                    <a:pt x="162" y="180"/>
                  </a:cubicBezTo>
                  <a:cubicBezTo>
                    <a:pt x="134" y="152"/>
                    <a:pt x="134" y="152"/>
                    <a:pt x="134" y="152"/>
                  </a:cubicBezTo>
                  <a:cubicBezTo>
                    <a:pt x="131" y="149"/>
                    <a:pt x="136" y="144"/>
                    <a:pt x="139" y="147"/>
                  </a:cubicBezTo>
                  <a:close/>
                  <a:moveTo>
                    <a:pt x="186" y="183"/>
                  </a:moveTo>
                  <a:cubicBezTo>
                    <a:pt x="190" y="179"/>
                    <a:pt x="192" y="177"/>
                    <a:pt x="194" y="174"/>
                  </a:cubicBezTo>
                  <a:cubicBezTo>
                    <a:pt x="200" y="161"/>
                    <a:pt x="197" y="161"/>
                    <a:pt x="189" y="153"/>
                  </a:cubicBezTo>
                  <a:cubicBezTo>
                    <a:pt x="158" y="121"/>
                    <a:pt x="158" y="121"/>
                    <a:pt x="158" y="121"/>
                  </a:cubicBezTo>
                  <a:cubicBezTo>
                    <a:pt x="154" y="118"/>
                    <a:pt x="152" y="116"/>
                    <a:pt x="149" y="116"/>
                  </a:cubicBezTo>
                  <a:cubicBezTo>
                    <a:pt x="145" y="115"/>
                    <a:pt x="142" y="114"/>
                    <a:pt x="141" y="113"/>
                  </a:cubicBezTo>
                  <a:cubicBezTo>
                    <a:pt x="138" y="110"/>
                    <a:pt x="137" y="107"/>
                    <a:pt x="137" y="104"/>
                  </a:cubicBezTo>
                  <a:cubicBezTo>
                    <a:pt x="137" y="102"/>
                    <a:pt x="137" y="101"/>
                    <a:pt x="136" y="100"/>
                  </a:cubicBezTo>
                  <a:cubicBezTo>
                    <a:pt x="134" y="97"/>
                    <a:pt x="134" y="97"/>
                    <a:pt x="134" y="97"/>
                  </a:cubicBezTo>
                  <a:cubicBezTo>
                    <a:pt x="132" y="95"/>
                    <a:pt x="130" y="95"/>
                    <a:pt x="128" y="97"/>
                  </a:cubicBezTo>
                  <a:cubicBezTo>
                    <a:pt x="114" y="111"/>
                    <a:pt x="114" y="111"/>
                    <a:pt x="114" y="111"/>
                  </a:cubicBezTo>
                  <a:cubicBezTo>
                    <a:pt x="100" y="125"/>
                    <a:pt x="100" y="125"/>
                    <a:pt x="100" y="125"/>
                  </a:cubicBezTo>
                  <a:cubicBezTo>
                    <a:pt x="98" y="128"/>
                    <a:pt x="98" y="129"/>
                    <a:pt x="100" y="131"/>
                  </a:cubicBezTo>
                  <a:cubicBezTo>
                    <a:pt x="103" y="133"/>
                    <a:pt x="103" y="133"/>
                    <a:pt x="103" y="133"/>
                  </a:cubicBezTo>
                  <a:cubicBezTo>
                    <a:pt x="104" y="135"/>
                    <a:pt x="105" y="135"/>
                    <a:pt x="106" y="134"/>
                  </a:cubicBezTo>
                  <a:cubicBezTo>
                    <a:pt x="110" y="134"/>
                    <a:pt x="113" y="135"/>
                    <a:pt x="115" y="138"/>
                  </a:cubicBezTo>
                  <a:cubicBezTo>
                    <a:pt x="117" y="140"/>
                    <a:pt x="118" y="142"/>
                    <a:pt x="119" y="146"/>
                  </a:cubicBezTo>
                  <a:cubicBezTo>
                    <a:pt x="119" y="149"/>
                    <a:pt x="120" y="151"/>
                    <a:pt x="124" y="155"/>
                  </a:cubicBezTo>
                  <a:cubicBezTo>
                    <a:pt x="155" y="186"/>
                    <a:pt x="155" y="186"/>
                    <a:pt x="155" y="186"/>
                  </a:cubicBezTo>
                  <a:cubicBezTo>
                    <a:pt x="164" y="195"/>
                    <a:pt x="164" y="197"/>
                    <a:pt x="176" y="191"/>
                  </a:cubicBezTo>
                  <a:cubicBezTo>
                    <a:pt x="180" y="189"/>
                    <a:pt x="182" y="188"/>
                    <a:pt x="186" y="183"/>
                  </a:cubicBezTo>
                  <a:close/>
                  <a:moveTo>
                    <a:pt x="52" y="161"/>
                  </a:moveTo>
                  <a:cubicBezTo>
                    <a:pt x="54" y="169"/>
                    <a:pt x="53" y="176"/>
                    <a:pt x="45" y="184"/>
                  </a:cubicBezTo>
                  <a:cubicBezTo>
                    <a:pt x="37" y="192"/>
                    <a:pt x="19" y="194"/>
                    <a:pt x="10" y="184"/>
                  </a:cubicBezTo>
                  <a:cubicBezTo>
                    <a:pt x="0" y="174"/>
                    <a:pt x="1" y="157"/>
                    <a:pt x="10" y="149"/>
                  </a:cubicBezTo>
                  <a:cubicBezTo>
                    <a:pt x="18" y="140"/>
                    <a:pt x="25" y="140"/>
                    <a:pt x="33" y="142"/>
                  </a:cubicBezTo>
                  <a:cubicBezTo>
                    <a:pt x="52" y="124"/>
                    <a:pt x="52" y="124"/>
                    <a:pt x="52" y="124"/>
                  </a:cubicBezTo>
                  <a:cubicBezTo>
                    <a:pt x="117" y="58"/>
                    <a:pt x="117" y="58"/>
                    <a:pt x="117" y="58"/>
                  </a:cubicBezTo>
                  <a:cubicBezTo>
                    <a:pt x="122" y="54"/>
                    <a:pt x="120" y="50"/>
                    <a:pt x="119" y="41"/>
                  </a:cubicBezTo>
                  <a:cubicBezTo>
                    <a:pt x="119" y="37"/>
                    <a:pt x="118" y="33"/>
                    <a:pt x="119" y="29"/>
                  </a:cubicBezTo>
                  <a:cubicBezTo>
                    <a:pt x="121" y="16"/>
                    <a:pt x="132" y="6"/>
                    <a:pt x="144" y="2"/>
                  </a:cubicBezTo>
                  <a:cubicBezTo>
                    <a:pt x="151" y="0"/>
                    <a:pt x="157" y="1"/>
                    <a:pt x="164" y="4"/>
                  </a:cubicBezTo>
                  <a:cubicBezTo>
                    <a:pt x="148" y="19"/>
                    <a:pt x="148" y="19"/>
                    <a:pt x="148" y="19"/>
                  </a:cubicBezTo>
                  <a:cubicBezTo>
                    <a:pt x="146" y="21"/>
                    <a:pt x="146" y="22"/>
                    <a:pt x="145" y="24"/>
                  </a:cubicBezTo>
                  <a:cubicBezTo>
                    <a:pt x="145" y="29"/>
                    <a:pt x="148" y="35"/>
                    <a:pt x="153" y="41"/>
                  </a:cubicBezTo>
                  <a:cubicBezTo>
                    <a:pt x="159" y="46"/>
                    <a:pt x="164" y="49"/>
                    <a:pt x="170" y="48"/>
                  </a:cubicBezTo>
                  <a:cubicBezTo>
                    <a:pt x="172" y="48"/>
                    <a:pt x="172" y="48"/>
                    <a:pt x="175" y="45"/>
                  </a:cubicBezTo>
                  <a:cubicBezTo>
                    <a:pt x="190" y="30"/>
                    <a:pt x="190" y="30"/>
                    <a:pt x="190" y="30"/>
                  </a:cubicBezTo>
                  <a:cubicBezTo>
                    <a:pt x="192" y="37"/>
                    <a:pt x="193" y="42"/>
                    <a:pt x="191" y="50"/>
                  </a:cubicBezTo>
                  <a:cubicBezTo>
                    <a:pt x="188" y="62"/>
                    <a:pt x="178" y="73"/>
                    <a:pt x="165" y="75"/>
                  </a:cubicBezTo>
                  <a:cubicBezTo>
                    <a:pt x="161" y="75"/>
                    <a:pt x="157" y="75"/>
                    <a:pt x="153" y="75"/>
                  </a:cubicBezTo>
                  <a:cubicBezTo>
                    <a:pt x="144" y="73"/>
                    <a:pt x="140" y="72"/>
                    <a:pt x="136" y="77"/>
                  </a:cubicBezTo>
                  <a:cubicBezTo>
                    <a:pt x="71" y="141"/>
                    <a:pt x="71" y="141"/>
                    <a:pt x="71" y="141"/>
                  </a:cubicBezTo>
                  <a:cubicBezTo>
                    <a:pt x="52" y="161"/>
                    <a:pt x="52" y="161"/>
                    <a:pt x="52" y="161"/>
                  </a:cubicBezTo>
                  <a:close/>
                  <a:moveTo>
                    <a:pt x="31" y="153"/>
                  </a:moveTo>
                  <a:cubicBezTo>
                    <a:pt x="24" y="155"/>
                    <a:pt x="24" y="155"/>
                    <a:pt x="24" y="155"/>
                  </a:cubicBezTo>
                  <a:cubicBezTo>
                    <a:pt x="18" y="157"/>
                    <a:pt x="18" y="157"/>
                    <a:pt x="18" y="157"/>
                  </a:cubicBezTo>
                  <a:cubicBezTo>
                    <a:pt x="16" y="163"/>
                    <a:pt x="16" y="163"/>
                    <a:pt x="16" y="163"/>
                  </a:cubicBezTo>
                  <a:cubicBezTo>
                    <a:pt x="14" y="170"/>
                    <a:pt x="14" y="170"/>
                    <a:pt x="14" y="170"/>
                  </a:cubicBezTo>
                  <a:cubicBezTo>
                    <a:pt x="19" y="175"/>
                    <a:pt x="19" y="175"/>
                    <a:pt x="19" y="175"/>
                  </a:cubicBezTo>
                  <a:cubicBezTo>
                    <a:pt x="24" y="180"/>
                    <a:pt x="24" y="180"/>
                    <a:pt x="24" y="180"/>
                  </a:cubicBezTo>
                  <a:cubicBezTo>
                    <a:pt x="31" y="178"/>
                    <a:pt x="31" y="178"/>
                    <a:pt x="31" y="178"/>
                  </a:cubicBezTo>
                  <a:cubicBezTo>
                    <a:pt x="37" y="176"/>
                    <a:pt x="37" y="176"/>
                    <a:pt x="37" y="176"/>
                  </a:cubicBezTo>
                  <a:cubicBezTo>
                    <a:pt x="39" y="170"/>
                    <a:pt x="39" y="170"/>
                    <a:pt x="39" y="170"/>
                  </a:cubicBezTo>
                  <a:cubicBezTo>
                    <a:pt x="41" y="163"/>
                    <a:pt x="41" y="163"/>
                    <a:pt x="41" y="163"/>
                  </a:cubicBezTo>
                  <a:cubicBezTo>
                    <a:pt x="36" y="158"/>
                    <a:pt x="36" y="158"/>
                    <a:pt x="36" y="158"/>
                  </a:cubicBezTo>
                  <a:lnTo>
                    <a:pt x="31" y="15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707" name="TextBox 37"/>
            <p:cNvSpPr txBox="1">
              <a:spLocks noChangeArrowheads="1"/>
            </p:cNvSpPr>
            <p:nvPr/>
          </p:nvSpPr>
          <p:spPr bwMode="auto">
            <a:xfrm>
              <a:off x="2370480" y="2500485"/>
              <a:ext cx="1234246" cy="1108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1893" tIns="60947" rIns="121893" bIns="60947">
              <a:spAutoFit/>
            </a:bodyPr>
            <a:lstStyle>
              <a:lvl1pPr>
                <a:defRPr sz="2400">
                  <a:solidFill>
                    <a:schemeClr val="tx1"/>
                  </a:solidFill>
                  <a:latin typeface="Arial" charset="0"/>
                  <a:ea typeface="ＭＳ Ｐゴシック"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lnSpc>
                  <a:spcPct val="90000"/>
                </a:lnSpc>
              </a:pPr>
              <a:r>
                <a:rPr lang="en-US" sz="900">
                  <a:solidFill>
                    <a:srgbClr val="F2F2F2"/>
                  </a:solidFill>
                  <a:cs typeface="Arial" charset="0"/>
                </a:rPr>
                <a:t>Malware</a:t>
              </a:r>
            </a:p>
            <a:p>
              <a:pPr algn="ctr" eaLnBrk="1" hangingPunct="1">
                <a:lnSpc>
                  <a:spcPct val="90000"/>
                </a:lnSpc>
              </a:pPr>
              <a:r>
                <a:rPr lang="en-US" sz="900">
                  <a:solidFill>
                    <a:srgbClr val="F2F2F2"/>
                  </a:solidFill>
                  <a:cs typeface="Arial" charset="0"/>
                </a:rPr>
                <a:t>Development</a:t>
              </a:r>
            </a:p>
            <a:p>
              <a:pPr algn="ctr" eaLnBrk="1" hangingPunct="1">
                <a:lnSpc>
                  <a:spcPct val="90000"/>
                </a:lnSpc>
              </a:pPr>
              <a:r>
                <a:rPr lang="en-US" sz="900">
                  <a:solidFill>
                    <a:srgbClr val="A4A4A4"/>
                  </a:solidFill>
                  <a:cs typeface="Arial" charset="0"/>
                </a:rPr>
                <a:t>$2500</a:t>
              </a:r>
              <a:br>
                <a:rPr lang="en-US" sz="900">
                  <a:solidFill>
                    <a:srgbClr val="A4A4A4"/>
                  </a:solidFill>
                  <a:cs typeface="Arial" charset="0"/>
                </a:rPr>
              </a:br>
              <a:r>
                <a:rPr lang="en-US" sz="800">
                  <a:solidFill>
                    <a:srgbClr val="A4A4A4"/>
                  </a:solidFill>
                  <a:cs typeface="Arial" charset="0"/>
                </a:rPr>
                <a:t>(commercial </a:t>
              </a:r>
              <a:br>
                <a:rPr lang="en-US" sz="800">
                  <a:solidFill>
                    <a:srgbClr val="A4A4A4"/>
                  </a:solidFill>
                  <a:cs typeface="Arial" charset="0"/>
                </a:rPr>
              </a:br>
              <a:r>
                <a:rPr lang="en-US" sz="800">
                  <a:solidFill>
                    <a:srgbClr val="A4A4A4"/>
                  </a:solidFill>
                  <a:cs typeface="Arial" charset="0"/>
                </a:rPr>
                <a:t>malware)</a:t>
              </a:r>
            </a:p>
            <a:p>
              <a:pPr algn="ctr" eaLnBrk="1" hangingPunct="1">
                <a:lnSpc>
                  <a:spcPct val="90000"/>
                </a:lnSpc>
              </a:pPr>
              <a:endParaRPr lang="en-US" sz="800">
                <a:cs typeface="Arial" charset="0"/>
              </a:endParaRPr>
            </a:p>
          </p:txBody>
        </p:sp>
      </p:grpSp>
      <p:grpSp>
        <p:nvGrpSpPr>
          <p:cNvPr id="30" name="Group 29"/>
          <p:cNvGrpSpPr>
            <a:grpSpLocks/>
          </p:cNvGrpSpPr>
          <p:nvPr/>
        </p:nvGrpSpPr>
        <p:grpSpPr bwMode="auto">
          <a:xfrm>
            <a:off x="3167065" y="3863975"/>
            <a:ext cx="1036637" cy="1047750"/>
            <a:chOff x="4128236" y="5152883"/>
            <a:chExt cx="1380509" cy="1396903"/>
          </a:xfrm>
        </p:grpSpPr>
        <p:sp>
          <p:nvSpPr>
            <p:cNvPr id="10" name="Rounded Rectangle 9"/>
            <p:cNvSpPr/>
            <p:nvPr/>
          </p:nvSpPr>
          <p:spPr>
            <a:xfrm>
              <a:off x="4128236" y="5152883"/>
              <a:ext cx="1380509" cy="1396903"/>
            </a:xfrm>
            <a:prstGeom prst="roundRect">
              <a:avLst>
                <a:gd name="adj" fmla="val 50000"/>
              </a:avLst>
            </a:prstGeom>
            <a:solidFill>
              <a:srgbClr val="0C0403">
                <a:alpha val="70000"/>
              </a:srgbClr>
            </a:solidFill>
            <a:ln w="19050"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nvGrpSpPr>
            <p:cNvPr id="28701" name="Group 23"/>
            <p:cNvGrpSpPr>
              <a:grpSpLocks/>
            </p:cNvGrpSpPr>
            <p:nvPr/>
          </p:nvGrpSpPr>
          <p:grpSpPr bwMode="auto">
            <a:xfrm>
              <a:off x="4486326" y="5275641"/>
              <a:ext cx="664325" cy="594743"/>
              <a:chOff x="4141679" y="5269467"/>
              <a:chExt cx="664325" cy="594743"/>
            </a:xfrm>
          </p:grpSpPr>
          <p:sp>
            <p:nvSpPr>
              <p:cNvPr id="25" name="Flowchart: Off-page Connector 34"/>
              <p:cNvSpPr/>
              <p:nvPr/>
            </p:nvSpPr>
            <p:spPr>
              <a:xfrm>
                <a:off x="4221207" y="5269467"/>
                <a:ext cx="511613" cy="594743"/>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8000 h 10000"/>
                  <a:gd name="connsiteX4" fmla="*/ 0 w 10000"/>
                  <a:gd name="connsiteY4"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8000 h 10000"/>
                  <a:gd name="connsiteX4" fmla="*/ 0 w 10000"/>
                  <a:gd name="connsiteY4"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1340 h 11340"/>
                  <a:gd name="connsiteX1" fmla="*/ 10000 w 10000"/>
                  <a:gd name="connsiteY1" fmla="*/ 1340 h 11340"/>
                  <a:gd name="connsiteX2" fmla="*/ 5000 w 10000"/>
                  <a:gd name="connsiteY2" fmla="*/ 11340 h 11340"/>
                  <a:gd name="connsiteX3" fmla="*/ 0 w 10000"/>
                  <a:gd name="connsiteY3" fmla="*/ 1340 h 11340"/>
                  <a:gd name="connsiteX0" fmla="*/ 0 w 10000"/>
                  <a:gd name="connsiteY0" fmla="*/ 1690 h 11690"/>
                  <a:gd name="connsiteX1" fmla="*/ 10000 w 10000"/>
                  <a:gd name="connsiteY1" fmla="*/ 1690 h 11690"/>
                  <a:gd name="connsiteX2" fmla="*/ 5000 w 10000"/>
                  <a:gd name="connsiteY2" fmla="*/ 11690 h 11690"/>
                  <a:gd name="connsiteX3" fmla="*/ 0 w 10000"/>
                  <a:gd name="connsiteY3" fmla="*/ 1690 h 11690"/>
                  <a:gd name="connsiteX0" fmla="*/ 0 w 10000"/>
                  <a:gd name="connsiteY0" fmla="*/ 1690 h 11690"/>
                  <a:gd name="connsiteX1" fmla="*/ 10000 w 10000"/>
                  <a:gd name="connsiteY1" fmla="*/ 1690 h 11690"/>
                  <a:gd name="connsiteX2" fmla="*/ 5000 w 10000"/>
                  <a:gd name="connsiteY2" fmla="*/ 11690 h 11690"/>
                  <a:gd name="connsiteX3" fmla="*/ 0 w 10000"/>
                  <a:gd name="connsiteY3" fmla="*/ 1690 h 11690"/>
                  <a:gd name="connsiteX0" fmla="*/ 21 w 10021"/>
                  <a:gd name="connsiteY0" fmla="*/ 1690 h 11690"/>
                  <a:gd name="connsiteX1" fmla="*/ 10021 w 10021"/>
                  <a:gd name="connsiteY1" fmla="*/ 1690 h 11690"/>
                  <a:gd name="connsiteX2" fmla="*/ 5021 w 10021"/>
                  <a:gd name="connsiteY2" fmla="*/ 11690 h 11690"/>
                  <a:gd name="connsiteX3" fmla="*/ 21 w 10021"/>
                  <a:gd name="connsiteY3" fmla="*/ 1690 h 11690"/>
                </a:gdLst>
                <a:ahLst/>
                <a:cxnLst>
                  <a:cxn ang="0">
                    <a:pos x="connsiteX0" y="connsiteY0"/>
                  </a:cxn>
                  <a:cxn ang="0">
                    <a:pos x="connsiteX1" y="connsiteY1"/>
                  </a:cxn>
                  <a:cxn ang="0">
                    <a:pos x="connsiteX2" y="connsiteY2"/>
                  </a:cxn>
                  <a:cxn ang="0">
                    <a:pos x="connsiteX3" y="connsiteY3"/>
                  </a:cxn>
                </a:cxnLst>
                <a:rect l="l" t="t" r="r" b="b"/>
                <a:pathLst>
                  <a:path w="10021" h="11690">
                    <a:moveTo>
                      <a:pt x="21" y="1690"/>
                    </a:moveTo>
                    <a:cubicBezTo>
                      <a:pt x="6538" y="-1326"/>
                      <a:pt x="6018" y="349"/>
                      <a:pt x="10021" y="1690"/>
                    </a:cubicBezTo>
                    <a:cubicBezTo>
                      <a:pt x="9527" y="6196"/>
                      <a:pt x="9201" y="8022"/>
                      <a:pt x="5021" y="11690"/>
                    </a:cubicBezTo>
                    <a:cubicBezTo>
                      <a:pt x="673" y="8357"/>
                      <a:pt x="-155" y="5861"/>
                      <a:pt x="21" y="169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28704" name="Rectangle 25"/>
              <p:cNvSpPr>
                <a:spLocks noChangeArrowheads="1"/>
              </p:cNvSpPr>
              <p:nvPr/>
            </p:nvSpPr>
            <p:spPr bwMode="auto">
              <a:xfrm>
                <a:off x="4141679" y="5336766"/>
                <a:ext cx="664325" cy="307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eaLnBrk="1" hangingPunct="1"/>
                <a:r>
                  <a:rPr lang="en-US" sz="900" b="1">
                    <a:solidFill>
                      <a:srgbClr val="000000"/>
                    </a:solidFill>
                    <a:cs typeface="Arial" charset="0"/>
                  </a:rPr>
                  <a:t>DDoS</a:t>
                </a:r>
                <a:endParaRPr lang="en-US" sz="900" b="1">
                  <a:solidFill>
                    <a:srgbClr val="000000"/>
                  </a:solidFill>
                </a:endParaRPr>
              </a:p>
            </p:txBody>
          </p:sp>
        </p:grpSp>
        <p:sp>
          <p:nvSpPr>
            <p:cNvPr id="28702" name="TextBox 38"/>
            <p:cNvSpPr txBox="1">
              <a:spLocks noChangeArrowheads="1"/>
            </p:cNvSpPr>
            <p:nvPr/>
          </p:nvSpPr>
          <p:spPr bwMode="auto">
            <a:xfrm>
              <a:off x="4329950" y="5836626"/>
              <a:ext cx="977081" cy="665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1893" tIns="60947" rIns="121893" bIns="60947">
              <a:spAutoFit/>
            </a:bodyPr>
            <a:lstStyle>
              <a:lvl1pPr>
                <a:defRPr sz="2400">
                  <a:solidFill>
                    <a:schemeClr val="tx1"/>
                  </a:solidFill>
                  <a:latin typeface="Arial" charset="0"/>
                  <a:ea typeface="ＭＳ Ｐゴシック"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lnSpc>
                  <a:spcPct val="90000"/>
                </a:lnSpc>
              </a:pPr>
              <a:r>
                <a:rPr lang="en-US" sz="900">
                  <a:solidFill>
                    <a:srgbClr val="F2F2F2"/>
                  </a:solidFill>
                  <a:cs typeface="Arial" charset="0"/>
                </a:rPr>
                <a:t>DDoS as</a:t>
              </a:r>
            </a:p>
            <a:p>
              <a:pPr algn="ctr" eaLnBrk="1" hangingPunct="1">
                <a:lnSpc>
                  <a:spcPct val="90000"/>
                </a:lnSpc>
              </a:pPr>
              <a:r>
                <a:rPr lang="en-US" sz="900">
                  <a:solidFill>
                    <a:srgbClr val="F2F2F2"/>
                  </a:solidFill>
                  <a:cs typeface="Arial" charset="0"/>
                </a:rPr>
                <a:t>A Service</a:t>
              </a:r>
            </a:p>
            <a:p>
              <a:pPr algn="ctr" eaLnBrk="1" hangingPunct="1">
                <a:lnSpc>
                  <a:spcPct val="90000"/>
                </a:lnSpc>
              </a:pPr>
              <a:r>
                <a:rPr lang="en-US" sz="900">
                  <a:solidFill>
                    <a:srgbClr val="A4A4A4"/>
                  </a:solidFill>
                  <a:cs typeface="Arial" charset="0"/>
                </a:rPr>
                <a:t>~$7/hour</a:t>
              </a:r>
            </a:p>
          </p:txBody>
        </p:sp>
      </p:grpSp>
      <p:grpSp>
        <p:nvGrpSpPr>
          <p:cNvPr id="43" name="Group 42"/>
          <p:cNvGrpSpPr>
            <a:grpSpLocks/>
          </p:cNvGrpSpPr>
          <p:nvPr/>
        </p:nvGrpSpPr>
        <p:grpSpPr bwMode="auto">
          <a:xfrm>
            <a:off x="7605714" y="3517901"/>
            <a:ext cx="1052512" cy="1065213"/>
            <a:chOff x="10137412" y="4690132"/>
            <a:chExt cx="1404592" cy="1421272"/>
          </a:xfrm>
        </p:grpSpPr>
        <p:sp>
          <p:nvSpPr>
            <p:cNvPr id="12" name="Rounded Rectangle 11"/>
            <p:cNvSpPr/>
            <p:nvPr/>
          </p:nvSpPr>
          <p:spPr>
            <a:xfrm>
              <a:off x="10137412" y="4690132"/>
              <a:ext cx="1404592" cy="1421272"/>
            </a:xfrm>
            <a:prstGeom prst="roundRect">
              <a:avLst>
                <a:gd name="adj" fmla="val 50000"/>
              </a:avLst>
            </a:prstGeom>
            <a:solidFill>
              <a:srgbClr val="0C0403">
                <a:alpha val="70000"/>
              </a:srgbClr>
            </a:solidFill>
            <a:ln w="19050"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28698" name="Picture 3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577721" y="4850234"/>
              <a:ext cx="523974" cy="4127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99" name="TextBox 39"/>
            <p:cNvSpPr txBox="1">
              <a:spLocks noChangeArrowheads="1"/>
            </p:cNvSpPr>
            <p:nvPr/>
          </p:nvSpPr>
          <p:spPr bwMode="auto">
            <a:xfrm>
              <a:off x="10341731" y="5256701"/>
              <a:ext cx="995953" cy="8510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1893" tIns="60947" rIns="121893" bIns="60947">
              <a:spAutoFit/>
            </a:bodyPr>
            <a:lstStyle>
              <a:lvl1pPr>
                <a:defRPr sz="2400">
                  <a:solidFill>
                    <a:schemeClr val="tx1"/>
                  </a:solidFill>
                  <a:latin typeface="Arial" charset="0"/>
                  <a:ea typeface="ＭＳ Ｐゴシック"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900">
                  <a:solidFill>
                    <a:srgbClr val="F2F2F2"/>
                  </a:solidFill>
                  <a:cs typeface="Arial" charset="0"/>
                </a:rPr>
                <a:t>Spam</a:t>
              </a:r>
            </a:p>
            <a:p>
              <a:pPr algn="ctr" eaLnBrk="1" hangingPunct="1">
                <a:lnSpc>
                  <a:spcPct val="90000"/>
                </a:lnSpc>
              </a:pPr>
              <a:r>
                <a:rPr lang="en-US" sz="900">
                  <a:solidFill>
                    <a:srgbClr val="A4A4A4"/>
                  </a:solidFill>
                  <a:cs typeface="Arial" charset="0"/>
                </a:rPr>
                <a:t>$50/500K </a:t>
              </a:r>
              <a:br>
                <a:rPr lang="en-US" sz="900">
                  <a:solidFill>
                    <a:srgbClr val="A4A4A4"/>
                  </a:solidFill>
                  <a:cs typeface="Arial" charset="0"/>
                </a:rPr>
              </a:br>
              <a:r>
                <a:rPr lang="en-US" sz="900">
                  <a:solidFill>
                    <a:srgbClr val="A4A4A4"/>
                  </a:solidFill>
                  <a:cs typeface="Arial" charset="0"/>
                </a:rPr>
                <a:t>emails </a:t>
              </a:r>
            </a:p>
            <a:p>
              <a:pPr algn="ctr" eaLnBrk="1" hangingPunct="1">
                <a:lnSpc>
                  <a:spcPct val="90000"/>
                </a:lnSpc>
              </a:pPr>
              <a:endParaRPr lang="en-US" sz="900">
                <a:solidFill>
                  <a:srgbClr val="D81F28"/>
                </a:solidFill>
                <a:cs typeface="Arial" charset="0"/>
              </a:endParaRPr>
            </a:p>
          </p:txBody>
        </p:sp>
      </p:grpSp>
      <p:grpSp>
        <p:nvGrpSpPr>
          <p:cNvPr id="31" name="Group 30"/>
          <p:cNvGrpSpPr>
            <a:grpSpLocks/>
          </p:cNvGrpSpPr>
          <p:nvPr/>
        </p:nvGrpSpPr>
        <p:grpSpPr bwMode="auto">
          <a:xfrm>
            <a:off x="5680075" y="3725863"/>
            <a:ext cx="971550" cy="982662"/>
            <a:chOff x="8207297" y="5047068"/>
            <a:chExt cx="1295007" cy="1310385"/>
          </a:xfrm>
        </p:grpSpPr>
        <p:sp>
          <p:nvSpPr>
            <p:cNvPr id="15" name="Rounded Rectangle 14"/>
            <p:cNvSpPr/>
            <p:nvPr/>
          </p:nvSpPr>
          <p:spPr>
            <a:xfrm>
              <a:off x="8207297" y="5047068"/>
              <a:ext cx="1295007" cy="1310385"/>
            </a:xfrm>
            <a:prstGeom prst="roundRect">
              <a:avLst>
                <a:gd name="adj" fmla="val 50000"/>
              </a:avLst>
            </a:prstGeom>
            <a:solidFill>
              <a:srgbClr val="0C0403">
                <a:alpha val="70000"/>
              </a:srgbClr>
            </a:solidFill>
            <a:ln w="19050"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7" name="Plus 26"/>
            <p:cNvSpPr/>
            <p:nvPr/>
          </p:nvSpPr>
          <p:spPr>
            <a:xfrm>
              <a:off x="8550093" y="5108459"/>
              <a:ext cx="609415" cy="611796"/>
            </a:xfrm>
            <a:prstGeom prst="mathPlus">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28696" name="TextBox 40"/>
            <p:cNvSpPr txBox="1">
              <a:spLocks noChangeArrowheads="1"/>
            </p:cNvSpPr>
            <p:nvPr/>
          </p:nvSpPr>
          <p:spPr bwMode="auto">
            <a:xfrm>
              <a:off x="8404315" y="5649756"/>
              <a:ext cx="900972" cy="665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1893" tIns="60947" rIns="121893" bIns="60947">
              <a:spAutoFit/>
            </a:bodyPr>
            <a:lstStyle>
              <a:lvl1pPr>
                <a:defRPr sz="2400">
                  <a:solidFill>
                    <a:schemeClr val="tx1"/>
                  </a:solidFill>
                  <a:latin typeface="Arial" charset="0"/>
                  <a:ea typeface="ＭＳ Ｐゴシック"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lnSpc>
                  <a:spcPct val="90000"/>
                </a:lnSpc>
              </a:pPr>
              <a:r>
                <a:rPr lang="en-US" sz="900">
                  <a:solidFill>
                    <a:srgbClr val="F2F2F2"/>
                  </a:solidFill>
                  <a:cs typeface="Arial" charset="0"/>
                </a:rPr>
                <a:t>Medical</a:t>
              </a:r>
            </a:p>
            <a:p>
              <a:pPr algn="ctr" eaLnBrk="1" hangingPunct="1">
                <a:lnSpc>
                  <a:spcPct val="90000"/>
                </a:lnSpc>
              </a:pPr>
              <a:r>
                <a:rPr lang="en-US" sz="900">
                  <a:solidFill>
                    <a:srgbClr val="F2F2F2"/>
                  </a:solidFill>
                  <a:cs typeface="Arial" charset="0"/>
                </a:rPr>
                <a:t>Records</a:t>
              </a:r>
            </a:p>
            <a:p>
              <a:pPr algn="ctr" eaLnBrk="1" hangingPunct="1">
                <a:lnSpc>
                  <a:spcPct val="90000"/>
                </a:lnSpc>
              </a:pPr>
              <a:r>
                <a:rPr lang="en-US" sz="900">
                  <a:solidFill>
                    <a:srgbClr val="A4A4A4"/>
                  </a:solidFill>
                  <a:cs typeface="Arial" charset="0"/>
                </a:rPr>
                <a:t>&gt;$50</a:t>
              </a:r>
            </a:p>
          </p:txBody>
        </p:sp>
      </p:grpSp>
      <p:grpSp>
        <p:nvGrpSpPr>
          <p:cNvPr id="28" name="Group 27"/>
          <p:cNvGrpSpPr>
            <a:grpSpLocks/>
          </p:cNvGrpSpPr>
          <p:nvPr/>
        </p:nvGrpSpPr>
        <p:grpSpPr bwMode="auto">
          <a:xfrm>
            <a:off x="1809752" y="3197227"/>
            <a:ext cx="993775" cy="1004888"/>
            <a:chOff x="2629714" y="4263080"/>
            <a:chExt cx="1324339" cy="1340066"/>
          </a:xfrm>
        </p:grpSpPr>
        <p:sp>
          <p:nvSpPr>
            <p:cNvPr id="17" name="Rounded Rectangle 16"/>
            <p:cNvSpPr/>
            <p:nvPr/>
          </p:nvSpPr>
          <p:spPr>
            <a:xfrm>
              <a:off x="2629714" y="4263080"/>
              <a:ext cx="1324339" cy="1340066"/>
            </a:xfrm>
            <a:prstGeom prst="roundRect">
              <a:avLst>
                <a:gd name="adj" fmla="val 50000"/>
              </a:avLst>
            </a:prstGeom>
            <a:solidFill>
              <a:srgbClr val="0C0403">
                <a:alpha val="70000"/>
              </a:srgbClr>
            </a:solidFill>
            <a:ln w="19050"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28692" name="Picture 20"/>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3075194" y="4392692"/>
              <a:ext cx="433379" cy="519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93" name="TextBox 41"/>
            <p:cNvSpPr txBox="1">
              <a:spLocks noChangeArrowheads="1"/>
            </p:cNvSpPr>
            <p:nvPr/>
          </p:nvSpPr>
          <p:spPr bwMode="auto">
            <a:xfrm>
              <a:off x="2858582" y="4901585"/>
              <a:ext cx="866603" cy="665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1893" tIns="60947" rIns="121893" bIns="60947">
              <a:spAutoFit/>
            </a:bodyPr>
            <a:lstStyle>
              <a:lvl1pPr>
                <a:defRPr sz="2400">
                  <a:solidFill>
                    <a:schemeClr val="tx1"/>
                  </a:solidFill>
                  <a:latin typeface="Arial" charset="0"/>
                  <a:ea typeface="ＭＳ Ｐゴシック"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lnSpc>
                  <a:spcPct val="90000"/>
                </a:lnSpc>
              </a:pPr>
              <a:r>
                <a:rPr lang="en-US" sz="900">
                  <a:solidFill>
                    <a:srgbClr val="F2F2F2"/>
                  </a:solidFill>
                  <a:cs typeface="Arial" charset="0"/>
                </a:rPr>
                <a:t>Exploits</a:t>
              </a:r>
            </a:p>
            <a:p>
              <a:pPr algn="ctr" eaLnBrk="1" hangingPunct="1">
                <a:lnSpc>
                  <a:spcPct val="90000"/>
                </a:lnSpc>
              </a:pPr>
              <a:r>
                <a:rPr lang="en-US" sz="900">
                  <a:solidFill>
                    <a:srgbClr val="A4A4A4"/>
                  </a:solidFill>
                  <a:cs typeface="Arial" charset="0"/>
                </a:rPr>
                <a:t>$1000-</a:t>
              </a:r>
              <a:br>
                <a:rPr lang="en-US" sz="900">
                  <a:solidFill>
                    <a:srgbClr val="A4A4A4"/>
                  </a:solidFill>
                  <a:cs typeface="Arial" charset="0"/>
                </a:rPr>
              </a:br>
              <a:r>
                <a:rPr lang="en-US" sz="900">
                  <a:solidFill>
                    <a:srgbClr val="A4A4A4"/>
                  </a:solidFill>
                  <a:cs typeface="Arial" charset="0"/>
                </a:rPr>
                <a:t>$300K</a:t>
              </a:r>
            </a:p>
          </p:txBody>
        </p:sp>
      </p:grpSp>
      <p:sp>
        <p:nvSpPr>
          <p:cNvPr id="28687" name="Title 2"/>
          <p:cNvSpPr>
            <a:spLocks noGrp="1"/>
          </p:cNvSpPr>
          <p:nvPr>
            <p:ph type="title" idx="4294967295"/>
          </p:nvPr>
        </p:nvSpPr>
        <p:spPr>
          <a:xfrm>
            <a:off x="227015" y="240227"/>
            <a:ext cx="8713787" cy="628650"/>
          </a:xfrm>
        </p:spPr>
        <p:txBody>
          <a:bodyPr/>
          <a:lstStyle/>
          <a:p>
            <a:pPr eaLnBrk="1" hangingPunct="1"/>
            <a:r>
              <a:rPr dirty="0">
                <a:solidFill>
                  <a:schemeClr val="bg1"/>
                </a:solidFill>
                <a:latin typeface="Arial" charset="0"/>
                <a:ea typeface="MS PGothic" charset="0"/>
              </a:rPr>
              <a:t>Industrialization of Hacking</a:t>
            </a:r>
          </a:p>
        </p:txBody>
      </p:sp>
      <p:sp>
        <p:nvSpPr>
          <p:cNvPr id="28688" name="Rectangle 7"/>
          <p:cNvSpPr>
            <a:spLocks noChangeArrowheads="1"/>
          </p:cNvSpPr>
          <p:nvPr/>
        </p:nvSpPr>
        <p:spPr bwMode="ltGray">
          <a:xfrm>
            <a:off x="8524468" y="4742922"/>
            <a:ext cx="209958" cy="154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1583" tIns="30791" rIns="61583" bIns="30791" anchor="b">
            <a:spAutoFit/>
          </a:bodyPr>
          <a:lstStyle/>
          <a:p>
            <a:pPr algn="r" defTabSz="609570"/>
            <a:fld id="{45EACF78-E602-C54E-8DFD-4959C4B2BC8C}" type="slidenum">
              <a:rPr lang="en-US" sz="600">
                <a:solidFill>
                  <a:schemeClr val="bg1"/>
                </a:solidFill>
              </a:rPr>
              <a:pPr algn="r" defTabSz="609570"/>
              <a:t>23</a:t>
            </a:fld>
            <a:endParaRPr lang="en-US" sz="600">
              <a:solidFill>
                <a:schemeClr val="bg1"/>
              </a:solidFill>
            </a:endParaRPr>
          </a:p>
        </p:txBody>
      </p:sp>
      <p:sp>
        <p:nvSpPr>
          <p:cNvPr id="28689" name="Rectangle 4"/>
          <p:cNvSpPr>
            <a:spLocks noChangeArrowheads="1"/>
          </p:cNvSpPr>
          <p:nvPr/>
        </p:nvSpPr>
        <p:spPr bwMode="ltGray">
          <a:xfrm>
            <a:off x="5867402" y="4741865"/>
            <a:ext cx="2657475" cy="15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1583" tIns="30791" rIns="61583" bIns="30791" anchor="b">
            <a:spAutoFit/>
          </a:bodyPr>
          <a:lstStyle/>
          <a:p>
            <a:pPr defTabSz="609570"/>
            <a:r>
              <a:rPr lang="en-US" sz="600">
                <a:solidFill>
                  <a:schemeClr val="bg1"/>
                </a:solidFill>
              </a:rPr>
              <a:t>© 2015 Cisco and/or its affiliates. All rights reserved. Cisco Confidential</a:t>
            </a:r>
          </a:p>
        </p:txBody>
      </p:sp>
      <p:pic>
        <p:nvPicPr>
          <p:cNvPr id="60" name="Picture 59" descr="logo_black.ai"/>
          <p:cNvPicPr>
            <a:picLocks noChangeAspect="1"/>
          </p:cNvPicPr>
          <p:nvPr/>
        </p:nvPicPr>
        <p:blipFill>
          <a:blip r:embed="rId8" cstate="screen">
            <a:duotone>
              <a:schemeClr val="bg2">
                <a:shade val="45000"/>
                <a:satMod val="135000"/>
              </a:schemeClr>
              <a:prstClr val="white"/>
            </a:duotone>
            <a:lum bright="100000"/>
            <a:alphaModFix/>
            <a:extLst>
              <a:ext uri="{28A0092B-C50C-407E-A947-70E740481C1C}">
                <a14:useLocalDpi xmlns:a14="http://schemas.microsoft.com/office/drawing/2010/main"/>
              </a:ext>
            </a:extLst>
          </a:blip>
          <a:stretch>
            <a:fillRect/>
          </a:stretch>
        </p:blipFill>
        <p:spPr>
          <a:xfrm>
            <a:off x="475201" y="4625773"/>
            <a:ext cx="430286" cy="265176"/>
          </a:xfrm>
          <a:prstGeom prst="rect">
            <a:avLst/>
          </a:prstGeom>
        </p:spPr>
      </p:pic>
    </p:spTree>
    <p:extLst>
      <p:ext uri="{BB962C8B-B14F-4D97-AF65-F5344CB8AC3E}">
        <p14:creationId xmlns:p14="http://schemas.microsoft.com/office/powerpoint/2010/main" val="38234647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53" presetClass="entr" presetSubtype="16"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500" fill="hold"/>
                                        <p:tgtEl>
                                          <p:spTgt spid="30"/>
                                        </p:tgtEl>
                                        <p:attrNameLst>
                                          <p:attrName>ppt_w</p:attrName>
                                        </p:attrNameLst>
                                      </p:cBhvr>
                                      <p:tavLst>
                                        <p:tav tm="0">
                                          <p:val>
                                            <p:fltVal val="0"/>
                                          </p:val>
                                        </p:tav>
                                        <p:tav tm="100000">
                                          <p:val>
                                            <p:strVal val="#ppt_w"/>
                                          </p:val>
                                        </p:tav>
                                      </p:tavLst>
                                    </p:anim>
                                    <p:anim calcmode="lin" valueType="num">
                                      <p:cBhvr>
                                        <p:cTn id="11" dur="500" fill="hold"/>
                                        <p:tgtEl>
                                          <p:spTgt spid="30"/>
                                        </p:tgtEl>
                                        <p:attrNameLst>
                                          <p:attrName>ppt_h</p:attrName>
                                        </p:attrNameLst>
                                      </p:cBhvr>
                                      <p:tavLst>
                                        <p:tav tm="0">
                                          <p:val>
                                            <p:fltVal val="0"/>
                                          </p:val>
                                        </p:tav>
                                        <p:tav tm="100000">
                                          <p:val>
                                            <p:strVal val="#ppt_h"/>
                                          </p:val>
                                        </p:tav>
                                      </p:tavLst>
                                    </p:anim>
                                    <p:animEffect transition="in" filter="fade">
                                      <p:cBhvr>
                                        <p:cTn id="12" dur="500"/>
                                        <p:tgtEl>
                                          <p:spTgt spid="30"/>
                                        </p:tgtEl>
                                      </p:cBhvr>
                                    </p:animEffect>
                                  </p:childTnLst>
                                </p:cTn>
                              </p:par>
                              <p:par>
                                <p:cTn id="13" presetID="53" presetClass="entr" presetSubtype="16" fill="hold"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nodeType="withEffect">
                                  <p:stCondLst>
                                    <p:cond delay="50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par>
                                <p:cTn id="23" presetID="53" presetClass="entr" presetSubtype="16" fill="hold" nodeType="withEffect">
                                  <p:stCondLst>
                                    <p:cond delay="750"/>
                                  </p:stCondLst>
                                  <p:childTnLst>
                                    <p:set>
                                      <p:cBhvr>
                                        <p:cTn id="24" dur="1" fill="hold">
                                          <p:stCondLst>
                                            <p:cond delay="0"/>
                                          </p:stCondLst>
                                        </p:cTn>
                                        <p:tgtEl>
                                          <p:spTgt spid="44"/>
                                        </p:tgtEl>
                                        <p:attrNameLst>
                                          <p:attrName>style.visibility</p:attrName>
                                        </p:attrNameLst>
                                      </p:cBhvr>
                                      <p:to>
                                        <p:strVal val="visible"/>
                                      </p:to>
                                    </p:set>
                                    <p:anim calcmode="lin" valueType="num">
                                      <p:cBhvr>
                                        <p:cTn id="25" dur="500" fill="hold"/>
                                        <p:tgtEl>
                                          <p:spTgt spid="44"/>
                                        </p:tgtEl>
                                        <p:attrNameLst>
                                          <p:attrName>ppt_w</p:attrName>
                                        </p:attrNameLst>
                                      </p:cBhvr>
                                      <p:tavLst>
                                        <p:tav tm="0">
                                          <p:val>
                                            <p:fltVal val="0"/>
                                          </p:val>
                                        </p:tav>
                                        <p:tav tm="100000">
                                          <p:val>
                                            <p:strVal val="#ppt_w"/>
                                          </p:val>
                                        </p:tav>
                                      </p:tavLst>
                                    </p:anim>
                                    <p:anim calcmode="lin" valueType="num">
                                      <p:cBhvr>
                                        <p:cTn id="26" dur="500" fill="hold"/>
                                        <p:tgtEl>
                                          <p:spTgt spid="44"/>
                                        </p:tgtEl>
                                        <p:attrNameLst>
                                          <p:attrName>ppt_h</p:attrName>
                                        </p:attrNameLst>
                                      </p:cBhvr>
                                      <p:tavLst>
                                        <p:tav tm="0">
                                          <p:val>
                                            <p:fltVal val="0"/>
                                          </p:val>
                                        </p:tav>
                                        <p:tav tm="100000">
                                          <p:val>
                                            <p:strVal val="#ppt_h"/>
                                          </p:val>
                                        </p:tav>
                                      </p:tavLst>
                                    </p:anim>
                                    <p:animEffect transition="in" filter="fade">
                                      <p:cBhvr>
                                        <p:cTn id="27" dur="500"/>
                                        <p:tgtEl>
                                          <p:spTgt spid="44"/>
                                        </p:tgtEl>
                                      </p:cBhvr>
                                    </p:animEffect>
                                  </p:childTnLst>
                                </p:cTn>
                              </p:par>
                              <p:par>
                                <p:cTn id="28" presetID="53" presetClass="entr" presetSubtype="16" fill="hold" nodeType="withEffect">
                                  <p:stCondLst>
                                    <p:cond delay="100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par>
                                <p:cTn id="33" presetID="53" presetClass="entr" presetSubtype="16" fill="hold" nodeType="withEffect">
                                  <p:stCondLst>
                                    <p:cond delay="1250"/>
                                  </p:stCondLst>
                                  <p:childTnLst>
                                    <p:set>
                                      <p:cBhvr>
                                        <p:cTn id="34" dur="1" fill="hold">
                                          <p:stCondLst>
                                            <p:cond delay="0"/>
                                          </p:stCondLst>
                                        </p:cTn>
                                        <p:tgtEl>
                                          <p:spTgt spid="54"/>
                                        </p:tgtEl>
                                        <p:attrNameLst>
                                          <p:attrName>style.visibility</p:attrName>
                                        </p:attrNameLst>
                                      </p:cBhvr>
                                      <p:to>
                                        <p:strVal val="visible"/>
                                      </p:to>
                                    </p:set>
                                    <p:anim calcmode="lin" valueType="num">
                                      <p:cBhvr>
                                        <p:cTn id="35" dur="500" fill="hold"/>
                                        <p:tgtEl>
                                          <p:spTgt spid="54"/>
                                        </p:tgtEl>
                                        <p:attrNameLst>
                                          <p:attrName>ppt_w</p:attrName>
                                        </p:attrNameLst>
                                      </p:cBhvr>
                                      <p:tavLst>
                                        <p:tav tm="0">
                                          <p:val>
                                            <p:fltVal val="0"/>
                                          </p:val>
                                        </p:tav>
                                        <p:tav tm="100000">
                                          <p:val>
                                            <p:strVal val="#ppt_w"/>
                                          </p:val>
                                        </p:tav>
                                      </p:tavLst>
                                    </p:anim>
                                    <p:anim calcmode="lin" valueType="num">
                                      <p:cBhvr>
                                        <p:cTn id="36" dur="500" fill="hold"/>
                                        <p:tgtEl>
                                          <p:spTgt spid="54"/>
                                        </p:tgtEl>
                                        <p:attrNameLst>
                                          <p:attrName>ppt_h</p:attrName>
                                        </p:attrNameLst>
                                      </p:cBhvr>
                                      <p:tavLst>
                                        <p:tav tm="0">
                                          <p:val>
                                            <p:fltVal val="0"/>
                                          </p:val>
                                        </p:tav>
                                        <p:tav tm="100000">
                                          <p:val>
                                            <p:strVal val="#ppt_h"/>
                                          </p:val>
                                        </p:tav>
                                      </p:tavLst>
                                    </p:anim>
                                    <p:animEffect transition="in" filter="fade">
                                      <p:cBhvr>
                                        <p:cTn id="37" dur="500"/>
                                        <p:tgtEl>
                                          <p:spTgt spid="54"/>
                                        </p:tgtEl>
                                      </p:cBhvr>
                                    </p:animEffect>
                                  </p:childTnLst>
                                </p:cTn>
                              </p:par>
                              <p:par>
                                <p:cTn id="38" presetID="53" presetClass="entr" presetSubtype="16" fill="hold" nodeType="withEffect">
                                  <p:stCondLst>
                                    <p:cond delay="1500"/>
                                  </p:stCondLst>
                                  <p:childTnLst>
                                    <p:set>
                                      <p:cBhvr>
                                        <p:cTn id="39" dur="1" fill="hold">
                                          <p:stCondLst>
                                            <p:cond delay="0"/>
                                          </p:stCondLst>
                                        </p:cTn>
                                        <p:tgtEl>
                                          <p:spTgt spid="43"/>
                                        </p:tgtEl>
                                        <p:attrNameLst>
                                          <p:attrName>style.visibility</p:attrName>
                                        </p:attrNameLst>
                                      </p:cBhvr>
                                      <p:to>
                                        <p:strVal val="visible"/>
                                      </p:to>
                                    </p:set>
                                    <p:anim calcmode="lin" valueType="num">
                                      <p:cBhvr>
                                        <p:cTn id="40" dur="500" fill="hold"/>
                                        <p:tgtEl>
                                          <p:spTgt spid="43"/>
                                        </p:tgtEl>
                                        <p:attrNameLst>
                                          <p:attrName>ppt_w</p:attrName>
                                        </p:attrNameLst>
                                      </p:cBhvr>
                                      <p:tavLst>
                                        <p:tav tm="0">
                                          <p:val>
                                            <p:fltVal val="0"/>
                                          </p:val>
                                        </p:tav>
                                        <p:tav tm="100000">
                                          <p:val>
                                            <p:strVal val="#ppt_w"/>
                                          </p:val>
                                        </p:tav>
                                      </p:tavLst>
                                    </p:anim>
                                    <p:anim calcmode="lin" valueType="num">
                                      <p:cBhvr>
                                        <p:cTn id="41" dur="500" fill="hold"/>
                                        <p:tgtEl>
                                          <p:spTgt spid="43"/>
                                        </p:tgtEl>
                                        <p:attrNameLst>
                                          <p:attrName>ppt_h</p:attrName>
                                        </p:attrNameLst>
                                      </p:cBhvr>
                                      <p:tavLst>
                                        <p:tav tm="0">
                                          <p:val>
                                            <p:fltVal val="0"/>
                                          </p:val>
                                        </p:tav>
                                        <p:tav tm="100000">
                                          <p:val>
                                            <p:strVal val="#ppt_h"/>
                                          </p:val>
                                        </p:tav>
                                      </p:tavLst>
                                    </p:anim>
                                    <p:animEffect transition="in" filter="fade">
                                      <p:cBhvr>
                                        <p:cTn id="42" dur="500"/>
                                        <p:tgtEl>
                                          <p:spTgt spid="43"/>
                                        </p:tgtEl>
                                      </p:cBhvr>
                                    </p:animEffect>
                                  </p:childTnLst>
                                </p:cTn>
                              </p:par>
                              <p:par>
                                <p:cTn id="43" presetID="53" presetClass="entr" presetSubtype="16" fill="hold" nodeType="withEffect">
                                  <p:stCondLst>
                                    <p:cond delay="1750"/>
                                  </p:stCondLst>
                                  <p:childTnLst>
                                    <p:set>
                                      <p:cBhvr>
                                        <p:cTn id="44" dur="1" fill="hold">
                                          <p:stCondLst>
                                            <p:cond delay="0"/>
                                          </p:stCondLst>
                                        </p:cTn>
                                        <p:tgtEl>
                                          <p:spTgt spid="48"/>
                                        </p:tgtEl>
                                        <p:attrNameLst>
                                          <p:attrName>style.visibility</p:attrName>
                                        </p:attrNameLst>
                                      </p:cBhvr>
                                      <p:to>
                                        <p:strVal val="visible"/>
                                      </p:to>
                                    </p:set>
                                    <p:anim calcmode="lin" valueType="num">
                                      <p:cBhvr>
                                        <p:cTn id="45" dur="500" fill="hold"/>
                                        <p:tgtEl>
                                          <p:spTgt spid="48"/>
                                        </p:tgtEl>
                                        <p:attrNameLst>
                                          <p:attrName>ppt_w</p:attrName>
                                        </p:attrNameLst>
                                      </p:cBhvr>
                                      <p:tavLst>
                                        <p:tav tm="0">
                                          <p:val>
                                            <p:fltVal val="0"/>
                                          </p:val>
                                        </p:tav>
                                        <p:tav tm="100000">
                                          <p:val>
                                            <p:strVal val="#ppt_w"/>
                                          </p:val>
                                        </p:tav>
                                      </p:tavLst>
                                    </p:anim>
                                    <p:anim calcmode="lin" valueType="num">
                                      <p:cBhvr>
                                        <p:cTn id="46" dur="500" fill="hold"/>
                                        <p:tgtEl>
                                          <p:spTgt spid="48"/>
                                        </p:tgtEl>
                                        <p:attrNameLst>
                                          <p:attrName>ppt_h</p:attrName>
                                        </p:attrNameLst>
                                      </p:cBhvr>
                                      <p:tavLst>
                                        <p:tav tm="0">
                                          <p:val>
                                            <p:fltVal val="0"/>
                                          </p:val>
                                        </p:tav>
                                        <p:tav tm="100000">
                                          <p:val>
                                            <p:strVal val="#ppt_h"/>
                                          </p:val>
                                        </p:tav>
                                      </p:tavLst>
                                    </p:anim>
                                    <p:animEffect transition="in" filter="fade">
                                      <p:cBhvr>
                                        <p:cTn id="47" dur="500"/>
                                        <p:tgtEl>
                                          <p:spTgt spid="48"/>
                                        </p:tgtEl>
                                      </p:cBhvr>
                                    </p:animEffect>
                                  </p:childTnLst>
                                </p:cTn>
                              </p:par>
                              <p:par>
                                <p:cTn id="48" presetID="53" presetClass="entr" presetSubtype="16" fill="hold" nodeType="withEffect">
                                  <p:stCondLst>
                                    <p:cond delay="2000"/>
                                  </p:stCondLst>
                                  <p:childTnLst>
                                    <p:set>
                                      <p:cBhvr>
                                        <p:cTn id="49" dur="1" fill="hold">
                                          <p:stCondLst>
                                            <p:cond delay="0"/>
                                          </p:stCondLst>
                                        </p:cTn>
                                        <p:tgtEl>
                                          <p:spTgt spid="58"/>
                                        </p:tgtEl>
                                        <p:attrNameLst>
                                          <p:attrName>style.visibility</p:attrName>
                                        </p:attrNameLst>
                                      </p:cBhvr>
                                      <p:to>
                                        <p:strVal val="visible"/>
                                      </p:to>
                                    </p:set>
                                    <p:anim calcmode="lin" valueType="num">
                                      <p:cBhvr>
                                        <p:cTn id="50" dur="500" fill="hold"/>
                                        <p:tgtEl>
                                          <p:spTgt spid="58"/>
                                        </p:tgtEl>
                                        <p:attrNameLst>
                                          <p:attrName>ppt_w</p:attrName>
                                        </p:attrNameLst>
                                      </p:cBhvr>
                                      <p:tavLst>
                                        <p:tav tm="0">
                                          <p:val>
                                            <p:fltVal val="0"/>
                                          </p:val>
                                        </p:tav>
                                        <p:tav tm="100000">
                                          <p:val>
                                            <p:strVal val="#ppt_w"/>
                                          </p:val>
                                        </p:tav>
                                      </p:tavLst>
                                    </p:anim>
                                    <p:anim calcmode="lin" valueType="num">
                                      <p:cBhvr>
                                        <p:cTn id="51" dur="500" fill="hold"/>
                                        <p:tgtEl>
                                          <p:spTgt spid="58"/>
                                        </p:tgtEl>
                                        <p:attrNameLst>
                                          <p:attrName>ppt_h</p:attrName>
                                        </p:attrNameLst>
                                      </p:cBhvr>
                                      <p:tavLst>
                                        <p:tav tm="0">
                                          <p:val>
                                            <p:fltVal val="0"/>
                                          </p:val>
                                        </p:tav>
                                        <p:tav tm="100000">
                                          <p:val>
                                            <p:strVal val="#ppt_h"/>
                                          </p:val>
                                        </p:tav>
                                      </p:tavLst>
                                    </p:anim>
                                    <p:animEffect transition="in" filter="fade">
                                      <p:cBhvr>
                                        <p:cTn id="52" dur="500"/>
                                        <p:tgtEl>
                                          <p:spTgt spid="58"/>
                                        </p:tgtEl>
                                      </p:cBhvr>
                                    </p:animEffect>
                                  </p:childTnLst>
                                </p:cTn>
                              </p:par>
                              <p:par>
                                <p:cTn id="53" presetID="53" presetClass="entr" presetSubtype="16" fill="hold" nodeType="withEffect">
                                  <p:stCondLst>
                                    <p:cond delay="225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fltVal val="0"/>
                                          </p:val>
                                        </p:tav>
                                        <p:tav tm="100000">
                                          <p:val>
                                            <p:strVal val="#ppt_w"/>
                                          </p:val>
                                        </p:tav>
                                      </p:tavLst>
                                    </p:anim>
                                    <p:anim calcmode="lin" valueType="num">
                                      <p:cBhvr>
                                        <p:cTn id="56" dur="500" fill="hold"/>
                                        <p:tgtEl>
                                          <p:spTgt spid="28"/>
                                        </p:tgtEl>
                                        <p:attrNameLst>
                                          <p:attrName>ppt_h</p:attrName>
                                        </p:attrNameLst>
                                      </p:cBhvr>
                                      <p:tavLst>
                                        <p:tav tm="0">
                                          <p:val>
                                            <p:fltVal val="0"/>
                                          </p:val>
                                        </p:tav>
                                        <p:tav tm="100000">
                                          <p:val>
                                            <p:strVal val="#ppt_h"/>
                                          </p:val>
                                        </p:tav>
                                      </p:tavLst>
                                    </p:anim>
                                    <p:animEffect transition="in" filter="fade">
                                      <p:cBhvr>
                                        <p:cTn id="5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40055" y="1090613"/>
            <a:ext cx="8263890" cy="3514725"/>
          </a:xfrm>
          <a:prstGeom prst="rect">
            <a:avLst/>
          </a:prstGeom>
        </p:spPr>
      </p:pic>
      <p:sp>
        <p:nvSpPr>
          <p:cNvPr id="39" name="Rectangle 38"/>
          <p:cNvSpPr/>
          <p:nvPr/>
        </p:nvSpPr>
        <p:spPr>
          <a:xfrm>
            <a:off x="437766" y="1091293"/>
            <a:ext cx="8253797" cy="3514045"/>
          </a:xfrm>
          <a:prstGeom prst="rect">
            <a:avLst/>
          </a:prstGeom>
          <a:gradFill>
            <a:gsLst>
              <a:gs pos="84000">
                <a:srgbClr val="000000">
                  <a:alpha val="55000"/>
                </a:srgbClr>
              </a:gs>
              <a:gs pos="18000">
                <a:schemeClr val="bg1">
                  <a:alpha val="13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gradFill>
                <a:gsLst>
                  <a:gs pos="0">
                    <a:schemeClr val="bg1"/>
                  </a:gs>
                  <a:gs pos="100000">
                    <a:schemeClr val="bg1">
                      <a:lumMod val="95000"/>
                    </a:schemeClr>
                  </a:gs>
                </a:gsLst>
                <a:lin ang="10800000" scaled="1"/>
              </a:gradFill>
            </a:endParaRPr>
          </a:p>
        </p:txBody>
      </p:sp>
      <p:sp>
        <p:nvSpPr>
          <p:cNvPr id="8" name="Rectangle 7"/>
          <p:cNvSpPr/>
          <p:nvPr/>
        </p:nvSpPr>
        <p:spPr>
          <a:xfrm>
            <a:off x="532754" y="3404607"/>
            <a:ext cx="2648138" cy="1097280"/>
          </a:xfrm>
          <a:prstGeom prst="rect">
            <a:avLst/>
          </a:prstGeom>
          <a:solidFill>
            <a:schemeClr val="bg1">
              <a:alpha val="9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411480" rIns="68580" bIns="34290" rtlCol="0" anchor="t"/>
          <a:lstStyle/>
          <a:p>
            <a:pPr algn="ctr"/>
            <a:r>
              <a:rPr lang="en-US" b="1" dirty="0">
                <a:solidFill>
                  <a:schemeClr val="tx2"/>
                </a:solidFill>
              </a:rPr>
              <a:t>Increases</a:t>
            </a:r>
            <a:br>
              <a:rPr lang="en-US" b="1" dirty="0">
                <a:solidFill>
                  <a:schemeClr val="tx2"/>
                </a:solidFill>
              </a:rPr>
            </a:br>
            <a:r>
              <a:rPr lang="en-US" b="1" dirty="0">
                <a:solidFill>
                  <a:schemeClr val="tx2"/>
                </a:solidFill>
              </a:rPr>
              <a:t>visibility</a:t>
            </a:r>
          </a:p>
        </p:txBody>
      </p:sp>
      <p:sp>
        <p:nvSpPr>
          <p:cNvPr id="32" name="Rectangle 31"/>
          <p:cNvSpPr/>
          <p:nvPr/>
        </p:nvSpPr>
        <p:spPr>
          <a:xfrm>
            <a:off x="3244340" y="3404607"/>
            <a:ext cx="2648138" cy="1097280"/>
          </a:xfrm>
          <a:prstGeom prst="rect">
            <a:avLst/>
          </a:prstGeom>
          <a:solidFill>
            <a:schemeClr val="bg1">
              <a:alpha val="9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411480" rIns="68580" bIns="34290" rtlCol="0" anchor="t"/>
          <a:lstStyle/>
          <a:p>
            <a:pPr algn="ctr"/>
            <a:r>
              <a:rPr lang="en-US" b="1" dirty="0">
                <a:solidFill>
                  <a:schemeClr val="accent2"/>
                </a:solidFill>
              </a:rPr>
              <a:t>Enhances</a:t>
            </a:r>
            <a:br>
              <a:rPr lang="en-US" b="1" dirty="0">
                <a:solidFill>
                  <a:schemeClr val="accent2"/>
                </a:solidFill>
              </a:rPr>
            </a:br>
            <a:r>
              <a:rPr lang="en-US" b="1" dirty="0">
                <a:solidFill>
                  <a:schemeClr val="accent2"/>
                </a:solidFill>
              </a:rPr>
              <a:t>protection</a:t>
            </a:r>
          </a:p>
        </p:txBody>
      </p:sp>
      <p:sp>
        <p:nvSpPr>
          <p:cNvPr id="33" name="Rectangle 32"/>
          <p:cNvSpPr/>
          <p:nvPr/>
        </p:nvSpPr>
        <p:spPr>
          <a:xfrm>
            <a:off x="5955925" y="3404607"/>
            <a:ext cx="2648138" cy="1097280"/>
          </a:xfrm>
          <a:prstGeom prst="rect">
            <a:avLst/>
          </a:prstGeom>
          <a:solidFill>
            <a:schemeClr val="bg1">
              <a:alpha val="9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411480" rIns="68580" bIns="34290" rtlCol="0" anchor="t"/>
          <a:lstStyle/>
          <a:p>
            <a:pPr algn="ctr"/>
            <a:r>
              <a:rPr lang="en-US" b="1" dirty="0">
                <a:solidFill>
                  <a:schemeClr val="accent4"/>
                </a:solidFill>
              </a:rPr>
              <a:t>Simplifies </a:t>
            </a:r>
            <a:br>
              <a:rPr lang="en-US" b="1" dirty="0">
                <a:solidFill>
                  <a:schemeClr val="accent4"/>
                </a:solidFill>
              </a:rPr>
            </a:br>
            <a:r>
              <a:rPr lang="en-US" b="1" dirty="0">
                <a:solidFill>
                  <a:schemeClr val="accent4"/>
                </a:solidFill>
              </a:rPr>
              <a:t>operations</a:t>
            </a:r>
          </a:p>
        </p:txBody>
      </p:sp>
      <p:grpSp>
        <p:nvGrpSpPr>
          <p:cNvPr id="36" name="Group 35"/>
          <p:cNvGrpSpPr/>
          <p:nvPr/>
        </p:nvGrpSpPr>
        <p:grpSpPr>
          <a:xfrm flipH="1">
            <a:off x="4247991" y="3083792"/>
            <a:ext cx="640835" cy="641630"/>
            <a:chOff x="2008726" y="3912720"/>
            <a:chExt cx="969264" cy="970465"/>
          </a:xfrm>
        </p:grpSpPr>
        <p:grpSp>
          <p:nvGrpSpPr>
            <p:cNvPr id="37" name="Group 36"/>
            <p:cNvGrpSpPr/>
            <p:nvPr/>
          </p:nvGrpSpPr>
          <p:grpSpPr>
            <a:xfrm>
              <a:off x="2008726" y="3912720"/>
              <a:ext cx="969264" cy="970465"/>
              <a:chOff x="639865" y="1956665"/>
              <a:chExt cx="969264" cy="970465"/>
            </a:xfrm>
          </p:grpSpPr>
          <p:sp>
            <p:nvSpPr>
              <p:cNvPr id="56" name="Hexagon 31"/>
              <p:cNvSpPr/>
              <p:nvPr/>
            </p:nvSpPr>
            <p:spPr>
              <a:xfrm rot="5400000">
                <a:off x="639264" y="1957266"/>
                <a:ext cx="970465" cy="969264"/>
              </a:xfrm>
              <a:prstGeom prst="ellipse">
                <a:avLst/>
              </a:prstGeom>
              <a:solidFill>
                <a:schemeClr val="accent2"/>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1"/>
                  </a:solidFill>
                </a:endParaRPr>
              </a:p>
            </p:txBody>
          </p:sp>
          <p:sp>
            <p:nvSpPr>
              <p:cNvPr id="57" name="Hexagon 32"/>
              <p:cNvSpPr/>
              <p:nvPr/>
            </p:nvSpPr>
            <p:spPr>
              <a:xfrm rot="5400000">
                <a:off x="697140" y="2010849"/>
                <a:ext cx="854714" cy="862100"/>
              </a:xfrm>
              <a:prstGeom prst="ellipse">
                <a:avLst/>
              </a:prstGeom>
              <a:solidFill>
                <a:schemeClr val="bg1"/>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lstStyle/>
              <a:p>
                <a:pPr algn="ctr"/>
                <a:endParaRPr lang="en-US" b="1" dirty="0">
                  <a:solidFill>
                    <a:schemeClr val="accent1"/>
                  </a:solidFill>
                </a:endParaRPr>
              </a:p>
            </p:txBody>
          </p:sp>
        </p:grpSp>
        <p:grpSp>
          <p:nvGrpSpPr>
            <p:cNvPr id="51" name="Group 50"/>
            <p:cNvGrpSpPr>
              <a:grpSpLocks noChangeAspect="1"/>
            </p:cNvGrpSpPr>
            <p:nvPr/>
          </p:nvGrpSpPr>
          <p:grpSpPr>
            <a:xfrm>
              <a:off x="2244416" y="4089405"/>
              <a:ext cx="497885" cy="617095"/>
              <a:chOff x="12145965" y="6863556"/>
              <a:chExt cx="338138" cy="419100"/>
            </a:xfrm>
            <a:solidFill>
              <a:schemeClr val="tx2"/>
            </a:solidFill>
          </p:grpSpPr>
          <p:sp>
            <p:nvSpPr>
              <p:cNvPr id="52" name="Freeform 413"/>
              <p:cNvSpPr>
                <a:spLocks noEditPoints="1"/>
              </p:cNvSpPr>
              <p:nvPr/>
            </p:nvSpPr>
            <p:spPr bwMode="auto">
              <a:xfrm>
                <a:off x="12145965" y="6863556"/>
                <a:ext cx="338138" cy="419100"/>
              </a:xfrm>
              <a:custGeom>
                <a:avLst/>
                <a:gdLst>
                  <a:gd name="T0" fmla="*/ 1455 w 1493"/>
                  <a:gd name="T1" fmla="*/ 157 h 1846"/>
                  <a:gd name="T2" fmla="*/ 1426 w 1493"/>
                  <a:gd name="T3" fmla="*/ 158 h 1846"/>
                  <a:gd name="T4" fmla="*/ 1326 w 1493"/>
                  <a:gd name="T5" fmla="*/ 182 h 1846"/>
                  <a:gd name="T6" fmla="*/ 1223 w 1493"/>
                  <a:gd name="T7" fmla="*/ 190 h 1846"/>
                  <a:gd name="T8" fmla="*/ 1072 w 1493"/>
                  <a:gd name="T9" fmla="*/ 172 h 1846"/>
                  <a:gd name="T10" fmla="*/ 930 w 1493"/>
                  <a:gd name="T11" fmla="*/ 120 h 1846"/>
                  <a:gd name="T12" fmla="*/ 805 w 1493"/>
                  <a:gd name="T13" fmla="*/ 34 h 1846"/>
                  <a:gd name="T14" fmla="*/ 757 w 1493"/>
                  <a:gd name="T15" fmla="*/ 1 h 1846"/>
                  <a:gd name="T16" fmla="*/ 711 w 1493"/>
                  <a:gd name="T17" fmla="*/ 14 h 1846"/>
                  <a:gd name="T18" fmla="*/ 615 w 1493"/>
                  <a:gd name="T19" fmla="*/ 89 h 1846"/>
                  <a:gd name="T20" fmla="*/ 480 w 1493"/>
                  <a:gd name="T21" fmla="*/ 156 h 1846"/>
                  <a:gd name="T22" fmla="*/ 332 w 1493"/>
                  <a:gd name="T23" fmla="*/ 187 h 1846"/>
                  <a:gd name="T24" fmla="*/ 219 w 1493"/>
                  <a:gd name="T25" fmla="*/ 188 h 1846"/>
                  <a:gd name="T26" fmla="*/ 93 w 1493"/>
                  <a:gd name="T27" fmla="*/ 166 h 1846"/>
                  <a:gd name="T28" fmla="*/ 50 w 1493"/>
                  <a:gd name="T29" fmla="*/ 156 h 1846"/>
                  <a:gd name="T30" fmla="*/ 21 w 1493"/>
                  <a:gd name="T31" fmla="*/ 165 h 1846"/>
                  <a:gd name="T32" fmla="*/ 6 w 1493"/>
                  <a:gd name="T33" fmla="*/ 183 h 1846"/>
                  <a:gd name="T34" fmla="*/ 0 w 1493"/>
                  <a:gd name="T35" fmla="*/ 681 h 1846"/>
                  <a:gd name="T36" fmla="*/ 13 w 1493"/>
                  <a:gd name="T37" fmla="*/ 865 h 1846"/>
                  <a:gd name="T38" fmla="*/ 64 w 1493"/>
                  <a:gd name="T39" fmla="*/ 1084 h 1846"/>
                  <a:gd name="T40" fmla="*/ 151 w 1493"/>
                  <a:gd name="T41" fmla="*/ 1288 h 1846"/>
                  <a:gd name="T42" fmla="*/ 271 w 1493"/>
                  <a:gd name="T43" fmla="*/ 1473 h 1846"/>
                  <a:gd name="T44" fmla="*/ 423 w 1493"/>
                  <a:gd name="T45" fmla="*/ 1637 h 1846"/>
                  <a:gd name="T46" fmla="*/ 603 w 1493"/>
                  <a:gd name="T47" fmla="*/ 1773 h 1846"/>
                  <a:gd name="T48" fmla="*/ 729 w 1493"/>
                  <a:gd name="T49" fmla="*/ 1843 h 1846"/>
                  <a:gd name="T50" fmla="*/ 758 w 1493"/>
                  <a:gd name="T51" fmla="*/ 1845 h 1846"/>
                  <a:gd name="T52" fmla="*/ 850 w 1493"/>
                  <a:gd name="T53" fmla="*/ 1797 h 1846"/>
                  <a:gd name="T54" fmla="*/ 1037 w 1493"/>
                  <a:gd name="T55" fmla="*/ 1666 h 1846"/>
                  <a:gd name="T56" fmla="*/ 1194 w 1493"/>
                  <a:gd name="T57" fmla="*/ 1508 h 1846"/>
                  <a:gd name="T58" fmla="*/ 1322 w 1493"/>
                  <a:gd name="T59" fmla="*/ 1327 h 1846"/>
                  <a:gd name="T60" fmla="*/ 1414 w 1493"/>
                  <a:gd name="T61" fmla="*/ 1126 h 1846"/>
                  <a:gd name="T62" fmla="*/ 1472 w 1493"/>
                  <a:gd name="T63" fmla="*/ 909 h 1846"/>
                  <a:gd name="T64" fmla="*/ 1493 w 1493"/>
                  <a:gd name="T65" fmla="*/ 681 h 1846"/>
                  <a:gd name="T66" fmla="*/ 1490 w 1493"/>
                  <a:gd name="T67" fmla="*/ 188 h 1846"/>
                  <a:gd name="T68" fmla="*/ 1471 w 1493"/>
                  <a:gd name="T69" fmla="*/ 165 h 1846"/>
                  <a:gd name="T70" fmla="*/ 1387 w 1493"/>
                  <a:gd name="T71" fmla="*/ 765 h 1846"/>
                  <a:gd name="T72" fmla="*/ 1355 w 1493"/>
                  <a:gd name="T73" fmla="*/ 967 h 1846"/>
                  <a:gd name="T74" fmla="*/ 1291 w 1493"/>
                  <a:gd name="T75" fmla="*/ 1157 h 1846"/>
                  <a:gd name="T76" fmla="*/ 1196 w 1493"/>
                  <a:gd name="T77" fmla="*/ 1334 h 1846"/>
                  <a:gd name="T78" fmla="*/ 1072 w 1493"/>
                  <a:gd name="T79" fmla="*/ 1491 h 1846"/>
                  <a:gd name="T80" fmla="*/ 922 w 1493"/>
                  <a:gd name="T81" fmla="*/ 1626 h 1846"/>
                  <a:gd name="T82" fmla="*/ 746 w 1493"/>
                  <a:gd name="T83" fmla="*/ 1736 h 1846"/>
                  <a:gd name="T84" fmla="*/ 605 w 1493"/>
                  <a:gd name="T85" fmla="*/ 1650 h 1846"/>
                  <a:gd name="T86" fmla="*/ 450 w 1493"/>
                  <a:gd name="T87" fmla="*/ 1519 h 1846"/>
                  <a:gd name="T88" fmla="*/ 320 w 1493"/>
                  <a:gd name="T89" fmla="*/ 1366 h 1846"/>
                  <a:gd name="T90" fmla="*/ 219 w 1493"/>
                  <a:gd name="T91" fmla="*/ 1194 h 1846"/>
                  <a:gd name="T92" fmla="*/ 148 w 1493"/>
                  <a:gd name="T93" fmla="*/ 1006 h 1846"/>
                  <a:gd name="T94" fmla="*/ 110 w 1493"/>
                  <a:gd name="T95" fmla="*/ 805 h 1846"/>
                  <a:gd name="T96" fmla="*/ 103 w 1493"/>
                  <a:gd name="T97" fmla="*/ 274 h 1846"/>
                  <a:gd name="T98" fmla="*/ 271 w 1493"/>
                  <a:gd name="T99" fmla="*/ 293 h 1846"/>
                  <a:gd name="T100" fmla="*/ 401 w 1493"/>
                  <a:gd name="T101" fmla="*/ 282 h 1846"/>
                  <a:gd name="T102" fmla="*/ 555 w 1493"/>
                  <a:gd name="T103" fmla="*/ 236 h 1846"/>
                  <a:gd name="T104" fmla="*/ 695 w 1493"/>
                  <a:gd name="T105" fmla="*/ 159 h 1846"/>
                  <a:gd name="T106" fmla="*/ 798 w 1493"/>
                  <a:gd name="T107" fmla="*/ 159 h 1846"/>
                  <a:gd name="T108" fmla="*/ 939 w 1493"/>
                  <a:gd name="T109" fmla="*/ 236 h 1846"/>
                  <a:gd name="T110" fmla="*/ 1093 w 1493"/>
                  <a:gd name="T111" fmla="*/ 282 h 1846"/>
                  <a:gd name="T112" fmla="*/ 1223 w 1493"/>
                  <a:gd name="T113" fmla="*/ 293 h 1846"/>
                  <a:gd name="T114" fmla="*/ 1390 w 1493"/>
                  <a:gd name="T115" fmla="*/ 274 h 1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93" h="1846">
                    <a:moveTo>
                      <a:pt x="1471" y="165"/>
                    </a:moveTo>
                    <a:lnTo>
                      <a:pt x="1471" y="165"/>
                    </a:lnTo>
                    <a:lnTo>
                      <a:pt x="1466" y="162"/>
                    </a:lnTo>
                    <a:lnTo>
                      <a:pt x="1460" y="159"/>
                    </a:lnTo>
                    <a:lnTo>
                      <a:pt x="1455" y="157"/>
                    </a:lnTo>
                    <a:lnTo>
                      <a:pt x="1449" y="156"/>
                    </a:lnTo>
                    <a:lnTo>
                      <a:pt x="1443" y="156"/>
                    </a:lnTo>
                    <a:lnTo>
                      <a:pt x="1437" y="156"/>
                    </a:lnTo>
                    <a:lnTo>
                      <a:pt x="1431" y="157"/>
                    </a:lnTo>
                    <a:lnTo>
                      <a:pt x="1426" y="158"/>
                    </a:lnTo>
                    <a:lnTo>
                      <a:pt x="1426" y="158"/>
                    </a:lnTo>
                    <a:lnTo>
                      <a:pt x="1400" y="166"/>
                    </a:lnTo>
                    <a:lnTo>
                      <a:pt x="1376" y="172"/>
                    </a:lnTo>
                    <a:lnTo>
                      <a:pt x="1350" y="178"/>
                    </a:lnTo>
                    <a:lnTo>
                      <a:pt x="1326" y="182"/>
                    </a:lnTo>
                    <a:lnTo>
                      <a:pt x="1300" y="186"/>
                    </a:lnTo>
                    <a:lnTo>
                      <a:pt x="1275" y="188"/>
                    </a:lnTo>
                    <a:lnTo>
                      <a:pt x="1248" y="190"/>
                    </a:lnTo>
                    <a:lnTo>
                      <a:pt x="1223" y="190"/>
                    </a:lnTo>
                    <a:lnTo>
                      <a:pt x="1223" y="190"/>
                    </a:lnTo>
                    <a:lnTo>
                      <a:pt x="1192" y="189"/>
                    </a:lnTo>
                    <a:lnTo>
                      <a:pt x="1161" y="187"/>
                    </a:lnTo>
                    <a:lnTo>
                      <a:pt x="1131" y="184"/>
                    </a:lnTo>
                    <a:lnTo>
                      <a:pt x="1101" y="179"/>
                    </a:lnTo>
                    <a:lnTo>
                      <a:pt x="1072" y="172"/>
                    </a:lnTo>
                    <a:lnTo>
                      <a:pt x="1042" y="165"/>
                    </a:lnTo>
                    <a:lnTo>
                      <a:pt x="1014" y="156"/>
                    </a:lnTo>
                    <a:lnTo>
                      <a:pt x="985" y="144"/>
                    </a:lnTo>
                    <a:lnTo>
                      <a:pt x="957" y="133"/>
                    </a:lnTo>
                    <a:lnTo>
                      <a:pt x="930" y="120"/>
                    </a:lnTo>
                    <a:lnTo>
                      <a:pt x="903" y="106"/>
                    </a:lnTo>
                    <a:lnTo>
                      <a:pt x="878" y="89"/>
                    </a:lnTo>
                    <a:lnTo>
                      <a:pt x="852" y="72"/>
                    </a:lnTo>
                    <a:lnTo>
                      <a:pt x="829" y="54"/>
                    </a:lnTo>
                    <a:lnTo>
                      <a:pt x="805" y="34"/>
                    </a:lnTo>
                    <a:lnTo>
                      <a:pt x="782" y="14"/>
                    </a:lnTo>
                    <a:lnTo>
                      <a:pt x="782" y="14"/>
                    </a:lnTo>
                    <a:lnTo>
                      <a:pt x="774" y="8"/>
                    </a:lnTo>
                    <a:lnTo>
                      <a:pt x="766" y="3"/>
                    </a:lnTo>
                    <a:lnTo>
                      <a:pt x="757" y="1"/>
                    </a:lnTo>
                    <a:lnTo>
                      <a:pt x="746" y="0"/>
                    </a:lnTo>
                    <a:lnTo>
                      <a:pt x="737" y="1"/>
                    </a:lnTo>
                    <a:lnTo>
                      <a:pt x="728" y="3"/>
                    </a:lnTo>
                    <a:lnTo>
                      <a:pt x="719" y="8"/>
                    </a:lnTo>
                    <a:lnTo>
                      <a:pt x="711" y="14"/>
                    </a:lnTo>
                    <a:lnTo>
                      <a:pt x="711" y="14"/>
                    </a:lnTo>
                    <a:lnTo>
                      <a:pt x="688" y="34"/>
                    </a:lnTo>
                    <a:lnTo>
                      <a:pt x="665" y="54"/>
                    </a:lnTo>
                    <a:lnTo>
                      <a:pt x="640" y="72"/>
                    </a:lnTo>
                    <a:lnTo>
                      <a:pt x="615" y="89"/>
                    </a:lnTo>
                    <a:lnTo>
                      <a:pt x="589" y="106"/>
                    </a:lnTo>
                    <a:lnTo>
                      <a:pt x="563" y="120"/>
                    </a:lnTo>
                    <a:lnTo>
                      <a:pt x="535" y="133"/>
                    </a:lnTo>
                    <a:lnTo>
                      <a:pt x="508" y="144"/>
                    </a:lnTo>
                    <a:lnTo>
                      <a:pt x="480" y="156"/>
                    </a:lnTo>
                    <a:lnTo>
                      <a:pt x="451" y="165"/>
                    </a:lnTo>
                    <a:lnTo>
                      <a:pt x="422" y="172"/>
                    </a:lnTo>
                    <a:lnTo>
                      <a:pt x="393" y="179"/>
                    </a:lnTo>
                    <a:lnTo>
                      <a:pt x="362" y="184"/>
                    </a:lnTo>
                    <a:lnTo>
                      <a:pt x="332" y="187"/>
                    </a:lnTo>
                    <a:lnTo>
                      <a:pt x="302" y="189"/>
                    </a:lnTo>
                    <a:lnTo>
                      <a:pt x="271" y="190"/>
                    </a:lnTo>
                    <a:lnTo>
                      <a:pt x="271" y="190"/>
                    </a:lnTo>
                    <a:lnTo>
                      <a:pt x="245" y="190"/>
                    </a:lnTo>
                    <a:lnTo>
                      <a:pt x="219" y="188"/>
                    </a:lnTo>
                    <a:lnTo>
                      <a:pt x="194" y="186"/>
                    </a:lnTo>
                    <a:lnTo>
                      <a:pt x="168" y="182"/>
                    </a:lnTo>
                    <a:lnTo>
                      <a:pt x="143" y="178"/>
                    </a:lnTo>
                    <a:lnTo>
                      <a:pt x="117" y="172"/>
                    </a:lnTo>
                    <a:lnTo>
                      <a:pt x="93" y="166"/>
                    </a:lnTo>
                    <a:lnTo>
                      <a:pt x="68" y="158"/>
                    </a:lnTo>
                    <a:lnTo>
                      <a:pt x="68" y="158"/>
                    </a:lnTo>
                    <a:lnTo>
                      <a:pt x="62" y="157"/>
                    </a:lnTo>
                    <a:lnTo>
                      <a:pt x="56" y="156"/>
                    </a:lnTo>
                    <a:lnTo>
                      <a:pt x="50" y="156"/>
                    </a:lnTo>
                    <a:lnTo>
                      <a:pt x="44" y="156"/>
                    </a:lnTo>
                    <a:lnTo>
                      <a:pt x="38" y="157"/>
                    </a:lnTo>
                    <a:lnTo>
                      <a:pt x="33" y="159"/>
                    </a:lnTo>
                    <a:lnTo>
                      <a:pt x="27" y="162"/>
                    </a:lnTo>
                    <a:lnTo>
                      <a:pt x="21" y="165"/>
                    </a:lnTo>
                    <a:lnTo>
                      <a:pt x="21" y="165"/>
                    </a:lnTo>
                    <a:lnTo>
                      <a:pt x="17" y="169"/>
                    </a:lnTo>
                    <a:lnTo>
                      <a:pt x="13" y="173"/>
                    </a:lnTo>
                    <a:lnTo>
                      <a:pt x="9" y="178"/>
                    </a:lnTo>
                    <a:lnTo>
                      <a:pt x="6" y="183"/>
                    </a:lnTo>
                    <a:lnTo>
                      <a:pt x="4" y="188"/>
                    </a:lnTo>
                    <a:lnTo>
                      <a:pt x="2" y="194"/>
                    </a:lnTo>
                    <a:lnTo>
                      <a:pt x="1" y="200"/>
                    </a:lnTo>
                    <a:lnTo>
                      <a:pt x="0" y="207"/>
                    </a:lnTo>
                    <a:lnTo>
                      <a:pt x="0" y="681"/>
                    </a:lnTo>
                    <a:lnTo>
                      <a:pt x="0" y="681"/>
                    </a:lnTo>
                    <a:lnTo>
                      <a:pt x="1" y="727"/>
                    </a:lnTo>
                    <a:lnTo>
                      <a:pt x="4" y="773"/>
                    </a:lnTo>
                    <a:lnTo>
                      <a:pt x="7" y="819"/>
                    </a:lnTo>
                    <a:lnTo>
                      <a:pt x="13" y="865"/>
                    </a:lnTo>
                    <a:lnTo>
                      <a:pt x="20" y="909"/>
                    </a:lnTo>
                    <a:lnTo>
                      <a:pt x="28" y="953"/>
                    </a:lnTo>
                    <a:lnTo>
                      <a:pt x="39" y="997"/>
                    </a:lnTo>
                    <a:lnTo>
                      <a:pt x="51" y="1041"/>
                    </a:lnTo>
                    <a:lnTo>
                      <a:pt x="64" y="1084"/>
                    </a:lnTo>
                    <a:lnTo>
                      <a:pt x="78" y="1126"/>
                    </a:lnTo>
                    <a:lnTo>
                      <a:pt x="94" y="1167"/>
                    </a:lnTo>
                    <a:lnTo>
                      <a:pt x="112" y="1208"/>
                    </a:lnTo>
                    <a:lnTo>
                      <a:pt x="130" y="1248"/>
                    </a:lnTo>
                    <a:lnTo>
                      <a:pt x="151" y="1288"/>
                    </a:lnTo>
                    <a:lnTo>
                      <a:pt x="172" y="1327"/>
                    </a:lnTo>
                    <a:lnTo>
                      <a:pt x="195" y="1365"/>
                    </a:lnTo>
                    <a:lnTo>
                      <a:pt x="219" y="1402"/>
                    </a:lnTo>
                    <a:lnTo>
                      <a:pt x="245" y="1439"/>
                    </a:lnTo>
                    <a:lnTo>
                      <a:pt x="271" y="1473"/>
                    </a:lnTo>
                    <a:lnTo>
                      <a:pt x="299" y="1508"/>
                    </a:lnTo>
                    <a:lnTo>
                      <a:pt x="328" y="1542"/>
                    </a:lnTo>
                    <a:lnTo>
                      <a:pt x="358" y="1574"/>
                    </a:lnTo>
                    <a:lnTo>
                      <a:pt x="389" y="1606"/>
                    </a:lnTo>
                    <a:lnTo>
                      <a:pt x="423" y="1637"/>
                    </a:lnTo>
                    <a:lnTo>
                      <a:pt x="457" y="1666"/>
                    </a:lnTo>
                    <a:lnTo>
                      <a:pt x="491" y="1695"/>
                    </a:lnTo>
                    <a:lnTo>
                      <a:pt x="527" y="1722"/>
                    </a:lnTo>
                    <a:lnTo>
                      <a:pt x="565" y="1748"/>
                    </a:lnTo>
                    <a:lnTo>
                      <a:pt x="603" y="1773"/>
                    </a:lnTo>
                    <a:lnTo>
                      <a:pt x="642" y="1797"/>
                    </a:lnTo>
                    <a:lnTo>
                      <a:pt x="683" y="1819"/>
                    </a:lnTo>
                    <a:lnTo>
                      <a:pt x="724" y="1841"/>
                    </a:lnTo>
                    <a:lnTo>
                      <a:pt x="724" y="1841"/>
                    </a:lnTo>
                    <a:lnTo>
                      <a:pt x="729" y="1843"/>
                    </a:lnTo>
                    <a:lnTo>
                      <a:pt x="735" y="1845"/>
                    </a:lnTo>
                    <a:lnTo>
                      <a:pt x="741" y="1846"/>
                    </a:lnTo>
                    <a:lnTo>
                      <a:pt x="746" y="1846"/>
                    </a:lnTo>
                    <a:lnTo>
                      <a:pt x="753" y="1846"/>
                    </a:lnTo>
                    <a:lnTo>
                      <a:pt x="758" y="1845"/>
                    </a:lnTo>
                    <a:lnTo>
                      <a:pt x="764" y="1843"/>
                    </a:lnTo>
                    <a:lnTo>
                      <a:pt x="769" y="1841"/>
                    </a:lnTo>
                    <a:lnTo>
                      <a:pt x="769" y="1841"/>
                    </a:lnTo>
                    <a:lnTo>
                      <a:pt x="811" y="1819"/>
                    </a:lnTo>
                    <a:lnTo>
                      <a:pt x="850" y="1797"/>
                    </a:lnTo>
                    <a:lnTo>
                      <a:pt x="890" y="1773"/>
                    </a:lnTo>
                    <a:lnTo>
                      <a:pt x="928" y="1748"/>
                    </a:lnTo>
                    <a:lnTo>
                      <a:pt x="966" y="1722"/>
                    </a:lnTo>
                    <a:lnTo>
                      <a:pt x="1001" y="1695"/>
                    </a:lnTo>
                    <a:lnTo>
                      <a:pt x="1037" y="1666"/>
                    </a:lnTo>
                    <a:lnTo>
                      <a:pt x="1071" y="1637"/>
                    </a:lnTo>
                    <a:lnTo>
                      <a:pt x="1103" y="1606"/>
                    </a:lnTo>
                    <a:lnTo>
                      <a:pt x="1135" y="1574"/>
                    </a:lnTo>
                    <a:lnTo>
                      <a:pt x="1166" y="1542"/>
                    </a:lnTo>
                    <a:lnTo>
                      <a:pt x="1194" y="1508"/>
                    </a:lnTo>
                    <a:lnTo>
                      <a:pt x="1223" y="1473"/>
                    </a:lnTo>
                    <a:lnTo>
                      <a:pt x="1249" y="1439"/>
                    </a:lnTo>
                    <a:lnTo>
                      <a:pt x="1275" y="1402"/>
                    </a:lnTo>
                    <a:lnTo>
                      <a:pt x="1298" y="1365"/>
                    </a:lnTo>
                    <a:lnTo>
                      <a:pt x="1322" y="1327"/>
                    </a:lnTo>
                    <a:lnTo>
                      <a:pt x="1343" y="1288"/>
                    </a:lnTo>
                    <a:lnTo>
                      <a:pt x="1362" y="1248"/>
                    </a:lnTo>
                    <a:lnTo>
                      <a:pt x="1382" y="1208"/>
                    </a:lnTo>
                    <a:lnTo>
                      <a:pt x="1399" y="1167"/>
                    </a:lnTo>
                    <a:lnTo>
                      <a:pt x="1414" y="1126"/>
                    </a:lnTo>
                    <a:lnTo>
                      <a:pt x="1430" y="1084"/>
                    </a:lnTo>
                    <a:lnTo>
                      <a:pt x="1443" y="1041"/>
                    </a:lnTo>
                    <a:lnTo>
                      <a:pt x="1454" y="997"/>
                    </a:lnTo>
                    <a:lnTo>
                      <a:pt x="1464" y="953"/>
                    </a:lnTo>
                    <a:lnTo>
                      <a:pt x="1472" y="909"/>
                    </a:lnTo>
                    <a:lnTo>
                      <a:pt x="1480" y="865"/>
                    </a:lnTo>
                    <a:lnTo>
                      <a:pt x="1486" y="819"/>
                    </a:lnTo>
                    <a:lnTo>
                      <a:pt x="1490" y="773"/>
                    </a:lnTo>
                    <a:lnTo>
                      <a:pt x="1492" y="727"/>
                    </a:lnTo>
                    <a:lnTo>
                      <a:pt x="1493" y="681"/>
                    </a:lnTo>
                    <a:lnTo>
                      <a:pt x="1493" y="207"/>
                    </a:lnTo>
                    <a:lnTo>
                      <a:pt x="1493" y="207"/>
                    </a:lnTo>
                    <a:lnTo>
                      <a:pt x="1492" y="200"/>
                    </a:lnTo>
                    <a:lnTo>
                      <a:pt x="1491" y="194"/>
                    </a:lnTo>
                    <a:lnTo>
                      <a:pt x="1490" y="188"/>
                    </a:lnTo>
                    <a:lnTo>
                      <a:pt x="1487" y="183"/>
                    </a:lnTo>
                    <a:lnTo>
                      <a:pt x="1484" y="178"/>
                    </a:lnTo>
                    <a:lnTo>
                      <a:pt x="1481" y="173"/>
                    </a:lnTo>
                    <a:lnTo>
                      <a:pt x="1476" y="169"/>
                    </a:lnTo>
                    <a:lnTo>
                      <a:pt x="1471" y="165"/>
                    </a:lnTo>
                    <a:lnTo>
                      <a:pt x="1471" y="165"/>
                    </a:lnTo>
                    <a:close/>
                    <a:moveTo>
                      <a:pt x="1390" y="681"/>
                    </a:moveTo>
                    <a:lnTo>
                      <a:pt x="1390" y="681"/>
                    </a:lnTo>
                    <a:lnTo>
                      <a:pt x="1389" y="723"/>
                    </a:lnTo>
                    <a:lnTo>
                      <a:pt x="1387" y="765"/>
                    </a:lnTo>
                    <a:lnTo>
                      <a:pt x="1384" y="805"/>
                    </a:lnTo>
                    <a:lnTo>
                      <a:pt x="1379" y="846"/>
                    </a:lnTo>
                    <a:lnTo>
                      <a:pt x="1373" y="887"/>
                    </a:lnTo>
                    <a:lnTo>
                      <a:pt x="1364" y="927"/>
                    </a:lnTo>
                    <a:lnTo>
                      <a:pt x="1355" y="967"/>
                    </a:lnTo>
                    <a:lnTo>
                      <a:pt x="1345" y="1006"/>
                    </a:lnTo>
                    <a:lnTo>
                      <a:pt x="1334" y="1045"/>
                    </a:lnTo>
                    <a:lnTo>
                      <a:pt x="1321" y="1083"/>
                    </a:lnTo>
                    <a:lnTo>
                      <a:pt x="1306" y="1121"/>
                    </a:lnTo>
                    <a:lnTo>
                      <a:pt x="1291" y="1157"/>
                    </a:lnTo>
                    <a:lnTo>
                      <a:pt x="1275" y="1194"/>
                    </a:lnTo>
                    <a:lnTo>
                      <a:pt x="1256" y="1230"/>
                    </a:lnTo>
                    <a:lnTo>
                      <a:pt x="1238" y="1265"/>
                    </a:lnTo>
                    <a:lnTo>
                      <a:pt x="1218" y="1300"/>
                    </a:lnTo>
                    <a:lnTo>
                      <a:pt x="1196" y="1334"/>
                    </a:lnTo>
                    <a:lnTo>
                      <a:pt x="1174" y="1366"/>
                    </a:lnTo>
                    <a:lnTo>
                      <a:pt x="1149" y="1399"/>
                    </a:lnTo>
                    <a:lnTo>
                      <a:pt x="1125" y="1431"/>
                    </a:lnTo>
                    <a:lnTo>
                      <a:pt x="1099" y="1461"/>
                    </a:lnTo>
                    <a:lnTo>
                      <a:pt x="1072" y="1491"/>
                    </a:lnTo>
                    <a:lnTo>
                      <a:pt x="1044" y="1519"/>
                    </a:lnTo>
                    <a:lnTo>
                      <a:pt x="1015" y="1548"/>
                    </a:lnTo>
                    <a:lnTo>
                      <a:pt x="985" y="1574"/>
                    </a:lnTo>
                    <a:lnTo>
                      <a:pt x="953" y="1601"/>
                    </a:lnTo>
                    <a:lnTo>
                      <a:pt x="922" y="1626"/>
                    </a:lnTo>
                    <a:lnTo>
                      <a:pt x="888" y="1650"/>
                    </a:lnTo>
                    <a:lnTo>
                      <a:pt x="854" y="1673"/>
                    </a:lnTo>
                    <a:lnTo>
                      <a:pt x="819" y="1695"/>
                    </a:lnTo>
                    <a:lnTo>
                      <a:pt x="783" y="1716"/>
                    </a:lnTo>
                    <a:lnTo>
                      <a:pt x="746" y="1736"/>
                    </a:lnTo>
                    <a:lnTo>
                      <a:pt x="746" y="1736"/>
                    </a:lnTo>
                    <a:lnTo>
                      <a:pt x="710" y="1716"/>
                    </a:lnTo>
                    <a:lnTo>
                      <a:pt x="674" y="1695"/>
                    </a:lnTo>
                    <a:lnTo>
                      <a:pt x="639" y="1673"/>
                    </a:lnTo>
                    <a:lnTo>
                      <a:pt x="605" y="1650"/>
                    </a:lnTo>
                    <a:lnTo>
                      <a:pt x="572" y="1626"/>
                    </a:lnTo>
                    <a:lnTo>
                      <a:pt x="539" y="1601"/>
                    </a:lnTo>
                    <a:lnTo>
                      <a:pt x="509" y="1574"/>
                    </a:lnTo>
                    <a:lnTo>
                      <a:pt x="478" y="1548"/>
                    </a:lnTo>
                    <a:lnTo>
                      <a:pt x="450" y="1519"/>
                    </a:lnTo>
                    <a:lnTo>
                      <a:pt x="421" y="1491"/>
                    </a:lnTo>
                    <a:lnTo>
                      <a:pt x="395" y="1461"/>
                    </a:lnTo>
                    <a:lnTo>
                      <a:pt x="368" y="1431"/>
                    </a:lnTo>
                    <a:lnTo>
                      <a:pt x="344" y="1399"/>
                    </a:lnTo>
                    <a:lnTo>
                      <a:pt x="320" y="1366"/>
                    </a:lnTo>
                    <a:lnTo>
                      <a:pt x="298" y="1334"/>
                    </a:lnTo>
                    <a:lnTo>
                      <a:pt x="276" y="1300"/>
                    </a:lnTo>
                    <a:lnTo>
                      <a:pt x="256" y="1265"/>
                    </a:lnTo>
                    <a:lnTo>
                      <a:pt x="237" y="1230"/>
                    </a:lnTo>
                    <a:lnTo>
                      <a:pt x="219" y="1194"/>
                    </a:lnTo>
                    <a:lnTo>
                      <a:pt x="202" y="1157"/>
                    </a:lnTo>
                    <a:lnTo>
                      <a:pt x="187" y="1121"/>
                    </a:lnTo>
                    <a:lnTo>
                      <a:pt x="172" y="1083"/>
                    </a:lnTo>
                    <a:lnTo>
                      <a:pt x="160" y="1045"/>
                    </a:lnTo>
                    <a:lnTo>
                      <a:pt x="148" y="1006"/>
                    </a:lnTo>
                    <a:lnTo>
                      <a:pt x="138" y="967"/>
                    </a:lnTo>
                    <a:lnTo>
                      <a:pt x="128" y="927"/>
                    </a:lnTo>
                    <a:lnTo>
                      <a:pt x="121" y="887"/>
                    </a:lnTo>
                    <a:lnTo>
                      <a:pt x="115" y="846"/>
                    </a:lnTo>
                    <a:lnTo>
                      <a:pt x="110" y="805"/>
                    </a:lnTo>
                    <a:lnTo>
                      <a:pt x="106" y="765"/>
                    </a:lnTo>
                    <a:lnTo>
                      <a:pt x="104" y="723"/>
                    </a:lnTo>
                    <a:lnTo>
                      <a:pt x="103" y="681"/>
                    </a:lnTo>
                    <a:lnTo>
                      <a:pt x="103" y="274"/>
                    </a:lnTo>
                    <a:lnTo>
                      <a:pt x="103" y="274"/>
                    </a:lnTo>
                    <a:lnTo>
                      <a:pt x="145" y="282"/>
                    </a:lnTo>
                    <a:lnTo>
                      <a:pt x="187" y="288"/>
                    </a:lnTo>
                    <a:lnTo>
                      <a:pt x="228" y="292"/>
                    </a:lnTo>
                    <a:lnTo>
                      <a:pt x="250" y="293"/>
                    </a:lnTo>
                    <a:lnTo>
                      <a:pt x="271" y="293"/>
                    </a:lnTo>
                    <a:lnTo>
                      <a:pt x="271" y="293"/>
                    </a:lnTo>
                    <a:lnTo>
                      <a:pt x="304" y="292"/>
                    </a:lnTo>
                    <a:lnTo>
                      <a:pt x="336" y="290"/>
                    </a:lnTo>
                    <a:lnTo>
                      <a:pt x="368" y="287"/>
                    </a:lnTo>
                    <a:lnTo>
                      <a:pt x="401" y="282"/>
                    </a:lnTo>
                    <a:lnTo>
                      <a:pt x="432" y="275"/>
                    </a:lnTo>
                    <a:lnTo>
                      <a:pt x="463" y="268"/>
                    </a:lnTo>
                    <a:lnTo>
                      <a:pt x="495" y="259"/>
                    </a:lnTo>
                    <a:lnTo>
                      <a:pt x="524" y="248"/>
                    </a:lnTo>
                    <a:lnTo>
                      <a:pt x="555" y="236"/>
                    </a:lnTo>
                    <a:lnTo>
                      <a:pt x="584" y="224"/>
                    </a:lnTo>
                    <a:lnTo>
                      <a:pt x="613" y="209"/>
                    </a:lnTo>
                    <a:lnTo>
                      <a:pt x="640" y="193"/>
                    </a:lnTo>
                    <a:lnTo>
                      <a:pt x="668" y="177"/>
                    </a:lnTo>
                    <a:lnTo>
                      <a:pt x="695" y="159"/>
                    </a:lnTo>
                    <a:lnTo>
                      <a:pt x="721" y="139"/>
                    </a:lnTo>
                    <a:lnTo>
                      <a:pt x="746" y="119"/>
                    </a:lnTo>
                    <a:lnTo>
                      <a:pt x="746" y="119"/>
                    </a:lnTo>
                    <a:lnTo>
                      <a:pt x="772" y="139"/>
                    </a:lnTo>
                    <a:lnTo>
                      <a:pt x="798" y="159"/>
                    </a:lnTo>
                    <a:lnTo>
                      <a:pt x="825" y="177"/>
                    </a:lnTo>
                    <a:lnTo>
                      <a:pt x="852" y="193"/>
                    </a:lnTo>
                    <a:lnTo>
                      <a:pt x="881" y="209"/>
                    </a:lnTo>
                    <a:lnTo>
                      <a:pt x="910" y="224"/>
                    </a:lnTo>
                    <a:lnTo>
                      <a:pt x="939" y="236"/>
                    </a:lnTo>
                    <a:lnTo>
                      <a:pt x="969" y="248"/>
                    </a:lnTo>
                    <a:lnTo>
                      <a:pt x="999" y="259"/>
                    </a:lnTo>
                    <a:lnTo>
                      <a:pt x="1030" y="268"/>
                    </a:lnTo>
                    <a:lnTo>
                      <a:pt x="1062" y="275"/>
                    </a:lnTo>
                    <a:lnTo>
                      <a:pt x="1093" y="282"/>
                    </a:lnTo>
                    <a:lnTo>
                      <a:pt x="1125" y="287"/>
                    </a:lnTo>
                    <a:lnTo>
                      <a:pt x="1157" y="290"/>
                    </a:lnTo>
                    <a:lnTo>
                      <a:pt x="1190" y="292"/>
                    </a:lnTo>
                    <a:lnTo>
                      <a:pt x="1223" y="293"/>
                    </a:lnTo>
                    <a:lnTo>
                      <a:pt x="1223" y="293"/>
                    </a:lnTo>
                    <a:lnTo>
                      <a:pt x="1244" y="293"/>
                    </a:lnTo>
                    <a:lnTo>
                      <a:pt x="1264" y="292"/>
                    </a:lnTo>
                    <a:lnTo>
                      <a:pt x="1307" y="288"/>
                    </a:lnTo>
                    <a:lnTo>
                      <a:pt x="1349" y="282"/>
                    </a:lnTo>
                    <a:lnTo>
                      <a:pt x="1390" y="274"/>
                    </a:lnTo>
                    <a:lnTo>
                      <a:pt x="1390" y="68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dirty="0"/>
              </a:p>
            </p:txBody>
          </p:sp>
          <p:sp>
            <p:nvSpPr>
              <p:cNvPr id="53" name="Freeform 414"/>
              <p:cNvSpPr>
                <a:spLocks/>
              </p:cNvSpPr>
              <p:nvPr/>
            </p:nvSpPr>
            <p:spPr bwMode="auto">
              <a:xfrm>
                <a:off x="12279315" y="7046118"/>
                <a:ext cx="152400" cy="177800"/>
              </a:xfrm>
              <a:custGeom>
                <a:avLst/>
                <a:gdLst>
                  <a:gd name="T0" fmla="*/ 157 w 671"/>
                  <a:gd name="T1" fmla="*/ 785 h 785"/>
                  <a:gd name="T2" fmla="*/ 157 w 671"/>
                  <a:gd name="T3" fmla="*/ 785 h 785"/>
                  <a:gd name="T4" fmla="*/ 184 w 671"/>
                  <a:gd name="T5" fmla="*/ 769 h 785"/>
                  <a:gd name="T6" fmla="*/ 210 w 671"/>
                  <a:gd name="T7" fmla="*/ 751 h 785"/>
                  <a:gd name="T8" fmla="*/ 236 w 671"/>
                  <a:gd name="T9" fmla="*/ 734 h 785"/>
                  <a:gd name="T10" fmla="*/ 261 w 671"/>
                  <a:gd name="T11" fmla="*/ 715 h 785"/>
                  <a:gd name="T12" fmla="*/ 286 w 671"/>
                  <a:gd name="T13" fmla="*/ 696 h 785"/>
                  <a:gd name="T14" fmla="*/ 309 w 671"/>
                  <a:gd name="T15" fmla="*/ 677 h 785"/>
                  <a:gd name="T16" fmla="*/ 333 w 671"/>
                  <a:gd name="T17" fmla="*/ 656 h 785"/>
                  <a:gd name="T18" fmla="*/ 354 w 671"/>
                  <a:gd name="T19" fmla="*/ 636 h 785"/>
                  <a:gd name="T20" fmla="*/ 377 w 671"/>
                  <a:gd name="T21" fmla="*/ 614 h 785"/>
                  <a:gd name="T22" fmla="*/ 397 w 671"/>
                  <a:gd name="T23" fmla="*/ 593 h 785"/>
                  <a:gd name="T24" fmla="*/ 417 w 671"/>
                  <a:gd name="T25" fmla="*/ 571 h 785"/>
                  <a:gd name="T26" fmla="*/ 438 w 671"/>
                  <a:gd name="T27" fmla="*/ 547 h 785"/>
                  <a:gd name="T28" fmla="*/ 456 w 671"/>
                  <a:gd name="T29" fmla="*/ 524 h 785"/>
                  <a:gd name="T30" fmla="*/ 475 w 671"/>
                  <a:gd name="T31" fmla="*/ 500 h 785"/>
                  <a:gd name="T32" fmla="*/ 492 w 671"/>
                  <a:gd name="T33" fmla="*/ 476 h 785"/>
                  <a:gd name="T34" fmla="*/ 509 w 671"/>
                  <a:gd name="T35" fmla="*/ 450 h 785"/>
                  <a:gd name="T36" fmla="*/ 525 w 671"/>
                  <a:gd name="T37" fmla="*/ 426 h 785"/>
                  <a:gd name="T38" fmla="*/ 540 w 671"/>
                  <a:gd name="T39" fmla="*/ 399 h 785"/>
                  <a:gd name="T40" fmla="*/ 554 w 671"/>
                  <a:gd name="T41" fmla="*/ 374 h 785"/>
                  <a:gd name="T42" fmla="*/ 568 w 671"/>
                  <a:gd name="T43" fmla="*/ 347 h 785"/>
                  <a:gd name="T44" fmla="*/ 582 w 671"/>
                  <a:gd name="T45" fmla="*/ 320 h 785"/>
                  <a:gd name="T46" fmla="*/ 594 w 671"/>
                  <a:gd name="T47" fmla="*/ 292 h 785"/>
                  <a:gd name="T48" fmla="*/ 605 w 671"/>
                  <a:gd name="T49" fmla="*/ 265 h 785"/>
                  <a:gd name="T50" fmla="*/ 615 w 671"/>
                  <a:gd name="T51" fmla="*/ 236 h 785"/>
                  <a:gd name="T52" fmla="*/ 625 w 671"/>
                  <a:gd name="T53" fmla="*/ 209 h 785"/>
                  <a:gd name="T54" fmla="*/ 635 w 671"/>
                  <a:gd name="T55" fmla="*/ 179 h 785"/>
                  <a:gd name="T56" fmla="*/ 643 w 671"/>
                  <a:gd name="T57" fmla="*/ 150 h 785"/>
                  <a:gd name="T58" fmla="*/ 650 w 671"/>
                  <a:gd name="T59" fmla="*/ 121 h 785"/>
                  <a:gd name="T60" fmla="*/ 657 w 671"/>
                  <a:gd name="T61" fmla="*/ 91 h 785"/>
                  <a:gd name="T62" fmla="*/ 662 w 671"/>
                  <a:gd name="T63" fmla="*/ 61 h 785"/>
                  <a:gd name="T64" fmla="*/ 667 w 671"/>
                  <a:gd name="T65" fmla="*/ 31 h 785"/>
                  <a:gd name="T66" fmla="*/ 671 w 671"/>
                  <a:gd name="T67" fmla="*/ 0 h 785"/>
                  <a:gd name="T68" fmla="*/ 0 w 671"/>
                  <a:gd name="T69" fmla="*/ 672 h 785"/>
                  <a:gd name="T70" fmla="*/ 0 w 671"/>
                  <a:gd name="T71" fmla="*/ 672 h 785"/>
                  <a:gd name="T72" fmla="*/ 37 w 671"/>
                  <a:gd name="T73" fmla="*/ 702 h 785"/>
                  <a:gd name="T74" fmla="*/ 76 w 671"/>
                  <a:gd name="T75" fmla="*/ 732 h 785"/>
                  <a:gd name="T76" fmla="*/ 116 w 671"/>
                  <a:gd name="T77" fmla="*/ 759 h 785"/>
                  <a:gd name="T78" fmla="*/ 157 w 671"/>
                  <a:gd name="T79" fmla="*/ 785 h 785"/>
                  <a:gd name="T80" fmla="*/ 157 w 671"/>
                  <a:gd name="T81" fmla="*/ 785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1" h="785">
                    <a:moveTo>
                      <a:pt x="157" y="785"/>
                    </a:moveTo>
                    <a:lnTo>
                      <a:pt x="157" y="785"/>
                    </a:lnTo>
                    <a:lnTo>
                      <a:pt x="184" y="769"/>
                    </a:lnTo>
                    <a:lnTo>
                      <a:pt x="210" y="751"/>
                    </a:lnTo>
                    <a:lnTo>
                      <a:pt x="236" y="734"/>
                    </a:lnTo>
                    <a:lnTo>
                      <a:pt x="261" y="715"/>
                    </a:lnTo>
                    <a:lnTo>
                      <a:pt x="286" y="696"/>
                    </a:lnTo>
                    <a:lnTo>
                      <a:pt x="309" y="677"/>
                    </a:lnTo>
                    <a:lnTo>
                      <a:pt x="333" y="656"/>
                    </a:lnTo>
                    <a:lnTo>
                      <a:pt x="354" y="636"/>
                    </a:lnTo>
                    <a:lnTo>
                      <a:pt x="377" y="614"/>
                    </a:lnTo>
                    <a:lnTo>
                      <a:pt x="397" y="593"/>
                    </a:lnTo>
                    <a:lnTo>
                      <a:pt x="417" y="571"/>
                    </a:lnTo>
                    <a:lnTo>
                      <a:pt x="438" y="547"/>
                    </a:lnTo>
                    <a:lnTo>
                      <a:pt x="456" y="524"/>
                    </a:lnTo>
                    <a:lnTo>
                      <a:pt x="475" y="500"/>
                    </a:lnTo>
                    <a:lnTo>
                      <a:pt x="492" y="476"/>
                    </a:lnTo>
                    <a:lnTo>
                      <a:pt x="509" y="450"/>
                    </a:lnTo>
                    <a:lnTo>
                      <a:pt x="525" y="426"/>
                    </a:lnTo>
                    <a:lnTo>
                      <a:pt x="540" y="399"/>
                    </a:lnTo>
                    <a:lnTo>
                      <a:pt x="554" y="374"/>
                    </a:lnTo>
                    <a:lnTo>
                      <a:pt x="568" y="347"/>
                    </a:lnTo>
                    <a:lnTo>
                      <a:pt x="582" y="320"/>
                    </a:lnTo>
                    <a:lnTo>
                      <a:pt x="594" y="292"/>
                    </a:lnTo>
                    <a:lnTo>
                      <a:pt x="605" y="265"/>
                    </a:lnTo>
                    <a:lnTo>
                      <a:pt x="615" y="236"/>
                    </a:lnTo>
                    <a:lnTo>
                      <a:pt x="625" y="209"/>
                    </a:lnTo>
                    <a:lnTo>
                      <a:pt x="635" y="179"/>
                    </a:lnTo>
                    <a:lnTo>
                      <a:pt x="643" y="150"/>
                    </a:lnTo>
                    <a:lnTo>
                      <a:pt x="650" y="121"/>
                    </a:lnTo>
                    <a:lnTo>
                      <a:pt x="657" y="91"/>
                    </a:lnTo>
                    <a:lnTo>
                      <a:pt x="662" y="61"/>
                    </a:lnTo>
                    <a:lnTo>
                      <a:pt x="667" y="31"/>
                    </a:lnTo>
                    <a:lnTo>
                      <a:pt x="671" y="0"/>
                    </a:lnTo>
                    <a:lnTo>
                      <a:pt x="0" y="672"/>
                    </a:lnTo>
                    <a:lnTo>
                      <a:pt x="0" y="672"/>
                    </a:lnTo>
                    <a:lnTo>
                      <a:pt x="37" y="702"/>
                    </a:lnTo>
                    <a:lnTo>
                      <a:pt x="76" y="732"/>
                    </a:lnTo>
                    <a:lnTo>
                      <a:pt x="116" y="759"/>
                    </a:lnTo>
                    <a:lnTo>
                      <a:pt x="157" y="785"/>
                    </a:lnTo>
                    <a:lnTo>
                      <a:pt x="157" y="78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dirty="0"/>
              </a:p>
            </p:txBody>
          </p:sp>
          <p:sp>
            <p:nvSpPr>
              <p:cNvPr id="54" name="Freeform 415"/>
              <p:cNvSpPr>
                <a:spLocks/>
              </p:cNvSpPr>
              <p:nvPr/>
            </p:nvSpPr>
            <p:spPr bwMode="auto">
              <a:xfrm>
                <a:off x="12196765" y="6923881"/>
                <a:ext cx="187325" cy="195263"/>
              </a:xfrm>
              <a:custGeom>
                <a:avLst/>
                <a:gdLst>
                  <a:gd name="T0" fmla="*/ 521 w 824"/>
                  <a:gd name="T1" fmla="*/ 0 h 858"/>
                  <a:gd name="T2" fmla="*/ 521 w 824"/>
                  <a:gd name="T3" fmla="*/ 0 h 858"/>
                  <a:gd name="T4" fmla="*/ 495 w 824"/>
                  <a:gd name="T5" fmla="*/ 17 h 858"/>
                  <a:gd name="T6" fmla="*/ 466 w 824"/>
                  <a:gd name="T7" fmla="*/ 33 h 858"/>
                  <a:gd name="T8" fmla="*/ 439 w 824"/>
                  <a:gd name="T9" fmla="*/ 49 h 858"/>
                  <a:gd name="T10" fmla="*/ 410 w 824"/>
                  <a:gd name="T11" fmla="*/ 63 h 858"/>
                  <a:gd name="T12" fmla="*/ 382 w 824"/>
                  <a:gd name="T13" fmla="*/ 76 h 858"/>
                  <a:gd name="T14" fmla="*/ 352 w 824"/>
                  <a:gd name="T15" fmla="*/ 89 h 858"/>
                  <a:gd name="T16" fmla="*/ 323 w 824"/>
                  <a:gd name="T17" fmla="*/ 100 h 858"/>
                  <a:gd name="T18" fmla="*/ 293 w 824"/>
                  <a:gd name="T19" fmla="*/ 110 h 858"/>
                  <a:gd name="T20" fmla="*/ 263 w 824"/>
                  <a:gd name="T21" fmla="*/ 119 h 858"/>
                  <a:gd name="T22" fmla="*/ 233 w 824"/>
                  <a:gd name="T23" fmla="*/ 126 h 858"/>
                  <a:gd name="T24" fmla="*/ 202 w 824"/>
                  <a:gd name="T25" fmla="*/ 133 h 858"/>
                  <a:gd name="T26" fmla="*/ 172 w 824"/>
                  <a:gd name="T27" fmla="*/ 139 h 858"/>
                  <a:gd name="T28" fmla="*/ 140 w 824"/>
                  <a:gd name="T29" fmla="*/ 143 h 858"/>
                  <a:gd name="T30" fmla="*/ 108 w 824"/>
                  <a:gd name="T31" fmla="*/ 146 h 858"/>
                  <a:gd name="T32" fmla="*/ 78 w 824"/>
                  <a:gd name="T33" fmla="*/ 148 h 858"/>
                  <a:gd name="T34" fmla="*/ 46 w 824"/>
                  <a:gd name="T35" fmla="*/ 148 h 858"/>
                  <a:gd name="T36" fmla="*/ 46 w 824"/>
                  <a:gd name="T37" fmla="*/ 148 h 858"/>
                  <a:gd name="T38" fmla="*/ 0 w 824"/>
                  <a:gd name="T39" fmla="*/ 145 h 858"/>
                  <a:gd name="T40" fmla="*/ 0 w 824"/>
                  <a:gd name="T41" fmla="*/ 145 h 858"/>
                  <a:gd name="T42" fmla="*/ 0 w 824"/>
                  <a:gd name="T43" fmla="*/ 414 h 858"/>
                  <a:gd name="T44" fmla="*/ 0 w 824"/>
                  <a:gd name="T45" fmla="*/ 414 h 858"/>
                  <a:gd name="T46" fmla="*/ 0 w 824"/>
                  <a:gd name="T47" fmla="*/ 443 h 858"/>
                  <a:gd name="T48" fmla="*/ 1 w 824"/>
                  <a:gd name="T49" fmla="*/ 472 h 858"/>
                  <a:gd name="T50" fmla="*/ 3 w 824"/>
                  <a:gd name="T51" fmla="*/ 502 h 858"/>
                  <a:gd name="T52" fmla="*/ 6 w 824"/>
                  <a:gd name="T53" fmla="*/ 530 h 858"/>
                  <a:gd name="T54" fmla="*/ 9 w 824"/>
                  <a:gd name="T55" fmla="*/ 559 h 858"/>
                  <a:gd name="T56" fmla="*/ 14 w 824"/>
                  <a:gd name="T57" fmla="*/ 587 h 858"/>
                  <a:gd name="T58" fmla="*/ 19 w 824"/>
                  <a:gd name="T59" fmla="*/ 616 h 858"/>
                  <a:gd name="T60" fmla="*/ 25 w 824"/>
                  <a:gd name="T61" fmla="*/ 643 h 858"/>
                  <a:gd name="T62" fmla="*/ 31 w 824"/>
                  <a:gd name="T63" fmla="*/ 671 h 858"/>
                  <a:gd name="T64" fmla="*/ 38 w 824"/>
                  <a:gd name="T65" fmla="*/ 699 h 858"/>
                  <a:gd name="T66" fmla="*/ 46 w 824"/>
                  <a:gd name="T67" fmla="*/ 726 h 858"/>
                  <a:gd name="T68" fmla="*/ 55 w 824"/>
                  <a:gd name="T69" fmla="*/ 753 h 858"/>
                  <a:gd name="T70" fmla="*/ 65 w 824"/>
                  <a:gd name="T71" fmla="*/ 779 h 858"/>
                  <a:gd name="T72" fmla="*/ 75 w 824"/>
                  <a:gd name="T73" fmla="*/ 806 h 858"/>
                  <a:gd name="T74" fmla="*/ 85 w 824"/>
                  <a:gd name="T75" fmla="*/ 832 h 858"/>
                  <a:gd name="T76" fmla="*/ 96 w 824"/>
                  <a:gd name="T77" fmla="*/ 858 h 858"/>
                  <a:gd name="T78" fmla="*/ 824 w 824"/>
                  <a:gd name="T79" fmla="*/ 129 h 858"/>
                  <a:gd name="T80" fmla="*/ 824 w 824"/>
                  <a:gd name="T81" fmla="*/ 129 h 858"/>
                  <a:gd name="T82" fmla="*/ 784 w 824"/>
                  <a:gd name="T83" fmla="*/ 119 h 858"/>
                  <a:gd name="T84" fmla="*/ 746 w 824"/>
                  <a:gd name="T85" fmla="*/ 108 h 858"/>
                  <a:gd name="T86" fmla="*/ 707 w 824"/>
                  <a:gd name="T87" fmla="*/ 95 h 858"/>
                  <a:gd name="T88" fmla="*/ 668 w 824"/>
                  <a:gd name="T89" fmla="*/ 79 h 858"/>
                  <a:gd name="T90" fmla="*/ 631 w 824"/>
                  <a:gd name="T91" fmla="*/ 62 h 858"/>
                  <a:gd name="T92" fmla="*/ 594 w 824"/>
                  <a:gd name="T93" fmla="*/ 44 h 858"/>
                  <a:gd name="T94" fmla="*/ 557 w 824"/>
                  <a:gd name="T95" fmla="*/ 22 h 858"/>
                  <a:gd name="T96" fmla="*/ 521 w 824"/>
                  <a:gd name="T97" fmla="*/ 0 h 858"/>
                  <a:gd name="T98" fmla="*/ 521 w 824"/>
                  <a:gd name="T99" fmla="*/ 0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4" h="858">
                    <a:moveTo>
                      <a:pt x="521" y="0"/>
                    </a:moveTo>
                    <a:lnTo>
                      <a:pt x="521" y="0"/>
                    </a:lnTo>
                    <a:lnTo>
                      <a:pt x="495" y="17"/>
                    </a:lnTo>
                    <a:lnTo>
                      <a:pt x="466" y="33"/>
                    </a:lnTo>
                    <a:lnTo>
                      <a:pt x="439" y="49"/>
                    </a:lnTo>
                    <a:lnTo>
                      <a:pt x="410" y="63"/>
                    </a:lnTo>
                    <a:lnTo>
                      <a:pt x="382" y="76"/>
                    </a:lnTo>
                    <a:lnTo>
                      <a:pt x="352" y="89"/>
                    </a:lnTo>
                    <a:lnTo>
                      <a:pt x="323" y="100"/>
                    </a:lnTo>
                    <a:lnTo>
                      <a:pt x="293" y="110"/>
                    </a:lnTo>
                    <a:lnTo>
                      <a:pt x="263" y="119"/>
                    </a:lnTo>
                    <a:lnTo>
                      <a:pt x="233" y="126"/>
                    </a:lnTo>
                    <a:lnTo>
                      <a:pt x="202" y="133"/>
                    </a:lnTo>
                    <a:lnTo>
                      <a:pt x="172" y="139"/>
                    </a:lnTo>
                    <a:lnTo>
                      <a:pt x="140" y="143"/>
                    </a:lnTo>
                    <a:lnTo>
                      <a:pt x="108" y="146"/>
                    </a:lnTo>
                    <a:lnTo>
                      <a:pt x="78" y="148"/>
                    </a:lnTo>
                    <a:lnTo>
                      <a:pt x="46" y="148"/>
                    </a:lnTo>
                    <a:lnTo>
                      <a:pt x="46" y="148"/>
                    </a:lnTo>
                    <a:lnTo>
                      <a:pt x="0" y="145"/>
                    </a:lnTo>
                    <a:lnTo>
                      <a:pt x="0" y="145"/>
                    </a:lnTo>
                    <a:lnTo>
                      <a:pt x="0" y="414"/>
                    </a:lnTo>
                    <a:lnTo>
                      <a:pt x="0" y="414"/>
                    </a:lnTo>
                    <a:lnTo>
                      <a:pt x="0" y="443"/>
                    </a:lnTo>
                    <a:lnTo>
                      <a:pt x="1" y="472"/>
                    </a:lnTo>
                    <a:lnTo>
                      <a:pt x="3" y="502"/>
                    </a:lnTo>
                    <a:lnTo>
                      <a:pt x="6" y="530"/>
                    </a:lnTo>
                    <a:lnTo>
                      <a:pt x="9" y="559"/>
                    </a:lnTo>
                    <a:lnTo>
                      <a:pt x="14" y="587"/>
                    </a:lnTo>
                    <a:lnTo>
                      <a:pt x="19" y="616"/>
                    </a:lnTo>
                    <a:lnTo>
                      <a:pt x="25" y="643"/>
                    </a:lnTo>
                    <a:lnTo>
                      <a:pt x="31" y="671"/>
                    </a:lnTo>
                    <a:lnTo>
                      <a:pt x="38" y="699"/>
                    </a:lnTo>
                    <a:lnTo>
                      <a:pt x="46" y="726"/>
                    </a:lnTo>
                    <a:lnTo>
                      <a:pt x="55" y="753"/>
                    </a:lnTo>
                    <a:lnTo>
                      <a:pt x="65" y="779"/>
                    </a:lnTo>
                    <a:lnTo>
                      <a:pt x="75" y="806"/>
                    </a:lnTo>
                    <a:lnTo>
                      <a:pt x="85" y="832"/>
                    </a:lnTo>
                    <a:lnTo>
                      <a:pt x="96" y="858"/>
                    </a:lnTo>
                    <a:lnTo>
                      <a:pt x="824" y="129"/>
                    </a:lnTo>
                    <a:lnTo>
                      <a:pt x="824" y="129"/>
                    </a:lnTo>
                    <a:lnTo>
                      <a:pt x="784" y="119"/>
                    </a:lnTo>
                    <a:lnTo>
                      <a:pt x="746" y="108"/>
                    </a:lnTo>
                    <a:lnTo>
                      <a:pt x="707" y="95"/>
                    </a:lnTo>
                    <a:lnTo>
                      <a:pt x="668" y="79"/>
                    </a:lnTo>
                    <a:lnTo>
                      <a:pt x="631" y="62"/>
                    </a:lnTo>
                    <a:lnTo>
                      <a:pt x="594" y="44"/>
                    </a:lnTo>
                    <a:lnTo>
                      <a:pt x="557" y="22"/>
                    </a:lnTo>
                    <a:lnTo>
                      <a:pt x="521" y="0"/>
                    </a:lnTo>
                    <a:lnTo>
                      <a:pt x="52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dirty="0"/>
              </a:p>
            </p:txBody>
          </p:sp>
          <p:sp>
            <p:nvSpPr>
              <p:cNvPr id="55" name="Freeform 416"/>
              <p:cNvSpPr>
                <a:spLocks/>
              </p:cNvSpPr>
              <p:nvPr/>
            </p:nvSpPr>
            <p:spPr bwMode="auto">
              <a:xfrm>
                <a:off x="12239627" y="6958806"/>
                <a:ext cx="193675" cy="212725"/>
              </a:xfrm>
              <a:custGeom>
                <a:avLst/>
                <a:gdLst>
                  <a:gd name="T0" fmla="*/ 59 w 859"/>
                  <a:gd name="T1" fmla="*/ 937 h 937"/>
                  <a:gd name="T2" fmla="*/ 859 w 859"/>
                  <a:gd name="T3" fmla="*/ 139 h 937"/>
                  <a:gd name="T4" fmla="*/ 859 w 859"/>
                  <a:gd name="T5" fmla="*/ 139 h 937"/>
                  <a:gd name="T6" fmla="*/ 859 w 859"/>
                  <a:gd name="T7" fmla="*/ 0 h 937"/>
                  <a:gd name="T8" fmla="*/ 0 w 859"/>
                  <a:gd name="T9" fmla="*/ 859 h 937"/>
                  <a:gd name="T10" fmla="*/ 0 w 859"/>
                  <a:gd name="T11" fmla="*/ 859 h 937"/>
                  <a:gd name="T12" fmla="*/ 28 w 859"/>
                  <a:gd name="T13" fmla="*/ 898 h 937"/>
                  <a:gd name="T14" fmla="*/ 44 w 859"/>
                  <a:gd name="T15" fmla="*/ 919 h 937"/>
                  <a:gd name="T16" fmla="*/ 59 w 859"/>
                  <a:gd name="T17" fmla="*/ 937 h 937"/>
                  <a:gd name="T18" fmla="*/ 59 w 859"/>
                  <a:gd name="T19" fmla="*/ 93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9" h="937">
                    <a:moveTo>
                      <a:pt x="59" y="937"/>
                    </a:moveTo>
                    <a:lnTo>
                      <a:pt x="859" y="139"/>
                    </a:lnTo>
                    <a:lnTo>
                      <a:pt x="859" y="139"/>
                    </a:lnTo>
                    <a:lnTo>
                      <a:pt x="859" y="0"/>
                    </a:lnTo>
                    <a:lnTo>
                      <a:pt x="0" y="859"/>
                    </a:lnTo>
                    <a:lnTo>
                      <a:pt x="0" y="859"/>
                    </a:lnTo>
                    <a:lnTo>
                      <a:pt x="28" y="898"/>
                    </a:lnTo>
                    <a:lnTo>
                      <a:pt x="44" y="919"/>
                    </a:lnTo>
                    <a:lnTo>
                      <a:pt x="59" y="937"/>
                    </a:lnTo>
                    <a:lnTo>
                      <a:pt x="59" y="93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dirty="0"/>
              </a:p>
            </p:txBody>
          </p:sp>
        </p:grpSp>
      </p:grpSp>
      <p:grpSp>
        <p:nvGrpSpPr>
          <p:cNvPr id="58" name="Group 57"/>
          <p:cNvGrpSpPr/>
          <p:nvPr/>
        </p:nvGrpSpPr>
        <p:grpSpPr>
          <a:xfrm flipH="1">
            <a:off x="1536405" y="3083792"/>
            <a:ext cx="640835" cy="641630"/>
            <a:chOff x="5265299" y="3912720"/>
            <a:chExt cx="969264" cy="970465"/>
          </a:xfrm>
        </p:grpSpPr>
        <p:grpSp>
          <p:nvGrpSpPr>
            <p:cNvPr id="59" name="Group 58"/>
            <p:cNvGrpSpPr/>
            <p:nvPr/>
          </p:nvGrpSpPr>
          <p:grpSpPr>
            <a:xfrm>
              <a:off x="5265299" y="3912720"/>
              <a:ext cx="969264" cy="970465"/>
              <a:chOff x="639865" y="1956665"/>
              <a:chExt cx="969264" cy="970465"/>
            </a:xfrm>
          </p:grpSpPr>
          <p:sp>
            <p:nvSpPr>
              <p:cNvPr id="61" name="Hexagon 31"/>
              <p:cNvSpPr/>
              <p:nvPr/>
            </p:nvSpPr>
            <p:spPr>
              <a:xfrm rot="5400000">
                <a:off x="639264" y="1957266"/>
                <a:ext cx="970465" cy="969264"/>
              </a:xfrm>
              <a:prstGeom prst="ellipse">
                <a:avLst/>
              </a:prstGeom>
              <a:solidFill>
                <a:schemeClr val="tx2"/>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1"/>
                  </a:solidFill>
                </a:endParaRPr>
              </a:p>
            </p:txBody>
          </p:sp>
          <p:sp>
            <p:nvSpPr>
              <p:cNvPr id="62" name="Hexagon 32"/>
              <p:cNvSpPr/>
              <p:nvPr/>
            </p:nvSpPr>
            <p:spPr>
              <a:xfrm rot="5400000">
                <a:off x="697140" y="2010849"/>
                <a:ext cx="854714" cy="862100"/>
              </a:xfrm>
              <a:prstGeom prst="ellipse">
                <a:avLst/>
              </a:prstGeom>
              <a:solidFill>
                <a:schemeClr val="bg1"/>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lstStyle/>
              <a:p>
                <a:pPr algn="ctr"/>
                <a:endParaRPr lang="en-US" b="1" dirty="0">
                  <a:solidFill>
                    <a:schemeClr val="accent1"/>
                  </a:solidFill>
                </a:endParaRPr>
              </a:p>
            </p:txBody>
          </p:sp>
        </p:grpSp>
        <p:sp>
          <p:nvSpPr>
            <p:cNvPr id="60" name="Freeform 15"/>
            <p:cNvSpPr>
              <a:spLocks noEditPoints="1"/>
            </p:cNvSpPr>
            <p:nvPr/>
          </p:nvSpPr>
          <p:spPr bwMode="auto">
            <a:xfrm>
              <a:off x="5500095" y="4145424"/>
              <a:ext cx="499672" cy="505057"/>
            </a:xfrm>
            <a:custGeom>
              <a:avLst/>
              <a:gdLst>
                <a:gd name="T0" fmla="*/ 858 w 1484"/>
                <a:gd name="T1" fmla="*/ 754 h 1500"/>
                <a:gd name="T2" fmla="*/ 912 w 1484"/>
                <a:gd name="T3" fmla="*/ 658 h 1500"/>
                <a:gd name="T4" fmla="*/ 948 w 1484"/>
                <a:gd name="T5" fmla="*/ 512 h 1500"/>
                <a:gd name="T6" fmla="*/ 946 w 1484"/>
                <a:gd name="T7" fmla="*/ 424 h 1500"/>
                <a:gd name="T8" fmla="*/ 912 w 1484"/>
                <a:gd name="T9" fmla="*/ 288 h 1500"/>
                <a:gd name="T10" fmla="*/ 810 w 1484"/>
                <a:gd name="T11" fmla="*/ 138 h 1500"/>
                <a:gd name="T12" fmla="*/ 660 w 1484"/>
                <a:gd name="T13" fmla="*/ 36 h 1500"/>
                <a:gd name="T14" fmla="*/ 524 w 1484"/>
                <a:gd name="T15" fmla="*/ 2 h 1500"/>
                <a:gd name="T16" fmla="*/ 450 w 1484"/>
                <a:gd name="T17" fmla="*/ 0 h 1500"/>
                <a:gd name="T18" fmla="*/ 334 w 1484"/>
                <a:gd name="T19" fmla="*/ 20 h 1500"/>
                <a:gd name="T20" fmla="*/ 174 w 1484"/>
                <a:gd name="T21" fmla="*/ 108 h 1500"/>
                <a:gd name="T22" fmla="*/ 58 w 1484"/>
                <a:gd name="T23" fmla="*/ 248 h 1500"/>
                <a:gd name="T24" fmla="*/ 6 w 1484"/>
                <a:gd name="T25" fmla="*/ 402 h 1500"/>
                <a:gd name="T26" fmla="*/ 0 w 1484"/>
                <a:gd name="T27" fmla="*/ 474 h 1500"/>
                <a:gd name="T28" fmla="*/ 10 w 1484"/>
                <a:gd name="T29" fmla="*/ 568 h 1500"/>
                <a:gd name="T30" fmla="*/ 82 w 1484"/>
                <a:gd name="T31" fmla="*/ 738 h 1500"/>
                <a:gd name="T32" fmla="*/ 210 w 1484"/>
                <a:gd name="T33" fmla="*/ 866 h 1500"/>
                <a:gd name="T34" fmla="*/ 380 w 1484"/>
                <a:gd name="T35" fmla="*/ 938 h 1500"/>
                <a:gd name="T36" fmla="*/ 476 w 1484"/>
                <a:gd name="T37" fmla="*/ 948 h 1500"/>
                <a:gd name="T38" fmla="*/ 580 w 1484"/>
                <a:gd name="T39" fmla="*/ 936 h 1500"/>
                <a:gd name="T40" fmla="*/ 706 w 1484"/>
                <a:gd name="T41" fmla="*/ 888 h 1500"/>
                <a:gd name="T42" fmla="*/ 1240 w 1484"/>
                <a:gd name="T43" fmla="*/ 1458 h 1500"/>
                <a:gd name="T44" fmla="*/ 1274 w 1484"/>
                <a:gd name="T45" fmla="*/ 1484 h 1500"/>
                <a:gd name="T46" fmla="*/ 1326 w 1484"/>
                <a:gd name="T47" fmla="*/ 1500 h 1500"/>
                <a:gd name="T48" fmla="*/ 1382 w 1484"/>
                <a:gd name="T49" fmla="*/ 1494 h 1500"/>
                <a:gd name="T50" fmla="*/ 1430 w 1484"/>
                <a:gd name="T51" fmla="*/ 1468 h 1500"/>
                <a:gd name="T52" fmla="*/ 1460 w 1484"/>
                <a:gd name="T53" fmla="*/ 1436 h 1500"/>
                <a:gd name="T54" fmla="*/ 1480 w 1484"/>
                <a:gd name="T55" fmla="*/ 1384 h 1500"/>
                <a:gd name="T56" fmla="*/ 1480 w 1484"/>
                <a:gd name="T57" fmla="*/ 1330 h 1500"/>
                <a:gd name="T58" fmla="*/ 1460 w 1484"/>
                <a:gd name="T59" fmla="*/ 1278 h 1500"/>
                <a:gd name="T60" fmla="*/ 476 w 1484"/>
                <a:gd name="T61" fmla="*/ 804 h 1500"/>
                <a:gd name="T62" fmla="*/ 376 w 1484"/>
                <a:gd name="T63" fmla="*/ 788 h 1500"/>
                <a:gd name="T64" fmla="*/ 264 w 1484"/>
                <a:gd name="T65" fmla="*/ 728 h 1500"/>
                <a:gd name="T66" fmla="*/ 184 w 1484"/>
                <a:gd name="T67" fmla="*/ 630 h 1500"/>
                <a:gd name="T68" fmla="*/ 146 w 1484"/>
                <a:gd name="T69" fmla="*/ 508 h 1500"/>
                <a:gd name="T70" fmla="*/ 152 w 1484"/>
                <a:gd name="T71" fmla="*/ 406 h 1500"/>
                <a:gd name="T72" fmla="*/ 202 w 1484"/>
                <a:gd name="T73" fmla="*/ 288 h 1500"/>
                <a:gd name="T74" fmla="*/ 290 w 1484"/>
                <a:gd name="T75" fmla="*/ 200 h 1500"/>
                <a:gd name="T76" fmla="*/ 408 w 1484"/>
                <a:gd name="T77" fmla="*/ 150 h 1500"/>
                <a:gd name="T78" fmla="*/ 508 w 1484"/>
                <a:gd name="T79" fmla="*/ 144 h 1500"/>
                <a:gd name="T80" fmla="*/ 632 w 1484"/>
                <a:gd name="T81" fmla="*/ 182 h 1500"/>
                <a:gd name="T82" fmla="*/ 730 w 1484"/>
                <a:gd name="T83" fmla="*/ 264 h 1500"/>
                <a:gd name="T84" fmla="*/ 790 w 1484"/>
                <a:gd name="T85" fmla="*/ 376 h 1500"/>
                <a:gd name="T86" fmla="*/ 806 w 1484"/>
                <a:gd name="T87" fmla="*/ 474 h 1500"/>
                <a:gd name="T88" fmla="*/ 780 w 1484"/>
                <a:gd name="T89" fmla="*/ 602 h 1500"/>
                <a:gd name="T90" fmla="*/ 708 w 1484"/>
                <a:gd name="T91" fmla="*/ 708 h 1500"/>
                <a:gd name="T92" fmla="*/ 604 w 1484"/>
                <a:gd name="T93" fmla="*/ 778 h 1500"/>
                <a:gd name="T94" fmla="*/ 476 w 1484"/>
                <a:gd name="T95" fmla="*/ 804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84" h="1500">
                  <a:moveTo>
                    <a:pt x="1442" y="1256"/>
                  </a:moveTo>
                  <a:lnTo>
                    <a:pt x="980" y="794"/>
                  </a:lnTo>
                  <a:lnTo>
                    <a:pt x="940" y="836"/>
                  </a:lnTo>
                  <a:lnTo>
                    <a:pt x="858" y="754"/>
                  </a:lnTo>
                  <a:lnTo>
                    <a:pt x="858" y="754"/>
                  </a:lnTo>
                  <a:lnTo>
                    <a:pt x="878" y="724"/>
                  </a:lnTo>
                  <a:lnTo>
                    <a:pt x="896" y="692"/>
                  </a:lnTo>
                  <a:lnTo>
                    <a:pt x="912" y="658"/>
                  </a:lnTo>
                  <a:lnTo>
                    <a:pt x="924" y="624"/>
                  </a:lnTo>
                  <a:lnTo>
                    <a:pt x="936" y="588"/>
                  </a:lnTo>
                  <a:lnTo>
                    <a:pt x="942" y="550"/>
                  </a:lnTo>
                  <a:lnTo>
                    <a:pt x="948" y="512"/>
                  </a:lnTo>
                  <a:lnTo>
                    <a:pt x="950" y="474"/>
                  </a:lnTo>
                  <a:lnTo>
                    <a:pt x="950" y="474"/>
                  </a:lnTo>
                  <a:lnTo>
                    <a:pt x="948" y="450"/>
                  </a:lnTo>
                  <a:lnTo>
                    <a:pt x="946" y="424"/>
                  </a:lnTo>
                  <a:lnTo>
                    <a:pt x="944" y="402"/>
                  </a:lnTo>
                  <a:lnTo>
                    <a:pt x="940" y="378"/>
                  </a:lnTo>
                  <a:lnTo>
                    <a:pt x="928" y="332"/>
                  </a:lnTo>
                  <a:lnTo>
                    <a:pt x="912" y="288"/>
                  </a:lnTo>
                  <a:lnTo>
                    <a:pt x="892" y="248"/>
                  </a:lnTo>
                  <a:lnTo>
                    <a:pt x="868" y="208"/>
                  </a:lnTo>
                  <a:lnTo>
                    <a:pt x="840" y="172"/>
                  </a:lnTo>
                  <a:lnTo>
                    <a:pt x="810" y="138"/>
                  </a:lnTo>
                  <a:lnTo>
                    <a:pt x="776" y="108"/>
                  </a:lnTo>
                  <a:lnTo>
                    <a:pt x="740" y="80"/>
                  </a:lnTo>
                  <a:lnTo>
                    <a:pt x="702" y="56"/>
                  </a:lnTo>
                  <a:lnTo>
                    <a:pt x="660" y="36"/>
                  </a:lnTo>
                  <a:lnTo>
                    <a:pt x="616" y="20"/>
                  </a:lnTo>
                  <a:lnTo>
                    <a:pt x="570" y="8"/>
                  </a:lnTo>
                  <a:lnTo>
                    <a:pt x="548" y="4"/>
                  </a:lnTo>
                  <a:lnTo>
                    <a:pt x="524" y="2"/>
                  </a:lnTo>
                  <a:lnTo>
                    <a:pt x="500" y="0"/>
                  </a:lnTo>
                  <a:lnTo>
                    <a:pt x="476" y="0"/>
                  </a:lnTo>
                  <a:lnTo>
                    <a:pt x="476" y="0"/>
                  </a:lnTo>
                  <a:lnTo>
                    <a:pt x="450" y="0"/>
                  </a:lnTo>
                  <a:lnTo>
                    <a:pt x="426" y="2"/>
                  </a:lnTo>
                  <a:lnTo>
                    <a:pt x="402" y="4"/>
                  </a:lnTo>
                  <a:lnTo>
                    <a:pt x="380" y="8"/>
                  </a:lnTo>
                  <a:lnTo>
                    <a:pt x="334" y="20"/>
                  </a:lnTo>
                  <a:lnTo>
                    <a:pt x="290" y="36"/>
                  </a:lnTo>
                  <a:lnTo>
                    <a:pt x="250" y="56"/>
                  </a:lnTo>
                  <a:lnTo>
                    <a:pt x="210" y="80"/>
                  </a:lnTo>
                  <a:lnTo>
                    <a:pt x="174" y="108"/>
                  </a:lnTo>
                  <a:lnTo>
                    <a:pt x="140" y="138"/>
                  </a:lnTo>
                  <a:lnTo>
                    <a:pt x="110" y="172"/>
                  </a:lnTo>
                  <a:lnTo>
                    <a:pt x="82" y="208"/>
                  </a:lnTo>
                  <a:lnTo>
                    <a:pt x="58" y="248"/>
                  </a:lnTo>
                  <a:lnTo>
                    <a:pt x="38" y="288"/>
                  </a:lnTo>
                  <a:lnTo>
                    <a:pt x="22" y="332"/>
                  </a:lnTo>
                  <a:lnTo>
                    <a:pt x="10" y="378"/>
                  </a:lnTo>
                  <a:lnTo>
                    <a:pt x="6" y="402"/>
                  </a:lnTo>
                  <a:lnTo>
                    <a:pt x="4" y="424"/>
                  </a:lnTo>
                  <a:lnTo>
                    <a:pt x="2" y="450"/>
                  </a:lnTo>
                  <a:lnTo>
                    <a:pt x="0" y="474"/>
                  </a:lnTo>
                  <a:lnTo>
                    <a:pt x="0" y="474"/>
                  </a:lnTo>
                  <a:lnTo>
                    <a:pt x="2" y="498"/>
                  </a:lnTo>
                  <a:lnTo>
                    <a:pt x="4" y="522"/>
                  </a:lnTo>
                  <a:lnTo>
                    <a:pt x="6" y="546"/>
                  </a:lnTo>
                  <a:lnTo>
                    <a:pt x="10" y="568"/>
                  </a:lnTo>
                  <a:lnTo>
                    <a:pt x="22" y="614"/>
                  </a:lnTo>
                  <a:lnTo>
                    <a:pt x="38" y="658"/>
                  </a:lnTo>
                  <a:lnTo>
                    <a:pt x="58" y="700"/>
                  </a:lnTo>
                  <a:lnTo>
                    <a:pt x="82" y="738"/>
                  </a:lnTo>
                  <a:lnTo>
                    <a:pt x="110" y="776"/>
                  </a:lnTo>
                  <a:lnTo>
                    <a:pt x="140" y="808"/>
                  </a:lnTo>
                  <a:lnTo>
                    <a:pt x="174" y="840"/>
                  </a:lnTo>
                  <a:lnTo>
                    <a:pt x="210" y="866"/>
                  </a:lnTo>
                  <a:lnTo>
                    <a:pt x="250" y="890"/>
                  </a:lnTo>
                  <a:lnTo>
                    <a:pt x="290" y="910"/>
                  </a:lnTo>
                  <a:lnTo>
                    <a:pt x="334" y="926"/>
                  </a:lnTo>
                  <a:lnTo>
                    <a:pt x="380" y="938"/>
                  </a:lnTo>
                  <a:lnTo>
                    <a:pt x="402" y="942"/>
                  </a:lnTo>
                  <a:lnTo>
                    <a:pt x="426" y="946"/>
                  </a:lnTo>
                  <a:lnTo>
                    <a:pt x="450" y="946"/>
                  </a:lnTo>
                  <a:lnTo>
                    <a:pt x="476" y="948"/>
                  </a:lnTo>
                  <a:lnTo>
                    <a:pt x="476" y="948"/>
                  </a:lnTo>
                  <a:lnTo>
                    <a:pt x="510" y="946"/>
                  </a:lnTo>
                  <a:lnTo>
                    <a:pt x="546" y="942"/>
                  </a:lnTo>
                  <a:lnTo>
                    <a:pt x="580" y="936"/>
                  </a:lnTo>
                  <a:lnTo>
                    <a:pt x="612" y="928"/>
                  </a:lnTo>
                  <a:lnTo>
                    <a:pt x="644" y="916"/>
                  </a:lnTo>
                  <a:lnTo>
                    <a:pt x="676" y="904"/>
                  </a:lnTo>
                  <a:lnTo>
                    <a:pt x="706" y="888"/>
                  </a:lnTo>
                  <a:lnTo>
                    <a:pt x="734" y="870"/>
                  </a:lnTo>
                  <a:lnTo>
                    <a:pt x="820" y="956"/>
                  </a:lnTo>
                  <a:lnTo>
                    <a:pt x="778" y="996"/>
                  </a:lnTo>
                  <a:lnTo>
                    <a:pt x="1240" y="1458"/>
                  </a:lnTo>
                  <a:lnTo>
                    <a:pt x="1240" y="1458"/>
                  </a:lnTo>
                  <a:lnTo>
                    <a:pt x="1250" y="1468"/>
                  </a:lnTo>
                  <a:lnTo>
                    <a:pt x="1262" y="1476"/>
                  </a:lnTo>
                  <a:lnTo>
                    <a:pt x="1274" y="1484"/>
                  </a:lnTo>
                  <a:lnTo>
                    <a:pt x="1286" y="1490"/>
                  </a:lnTo>
                  <a:lnTo>
                    <a:pt x="1300" y="1494"/>
                  </a:lnTo>
                  <a:lnTo>
                    <a:pt x="1314" y="1498"/>
                  </a:lnTo>
                  <a:lnTo>
                    <a:pt x="1326" y="1500"/>
                  </a:lnTo>
                  <a:lnTo>
                    <a:pt x="1340" y="1500"/>
                  </a:lnTo>
                  <a:lnTo>
                    <a:pt x="1354" y="1500"/>
                  </a:lnTo>
                  <a:lnTo>
                    <a:pt x="1368" y="1498"/>
                  </a:lnTo>
                  <a:lnTo>
                    <a:pt x="1382" y="1494"/>
                  </a:lnTo>
                  <a:lnTo>
                    <a:pt x="1394" y="1490"/>
                  </a:lnTo>
                  <a:lnTo>
                    <a:pt x="1406" y="1484"/>
                  </a:lnTo>
                  <a:lnTo>
                    <a:pt x="1420" y="1476"/>
                  </a:lnTo>
                  <a:lnTo>
                    <a:pt x="1430" y="1468"/>
                  </a:lnTo>
                  <a:lnTo>
                    <a:pt x="1442" y="1458"/>
                  </a:lnTo>
                  <a:lnTo>
                    <a:pt x="1442" y="1458"/>
                  </a:lnTo>
                  <a:lnTo>
                    <a:pt x="1452" y="1448"/>
                  </a:lnTo>
                  <a:lnTo>
                    <a:pt x="1460" y="1436"/>
                  </a:lnTo>
                  <a:lnTo>
                    <a:pt x="1468" y="1424"/>
                  </a:lnTo>
                  <a:lnTo>
                    <a:pt x="1472" y="1412"/>
                  </a:lnTo>
                  <a:lnTo>
                    <a:pt x="1478" y="1398"/>
                  </a:lnTo>
                  <a:lnTo>
                    <a:pt x="1480" y="1384"/>
                  </a:lnTo>
                  <a:lnTo>
                    <a:pt x="1482" y="1370"/>
                  </a:lnTo>
                  <a:lnTo>
                    <a:pt x="1484" y="1358"/>
                  </a:lnTo>
                  <a:lnTo>
                    <a:pt x="1482" y="1344"/>
                  </a:lnTo>
                  <a:lnTo>
                    <a:pt x="1480" y="1330"/>
                  </a:lnTo>
                  <a:lnTo>
                    <a:pt x="1478" y="1316"/>
                  </a:lnTo>
                  <a:lnTo>
                    <a:pt x="1472" y="1304"/>
                  </a:lnTo>
                  <a:lnTo>
                    <a:pt x="1468" y="1290"/>
                  </a:lnTo>
                  <a:lnTo>
                    <a:pt x="1460" y="1278"/>
                  </a:lnTo>
                  <a:lnTo>
                    <a:pt x="1452" y="1268"/>
                  </a:lnTo>
                  <a:lnTo>
                    <a:pt x="1442" y="1256"/>
                  </a:lnTo>
                  <a:lnTo>
                    <a:pt x="1442" y="1256"/>
                  </a:lnTo>
                  <a:close/>
                  <a:moveTo>
                    <a:pt x="476" y="804"/>
                  </a:moveTo>
                  <a:lnTo>
                    <a:pt x="476" y="804"/>
                  </a:lnTo>
                  <a:lnTo>
                    <a:pt x="442" y="802"/>
                  </a:lnTo>
                  <a:lnTo>
                    <a:pt x="408" y="798"/>
                  </a:lnTo>
                  <a:lnTo>
                    <a:pt x="376" y="788"/>
                  </a:lnTo>
                  <a:lnTo>
                    <a:pt x="346" y="778"/>
                  </a:lnTo>
                  <a:lnTo>
                    <a:pt x="318" y="764"/>
                  </a:lnTo>
                  <a:lnTo>
                    <a:pt x="290" y="748"/>
                  </a:lnTo>
                  <a:lnTo>
                    <a:pt x="264" y="728"/>
                  </a:lnTo>
                  <a:lnTo>
                    <a:pt x="242" y="708"/>
                  </a:lnTo>
                  <a:lnTo>
                    <a:pt x="220" y="684"/>
                  </a:lnTo>
                  <a:lnTo>
                    <a:pt x="202" y="658"/>
                  </a:lnTo>
                  <a:lnTo>
                    <a:pt x="184" y="630"/>
                  </a:lnTo>
                  <a:lnTo>
                    <a:pt x="170" y="602"/>
                  </a:lnTo>
                  <a:lnTo>
                    <a:pt x="160" y="572"/>
                  </a:lnTo>
                  <a:lnTo>
                    <a:pt x="152" y="540"/>
                  </a:lnTo>
                  <a:lnTo>
                    <a:pt x="146" y="508"/>
                  </a:lnTo>
                  <a:lnTo>
                    <a:pt x="144" y="474"/>
                  </a:lnTo>
                  <a:lnTo>
                    <a:pt x="144" y="474"/>
                  </a:lnTo>
                  <a:lnTo>
                    <a:pt x="146" y="440"/>
                  </a:lnTo>
                  <a:lnTo>
                    <a:pt x="152" y="406"/>
                  </a:lnTo>
                  <a:lnTo>
                    <a:pt x="160" y="376"/>
                  </a:lnTo>
                  <a:lnTo>
                    <a:pt x="170" y="344"/>
                  </a:lnTo>
                  <a:lnTo>
                    <a:pt x="184" y="316"/>
                  </a:lnTo>
                  <a:lnTo>
                    <a:pt x="202" y="288"/>
                  </a:lnTo>
                  <a:lnTo>
                    <a:pt x="220" y="264"/>
                  </a:lnTo>
                  <a:lnTo>
                    <a:pt x="242" y="240"/>
                  </a:lnTo>
                  <a:lnTo>
                    <a:pt x="264" y="218"/>
                  </a:lnTo>
                  <a:lnTo>
                    <a:pt x="290" y="200"/>
                  </a:lnTo>
                  <a:lnTo>
                    <a:pt x="318" y="182"/>
                  </a:lnTo>
                  <a:lnTo>
                    <a:pt x="346" y="170"/>
                  </a:lnTo>
                  <a:lnTo>
                    <a:pt x="376" y="158"/>
                  </a:lnTo>
                  <a:lnTo>
                    <a:pt x="408" y="150"/>
                  </a:lnTo>
                  <a:lnTo>
                    <a:pt x="442" y="144"/>
                  </a:lnTo>
                  <a:lnTo>
                    <a:pt x="476" y="144"/>
                  </a:lnTo>
                  <a:lnTo>
                    <a:pt x="476" y="144"/>
                  </a:lnTo>
                  <a:lnTo>
                    <a:pt x="508" y="144"/>
                  </a:lnTo>
                  <a:lnTo>
                    <a:pt x="542" y="150"/>
                  </a:lnTo>
                  <a:lnTo>
                    <a:pt x="574" y="158"/>
                  </a:lnTo>
                  <a:lnTo>
                    <a:pt x="604" y="170"/>
                  </a:lnTo>
                  <a:lnTo>
                    <a:pt x="632" y="182"/>
                  </a:lnTo>
                  <a:lnTo>
                    <a:pt x="660" y="200"/>
                  </a:lnTo>
                  <a:lnTo>
                    <a:pt x="686" y="218"/>
                  </a:lnTo>
                  <a:lnTo>
                    <a:pt x="708" y="240"/>
                  </a:lnTo>
                  <a:lnTo>
                    <a:pt x="730" y="264"/>
                  </a:lnTo>
                  <a:lnTo>
                    <a:pt x="748" y="288"/>
                  </a:lnTo>
                  <a:lnTo>
                    <a:pt x="766" y="316"/>
                  </a:lnTo>
                  <a:lnTo>
                    <a:pt x="780" y="344"/>
                  </a:lnTo>
                  <a:lnTo>
                    <a:pt x="790" y="376"/>
                  </a:lnTo>
                  <a:lnTo>
                    <a:pt x="798" y="406"/>
                  </a:lnTo>
                  <a:lnTo>
                    <a:pt x="804" y="440"/>
                  </a:lnTo>
                  <a:lnTo>
                    <a:pt x="806" y="474"/>
                  </a:lnTo>
                  <a:lnTo>
                    <a:pt x="806" y="474"/>
                  </a:lnTo>
                  <a:lnTo>
                    <a:pt x="804" y="508"/>
                  </a:lnTo>
                  <a:lnTo>
                    <a:pt x="798" y="540"/>
                  </a:lnTo>
                  <a:lnTo>
                    <a:pt x="790" y="572"/>
                  </a:lnTo>
                  <a:lnTo>
                    <a:pt x="780" y="602"/>
                  </a:lnTo>
                  <a:lnTo>
                    <a:pt x="766" y="630"/>
                  </a:lnTo>
                  <a:lnTo>
                    <a:pt x="748" y="658"/>
                  </a:lnTo>
                  <a:lnTo>
                    <a:pt x="730" y="684"/>
                  </a:lnTo>
                  <a:lnTo>
                    <a:pt x="708" y="708"/>
                  </a:lnTo>
                  <a:lnTo>
                    <a:pt x="686" y="728"/>
                  </a:lnTo>
                  <a:lnTo>
                    <a:pt x="660" y="748"/>
                  </a:lnTo>
                  <a:lnTo>
                    <a:pt x="632" y="764"/>
                  </a:lnTo>
                  <a:lnTo>
                    <a:pt x="604" y="778"/>
                  </a:lnTo>
                  <a:lnTo>
                    <a:pt x="574" y="788"/>
                  </a:lnTo>
                  <a:lnTo>
                    <a:pt x="542" y="798"/>
                  </a:lnTo>
                  <a:lnTo>
                    <a:pt x="508" y="802"/>
                  </a:lnTo>
                  <a:lnTo>
                    <a:pt x="476" y="804"/>
                  </a:lnTo>
                  <a:lnTo>
                    <a:pt x="476" y="804"/>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en-US" dirty="0"/>
            </a:p>
          </p:txBody>
        </p:sp>
      </p:grpSp>
      <p:grpSp>
        <p:nvGrpSpPr>
          <p:cNvPr id="63" name="Group 62"/>
          <p:cNvGrpSpPr/>
          <p:nvPr/>
        </p:nvGrpSpPr>
        <p:grpSpPr>
          <a:xfrm>
            <a:off x="6959576" y="3083792"/>
            <a:ext cx="640835" cy="641630"/>
            <a:chOff x="8888039" y="3912720"/>
            <a:chExt cx="969264" cy="970465"/>
          </a:xfrm>
        </p:grpSpPr>
        <p:grpSp>
          <p:nvGrpSpPr>
            <p:cNvPr id="64" name="Group 63"/>
            <p:cNvGrpSpPr/>
            <p:nvPr/>
          </p:nvGrpSpPr>
          <p:grpSpPr>
            <a:xfrm>
              <a:off x="8888039" y="3912720"/>
              <a:ext cx="969264" cy="970465"/>
              <a:chOff x="639865" y="1956665"/>
              <a:chExt cx="969264" cy="970465"/>
            </a:xfrm>
          </p:grpSpPr>
          <p:sp>
            <p:nvSpPr>
              <p:cNvPr id="69" name="Hexagon 31"/>
              <p:cNvSpPr/>
              <p:nvPr/>
            </p:nvSpPr>
            <p:spPr>
              <a:xfrm rot="5400000">
                <a:off x="639264" y="1957266"/>
                <a:ext cx="970465" cy="969264"/>
              </a:xfrm>
              <a:prstGeom prst="ellipse">
                <a:avLst/>
              </a:prstGeom>
              <a:solidFill>
                <a:schemeClr val="accent5"/>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1"/>
                  </a:solidFill>
                </a:endParaRPr>
              </a:p>
            </p:txBody>
          </p:sp>
          <p:sp>
            <p:nvSpPr>
              <p:cNvPr id="70" name="Hexagon 32"/>
              <p:cNvSpPr/>
              <p:nvPr/>
            </p:nvSpPr>
            <p:spPr>
              <a:xfrm rot="5400000">
                <a:off x="697140" y="2010849"/>
                <a:ext cx="854714" cy="862100"/>
              </a:xfrm>
              <a:prstGeom prst="ellipse">
                <a:avLst/>
              </a:prstGeom>
              <a:solidFill>
                <a:schemeClr val="bg1"/>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lstStyle/>
              <a:p>
                <a:pPr algn="ctr"/>
                <a:endParaRPr lang="en-US" b="1" dirty="0">
                  <a:solidFill>
                    <a:schemeClr val="accent1"/>
                  </a:solidFill>
                </a:endParaRPr>
              </a:p>
            </p:txBody>
          </p:sp>
        </p:grpSp>
        <p:sp>
          <p:nvSpPr>
            <p:cNvPr id="65" name="Rectangle 24"/>
            <p:cNvSpPr/>
            <p:nvPr/>
          </p:nvSpPr>
          <p:spPr>
            <a:xfrm>
              <a:off x="9209937" y="4167009"/>
              <a:ext cx="325468" cy="450768"/>
            </a:xfrm>
            <a:custGeom>
              <a:avLst/>
              <a:gdLst/>
              <a:ahLst/>
              <a:cxnLst/>
              <a:rect l="l" t="t" r="r" b="b"/>
              <a:pathLst>
                <a:path w="1518158" h="2102639">
                  <a:moveTo>
                    <a:pt x="664962" y="48"/>
                  </a:moveTo>
                  <a:cubicBezTo>
                    <a:pt x="990735" y="4734"/>
                    <a:pt x="1250103" y="195355"/>
                    <a:pt x="1311820" y="389100"/>
                  </a:cubicBezTo>
                  <a:cubicBezTo>
                    <a:pt x="1373537" y="582844"/>
                    <a:pt x="1310258" y="419568"/>
                    <a:pt x="1400880" y="656280"/>
                  </a:cubicBezTo>
                  <a:cubicBezTo>
                    <a:pt x="1411818" y="757059"/>
                    <a:pt x="1339163" y="742996"/>
                    <a:pt x="1358694" y="815651"/>
                  </a:cubicBezTo>
                  <a:cubicBezTo>
                    <a:pt x="1378225" y="888305"/>
                    <a:pt x="1514158" y="1033614"/>
                    <a:pt x="1518064" y="1092206"/>
                  </a:cubicBezTo>
                  <a:cubicBezTo>
                    <a:pt x="1521971" y="1150798"/>
                    <a:pt x="1404005" y="1135955"/>
                    <a:pt x="1382130" y="1167204"/>
                  </a:cubicBezTo>
                  <a:cubicBezTo>
                    <a:pt x="1360256" y="1198453"/>
                    <a:pt x="1390724" y="1255483"/>
                    <a:pt x="1386818" y="1279701"/>
                  </a:cubicBezTo>
                  <a:cubicBezTo>
                    <a:pt x="1382912" y="1303919"/>
                    <a:pt x="1361038" y="1303137"/>
                    <a:pt x="1358694" y="1312512"/>
                  </a:cubicBezTo>
                  <a:cubicBezTo>
                    <a:pt x="1356350" y="1321887"/>
                    <a:pt x="1382912" y="1320325"/>
                    <a:pt x="1372756" y="1335949"/>
                  </a:cubicBezTo>
                  <a:cubicBezTo>
                    <a:pt x="1362600" y="1351574"/>
                    <a:pt x="1313382" y="1359387"/>
                    <a:pt x="1297758" y="1406260"/>
                  </a:cubicBezTo>
                  <a:cubicBezTo>
                    <a:pt x="1282134" y="1453134"/>
                    <a:pt x="1409474" y="1567974"/>
                    <a:pt x="1279008" y="1617192"/>
                  </a:cubicBezTo>
                  <a:cubicBezTo>
                    <a:pt x="1148544" y="1666410"/>
                    <a:pt x="978235" y="1565631"/>
                    <a:pt x="936830" y="1645316"/>
                  </a:cubicBezTo>
                  <a:cubicBezTo>
                    <a:pt x="895425" y="1725002"/>
                    <a:pt x="843864" y="1864060"/>
                    <a:pt x="1030577" y="2095304"/>
                  </a:cubicBezTo>
                  <a:cubicBezTo>
                    <a:pt x="762616" y="2092179"/>
                    <a:pt x="244660" y="2113272"/>
                    <a:pt x="18105" y="2095304"/>
                  </a:cubicBezTo>
                  <a:cubicBezTo>
                    <a:pt x="72790" y="1927340"/>
                    <a:pt x="250130" y="1765625"/>
                    <a:pt x="247786" y="1537506"/>
                  </a:cubicBezTo>
                  <a:cubicBezTo>
                    <a:pt x="245442" y="1309387"/>
                    <a:pt x="51697" y="1118768"/>
                    <a:pt x="4042" y="726591"/>
                  </a:cubicBezTo>
                  <a:cubicBezTo>
                    <a:pt x="-20283" y="526408"/>
                    <a:pt x="67548" y="340065"/>
                    <a:pt x="203379" y="206900"/>
                  </a:cubicBezTo>
                  <a:lnTo>
                    <a:pt x="203379" y="206708"/>
                  </a:lnTo>
                  <a:lnTo>
                    <a:pt x="203605" y="206708"/>
                  </a:lnTo>
                  <a:cubicBezTo>
                    <a:pt x="332512" y="77755"/>
                    <a:pt x="505564" y="-2246"/>
                    <a:pt x="664962" y="4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350" dirty="0"/>
            </a:p>
          </p:txBody>
        </p:sp>
        <p:grpSp>
          <p:nvGrpSpPr>
            <p:cNvPr id="66" name="Group 65"/>
            <p:cNvGrpSpPr/>
            <p:nvPr/>
          </p:nvGrpSpPr>
          <p:grpSpPr>
            <a:xfrm>
              <a:off x="9240945" y="4212773"/>
              <a:ext cx="217594" cy="197078"/>
              <a:chOff x="8005681" y="4443294"/>
              <a:chExt cx="504793" cy="457200"/>
            </a:xfrm>
            <a:solidFill>
              <a:schemeClr val="bg1"/>
            </a:solidFill>
          </p:grpSpPr>
          <p:sp>
            <p:nvSpPr>
              <p:cNvPr id="67" name="Freeform 6"/>
              <p:cNvSpPr>
                <a:spLocks/>
              </p:cNvSpPr>
              <p:nvPr/>
            </p:nvSpPr>
            <p:spPr bwMode="auto">
              <a:xfrm>
                <a:off x="8005681" y="4443294"/>
                <a:ext cx="504793" cy="457200"/>
              </a:xfrm>
              <a:custGeom>
                <a:avLst/>
                <a:gdLst>
                  <a:gd name="T0" fmla="*/ 3107 w 5070"/>
                  <a:gd name="T1" fmla="*/ 18 h 4591"/>
                  <a:gd name="T2" fmla="*/ 3527 w 5070"/>
                  <a:gd name="T3" fmla="*/ 117 h 4591"/>
                  <a:gd name="T4" fmla="*/ 3912 w 5070"/>
                  <a:gd name="T5" fmla="*/ 289 h 4591"/>
                  <a:gd name="T6" fmla="*/ 4256 w 5070"/>
                  <a:gd name="T7" fmla="*/ 529 h 4591"/>
                  <a:gd name="T8" fmla="*/ 4550 w 5070"/>
                  <a:gd name="T9" fmla="*/ 827 h 4591"/>
                  <a:gd name="T10" fmla="*/ 4785 w 5070"/>
                  <a:gd name="T11" fmla="*/ 1177 h 4591"/>
                  <a:gd name="T12" fmla="*/ 4956 w 5070"/>
                  <a:gd name="T13" fmla="*/ 1569 h 4591"/>
                  <a:gd name="T14" fmla="*/ 5051 w 5070"/>
                  <a:gd name="T15" fmla="*/ 1995 h 4591"/>
                  <a:gd name="T16" fmla="*/ 5065 w 5070"/>
                  <a:gd name="T17" fmla="*/ 2446 h 4591"/>
                  <a:gd name="T18" fmla="*/ 4996 w 5070"/>
                  <a:gd name="T19" fmla="*/ 2882 h 4591"/>
                  <a:gd name="T20" fmla="*/ 4850 w 5070"/>
                  <a:gd name="T21" fmla="*/ 3286 h 4591"/>
                  <a:gd name="T22" fmla="*/ 4635 w 5070"/>
                  <a:gd name="T23" fmla="*/ 3651 h 4591"/>
                  <a:gd name="T24" fmla="*/ 4359 w 5070"/>
                  <a:gd name="T25" fmla="*/ 3968 h 4591"/>
                  <a:gd name="T26" fmla="*/ 4032 w 5070"/>
                  <a:gd name="T27" fmla="*/ 4228 h 4591"/>
                  <a:gd name="T28" fmla="*/ 3659 w 5070"/>
                  <a:gd name="T29" fmla="*/ 4423 h 4591"/>
                  <a:gd name="T30" fmla="*/ 3250 w 5070"/>
                  <a:gd name="T31" fmla="*/ 4548 h 4591"/>
                  <a:gd name="T32" fmla="*/ 2813 w 5070"/>
                  <a:gd name="T33" fmla="*/ 4591 h 4591"/>
                  <a:gd name="T34" fmla="*/ 2378 w 5070"/>
                  <a:gd name="T35" fmla="*/ 4548 h 4591"/>
                  <a:gd name="T36" fmla="*/ 1972 w 5070"/>
                  <a:gd name="T37" fmla="*/ 4426 h 4591"/>
                  <a:gd name="T38" fmla="*/ 1600 w 5070"/>
                  <a:gd name="T39" fmla="*/ 4232 h 4591"/>
                  <a:gd name="T40" fmla="*/ 1274 w 5070"/>
                  <a:gd name="T41" fmla="*/ 3974 h 4591"/>
                  <a:gd name="T42" fmla="*/ 1600 w 5070"/>
                  <a:gd name="T43" fmla="*/ 3628 h 4591"/>
                  <a:gd name="T44" fmla="*/ 1883 w 5070"/>
                  <a:gd name="T45" fmla="*/ 3848 h 4591"/>
                  <a:gd name="T46" fmla="*/ 2206 w 5070"/>
                  <a:gd name="T47" fmla="*/ 4008 h 4591"/>
                  <a:gd name="T48" fmla="*/ 2561 w 5070"/>
                  <a:gd name="T49" fmla="*/ 4097 h 4591"/>
                  <a:gd name="T50" fmla="*/ 2939 w 5070"/>
                  <a:gd name="T51" fmla="*/ 4111 h 4591"/>
                  <a:gd name="T52" fmla="*/ 3307 w 5070"/>
                  <a:gd name="T53" fmla="*/ 4045 h 4591"/>
                  <a:gd name="T54" fmla="*/ 3642 w 5070"/>
                  <a:gd name="T55" fmla="*/ 3906 h 4591"/>
                  <a:gd name="T56" fmla="*/ 3941 w 5070"/>
                  <a:gd name="T57" fmla="*/ 3705 h 4591"/>
                  <a:gd name="T58" fmla="*/ 4193 w 5070"/>
                  <a:gd name="T59" fmla="*/ 3448 h 4591"/>
                  <a:gd name="T60" fmla="*/ 4392 w 5070"/>
                  <a:gd name="T61" fmla="*/ 3143 h 4591"/>
                  <a:gd name="T62" fmla="*/ 4527 w 5070"/>
                  <a:gd name="T63" fmla="*/ 2798 h 4591"/>
                  <a:gd name="T64" fmla="*/ 4591 w 5070"/>
                  <a:gd name="T65" fmla="*/ 2425 h 4591"/>
                  <a:gd name="T66" fmla="*/ 4578 w 5070"/>
                  <a:gd name="T67" fmla="*/ 2037 h 4591"/>
                  <a:gd name="T68" fmla="*/ 4488 w 5070"/>
                  <a:gd name="T69" fmla="*/ 1672 h 4591"/>
                  <a:gd name="T70" fmla="*/ 4332 w 5070"/>
                  <a:gd name="T71" fmla="*/ 1341 h 4591"/>
                  <a:gd name="T72" fmla="*/ 4115 w 5070"/>
                  <a:gd name="T73" fmla="*/ 1051 h 4591"/>
                  <a:gd name="T74" fmla="*/ 3847 w 5070"/>
                  <a:gd name="T75" fmla="*/ 812 h 4591"/>
                  <a:gd name="T76" fmla="*/ 3535 w 5070"/>
                  <a:gd name="T77" fmla="*/ 630 h 4591"/>
                  <a:gd name="T78" fmla="*/ 3187 w 5070"/>
                  <a:gd name="T79" fmla="*/ 515 h 4591"/>
                  <a:gd name="T80" fmla="*/ 2813 w 5070"/>
                  <a:gd name="T81" fmla="*/ 475 h 4591"/>
                  <a:gd name="T82" fmla="*/ 2430 w 5070"/>
                  <a:gd name="T83" fmla="*/ 517 h 4591"/>
                  <a:gd name="T84" fmla="*/ 2075 w 5070"/>
                  <a:gd name="T85" fmla="*/ 637 h 4591"/>
                  <a:gd name="T86" fmla="*/ 1760 w 5070"/>
                  <a:gd name="T87" fmla="*/ 826 h 4591"/>
                  <a:gd name="T88" fmla="*/ 1489 w 5070"/>
                  <a:gd name="T89" fmla="*/ 1077 h 4591"/>
                  <a:gd name="T90" fmla="*/ 1272 w 5070"/>
                  <a:gd name="T91" fmla="*/ 1378 h 4591"/>
                  <a:gd name="T92" fmla="*/ 1120 w 5070"/>
                  <a:gd name="T93" fmla="*/ 1721 h 4591"/>
                  <a:gd name="T94" fmla="*/ 1040 w 5070"/>
                  <a:gd name="T95" fmla="*/ 2100 h 4591"/>
                  <a:gd name="T96" fmla="*/ 791 w 5070"/>
                  <a:gd name="T97" fmla="*/ 3095 h 4591"/>
                  <a:gd name="T98" fmla="*/ 566 w 5070"/>
                  <a:gd name="T99" fmla="*/ 2071 h 4591"/>
                  <a:gd name="T100" fmla="*/ 646 w 5070"/>
                  <a:gd name="T101" fmla="*/ 1648 h 4591"/>
                  <a:gd name="T102" fmla="*/ 798 w 5070"/>
                  <a:gd name="T103" fmla="*/ 1257 h 4591"/>
                  <a:gd name="T104" fmla="*/ 1017 w 5070"/>
                  <a:gd name="T105" fmla="*/ 904 h 4591"/>
                  <a:gd name="T106" fmla="*/ 1292 w 5070"/>
                  <a:gd name="T107" fmla="*/ 598 h 4591"/>
                  <a:gd name="T108" fmla="*/ 1617 w 5070"/>
                  <a:gd name="T109" fmla="*/ 347 h 4591"/>
                  <a:gd name="T110" fmla="*/ 1983 w 5070"/>
                  <a:gd name="T111" fmla="*/ 160 h 4591"/>
                  <a:gd name="T112" fmla="*/ 2384 w 5070"/>
                  <a:gd name="T113" fmla="*/ 40 h 4591"/>
                  <a:gd name="T114" fmla="*/ 2813 w 5070"/>
                  <a:gd name="T115" fmla="*/ 0 h 4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70" h="4591">
                    <a:moveTo>
                      <a:pt x="2813" y="0"/>
                    </a:moveTo>
                    <a:lnTo>
                      <a:pt x="2961" y="4"/>
                    </a:lnTo>
                    <a:lnTo>
                      <a:pt x="3107" y="18"/>
                    </a:lnTo>
                    <a:lnTo>
                      <a:pt x="3250" y="43"/>
                    </a:lnTo>
                    <a:lnTo>
                      <a:pt x="3390" y="75"/>
                    </a:lnTo>
                    <a:lnTo>
                      <a:pt x="3527" y="117"/>
                    </a:lnTo>
                    <a:lnTo>
                      <a:pt x="3659" y="166"/>
                    </a:lnTo>
                    <a:lnTo>
                      <a:pt x="3787" y="224"/>
                    </a:lnTo>
                    <a:lnTo>
                      <a:pt x="3912" y="289"/>
                    </a:lnTo>
                    <a:lnTo>
                      <a:pt x="4032" y="361"/>
                    </a:lnTo>
                    <a:lnTo>
                      <a:pt x="4147" y="443"/>
                    </a:lnTo>
                    <a:lnTo>
                      <a:pt x="4256" y="529"/>
                    </a:lnTo>
                    <a:lnTo>
                      <a:pt x="4359" y="623"/>
                    </a:lnTo>
                    <a:lnTo>
                      <a:pt x="4458" y="723"/>
                    </a:lnTo>
                    <a:lnTo>
                      <a:pt x="4550" y="827"/>
                    </a:lnTo>
                    <a:lnTo>
                      <a:pt x="4635" y="940"/>
                    </a:lnTo>
                    <a:lnTo>
                      <a:pt x="4713" y="1055"/>
                    </a:lnTo>
                    <a:lnTo>
                      <a:pt x="4785" y="1177"/>
                    </a:lnTo>
                    <a:lnTo>
                      <a:pt x="4850" y="1303"/>
                    </a:lnTo>
                    <a:lnTo>
                      <a:pt x="4907" y="1434"/>
                    </a:lnTo>
                    <a:lnTo>
                      <a:pt x="4956" y="1569"/>
                    </a:lnTo>
                    <a:lnTo>
                      <a:pt x="4996" y="1708"/>
                    </a:lnTo>
                    <a:lnTo>
                      <a:pt x="5028" y="1851"/>
                    </a:lnTo>
                    <a:lnTo>
                      <a:pt x="5051" y="1995"/>
                    </a:lnTo>
                    <a:lnTo>
                      <a:pt x="5065" y="2145"/>
                    </a:lnTo>
                    <a:lnTo>
                      <a:pt x="5070" y="2295"/>
                    </a:lnTo>
                    <a:lnTo>
                      <a:pt x="5065" y="2446"/>
                    </a:lnTo>
                    <a:lnTo>
                      <a:pt x="5051" y="2594"/>
                    </a:lnTo>
                    <a:lnTo>
                      <a:pt x="5028" y="2740"/>
                    </a:lnTo>
                    <a:lnTo>
                      <a:pt x="4996" y="2882"/>
                    </a:lnTo>
                    <a:lnTo>
                      <a:pt x="4956" y="3020"/>
                    </a:lnTo>
                    <a:lnTo>
                      <a:pt x="4907" y="3155"/>
                    </a:lnTo>
                    <a:lnTo>
                      <a:pt x="4850" y="3286"/>
                    </a:lnTo>
                    <a:lnTo>
                      <a:pt x="4785" y="3412"/>
                    </a:lnTo>
                    <a:lnTo>
                      <a:pt x="4713" y="3534"/>
                    </a:lnTo>
                    <a:lnTo>
                      <a:pt x="4635" y="3651"/>
                    </a:lnTo>
                    <a:lnTo>
                      <a:pt x="4550" y="3762"/>
                    </a:lnTo>
                    <a:lnTo>
                      <a:pt x="4458" y="3868"/>
                    </a:lnTo>
                    <a:lnTo>
                      <a:pt x="4359" y="3968"/>
                    </a:lnTo>
                    <a:lnTo>
                      <a:pt x="4256" y="4060"/>
                    </a:lnTo>
                    <a:lnTo>
                      <a:pt x="4147" y="4148"/>
                    </a:lnTo>
                    <a:lnTo>
                      <a:pt x="4032" y="4228"/>
                    </a:lnTo>
                    <a:lnTo>
                      <a:pt x="3912" y="4300"/>
                    </a:lnTo>
                    <a:lnTo>
                      <a:pt x="3787" y="4366"/>
                    </a:lnTo>
                    <a:lnTo>
                      <a:pt x="3659" y="4423"/>
                    </a:lnTo>
                    <a:lnTo>
                      <a:pt x="3527" y="4474"/>
                    </a:lnTo>
                    <a:lnTo>
                      <a:pt x="3390" y="4516"/>
                    </a:lnTo>
                    <a:lnTo>
                      <a:pt x="3250" y="4548"/>
                    </a:lnTo>
                    <a:lnTo>
                      <a:pt x="3107" y="4571"/>
                    </a:lnTo>
                    <a:lnTo>
                      <a:pt x="2961" y="4586"/>
                    </a:lnTo>
                    <a:lnTo>
                      <a:pt x="2813" y="4591"/>
                    </a:lnTo>
                    <a:lnTo>
                      <a:pt x="2666" y="4586"/>
                    </a:lnTo>
                    <a:lnTo>
                      <a:pt x="2520" y="4571"/>
                    </a:lnTo>
                    <a:lnTo>
                      <a:pt x="2378" y="4548"/>
                    </a:lnTo>
                    <a:lnTo>
                      <a:pt x="2240" y="4516"/>
                    </a:lnTo>
                    <a:lnTo>
                      <a:pt x="2103" y="4476"/>
                    </a:lnTo>
                    <a:lnTo>
                      <a:pt x="1972" y="4426"/>
                    </a:lnTo>
                    <a:lnTo>
                      <a:pt x="1843" y="4369"/>
                    </a:lnTo>
                    <a:lnTo>
                      <a:pt x="1720" y="4305"/>
                    </a:lnTo>
                    <a:lnTo>
                      <a:pt x="1600" y="4232"/>
                    </a:lnTo>
                    <a:lnTo>
                      <a:pt x="1486" y="4152"/>
                    </a:lnTo>
                    <a:lnTo>
                      <a:pt x="1377" y="4066"/>
                    </a:lnTo>
                    <a:lnTo>
                      <a:pt x="1274" y="3974"/>
                    </a:lnTo>
                    <a:lnTo>
                      <a:pt x="1175" y="3876"/>
                    </a:lnTo>
                    <a:lnTo>
                      <a:pt x="1515" y="3543"/>
                    </a:lnTo>
                    <a:lnTo>
                      <a:pt x="1600" y="3628"/>
                    </a:lnTo>
                    <a:lnTo>
                      <a:pt x="1689" y="3708"/>
                    </a:lnTo>
                    <a:lnTo>
                      <a:pt x="1783" y="3782"/>
                    </a:lnTo>
                    <a:lnTo>
                      <a:pt x="1883" y="3848"/>
                    </a:lnTo>
                    <a:lnTo>
                      <a:pt x="1986" y="3908"/>
                    </a:lnTo>
                    <a:lnTo>
                      <a:pt x="2093" y="3962"/>
                    </a:lnTo>
                    <a:lnTo>
                      <a:pt x="2206" y="4008"/>
                    </a:lnTo>
                    <a:lnTo>
                      <a:pt x="2321" y="4045"/>
                    </a:lnTo>
                    <a:lnTo>
                      <a:pt x="2440" y="4076"/>
                    </a:lnTo>
                    <a:lnTo>
                      <a:pt x="2561" y="4097"/>
                    </a:lnTo>
                    <a:lnTo>
                      <a:pt x="2686" y="4111"/>
                    </a:lnTo>
                    <a:lnTo>
                      <a:pt x="2813" y="4116"/>
                    </a:lnTo>
                    <a:lnTo>
                      <a:pt x="2939" y="4111"/>
                    </a:lnTo>
                    <a:lnTo>
                      <a:pt x="3066" y="4097"/>
                    </a:lnTo>
                    <a:lnTo>
                      <a:pt x="3187" y="4076"/>
                    </a:lnTo>
                    <a:lnTo>
                      <a:pt x="3307" y="4045"/>
                    </a:lnTo>
                    <a:lnTo>
                      <a:pt x="3422" y="4006"/>
                    </a:lnTo>
                    <a:lnTo>
                      <a:pt x="3535" y="3960"/>
                    </a:lnTo>
                    <a:lnTo>
                      <a:pt x="3642" y="3906"/>
                    </a:lnTo>
                    <a:lnTo>
                      <a:pt x="3747" y="3846"/>
                    </a:lnTo>
                    <a:lnTo>
                      <a:pt x="3847" y="3779"/>
                    </a:lnTo>
                    <a:lnTo>
                      <a:pt x="3941" y="3705"/>
                    </a:lnTo>
                    <a:lnTo>
                      <a:pt x="4030" y="3625"/>
                    </a:lnTo>
                    <a:lnTo>
                      <a:pt x="4115" y="3539"/>
                    </a:lnTo>
                    <a:lnTo>
                      <a:pt x="4193" y="3448"/>
                    </a:lnTo>
                    <a:lnTo>
                      <a:pt x="4265" y="3351"/>
                    </a:lnTo>
                    <a:lnTo>
                      <a:pt x="4332" y="3249"/>
                    </a:lnTo>
                    <a:lnTo>
                      <a:pt x="4392" y="3143"/>
                    </a:lnTo>
                    <a:lnTo>
                      <a:pt x="4444" y="3032"/>
                    </a:lnTo>
                    <a:lnTo>
                      <a:pt x="4488" y="2917"/>
                    </a:lnTo>
                    <a:lnTo>
                      <a:pt x="4527" y="2798"/>
                    </a:lnTo>
                    <a:lnTo>
                      <a:pt x="4556" y="2677"/>
                    </a:lnTo>
                    <a:lnTo>
                      <a:pt x="4578" y="2552"/>
                    </a:lnTo>
                    <a:lnTo>
                      <a:pt x="4591" y="2425"/>
                    </a:lnTo>
                    <a:lnTo>
                      <a:pt x="4596" y="2295"/>
                    </a:lnTo>
                    <a:lnTo>
                      <a:pt x="4591" y="2165"/>
                    </a:lnTo>
                    <a:lnTo>
                      <a:pt x="4578" y="2037"/>
                    </a:lnTo>
                    <a:lnTo>
                      <a:pt x="4556" y="1912"/>
                    </a:lnTo>
                    <a:lnTo>
                      <a:pt x="4527" y="1791"/>
                    </a:lnTo>
                    <a:lnTo>
                      <a:pt x="4488" y="1672"/>
                    </a:lnTo>
                    <a:lnTo>
                      <a:pt x="4444" y="1558"/>
                    </a:lnTo>
                    <a:lnTo>
                      <a:pt x="4392" y="1448"/>
                    </a:lnTo>
                    <a:lnTo>
                      <a:pt x="4332" y="1341"/>
                    </a:lnTo>
                    <a:lnTo>
                      <a:pt x="4265" y="1240"/>
                    </a:lnTo>
                    <a:lnTo>
                      <a:pt x="4193" y="1143"/>
                    </a:lnTo>
                    <a:lnTo>
                      <a:pt x="4115" y="1051"/>
                    </a:lnTo>
                    <a:lnTo>
                      <a:pt x="4030" y="966"/>
                    </a:lnTo>
                    <a:lnTo>
                      <a:pt x="3941" y="886"/>
                    </a:lnTo>
                    <a:lnTo>
                      <a:pt x="3847" y="812"/>
                    </a:lnTo>
                    <a:lnTo>
                      <a:pt x="3747" y="744"/>
                    </a:lnTo>
                    <a:lnTo>
                      <a:pt x="3642" y="683"/>
                    </a:lnTo>
                    <a:lnTo>
                      <a:pt x="3535" y="630"/>
                    </a:lnTo>
                    <a:lnTo>
                      <a:pt x="3422" y="584"/>
                    </a:lnTo>
                    <a:lnTo>
                      <a:pt x="3307" y="546"/>
                    </a:lnTo>
                    <a:lnTo>
                      <a:pt x="3187" y="515"/>
                    </a:lnTo>
                    <a:lnTo>
                      <a:pt x="3066" y="492"/>
                    </a:lnTo>
                    <a:lnTo>
                      <a:pt x="2939" y="480"/>
                    </a:lnTo>
                    <a:lnTo>
                      <a:pt x="2813" y="475"/>
                    </a:lnTo>
                    <a:lnTo>
                      <a:pt x="2683" y="480"/>
                    </a:lnTo>
                    <a:lnTo>
                      <a:pt x="2555" y="494"/>
                    </a:lnTo>
                    <a:lnTo>
                      <a:pt x="2430" y="517"/>
                    </a:lnTo>
                    <a:lnTo>
                      <a:pt x="2309" y="549"/>
                    </a:lnTo>
                    <a:lnTo>
                      <a:pt x="2190" y="589"/>
                    </a:lnTo>
                    <a:lnTo>
                      <a:pt x="2075" y="637"/>
                    </a:lnTo>
                    <a:lnTo>
                      <a:pt x="1966" y="692"/>
                    </a:lnTo>
                    <a:lnTo>
                      <a:pt x="1860" y="757"/>
                    </a:lnTo>
                    <a:lnTo>
                      <a:pt x="1760" y="826"/>
                    </a:lnTo>
                    <a:lnTo>
                      <a:pt x="1663" y="903"/>
                    </a:lnTo>
                    <a:lnTo>
                      <a:pt x="1574" y="987"/>
                    </a:lnTo>
                    <a:lnTo>
                      <a:pt x="1489" y="1077"/>
                    </a:lnTo>
                    <a:lnTo>
                      <a:pt x="1411" y="1172"/>
                    </a:lnTo>
                    <a:lnTo>
                      <a:pt x="1338" y="1272"/>
                    </a:lnTo>
                    <a:lnTo>
                      <a:pt x="1272" y="1378"/>
                    </a:lnTo>
                    <a:lnTo>
                      <a:pt x="1214" y="1489"/>
                    </a:lnTo>
                    <a:lnTo>
                      <a:pt x="1163" y="1603"/>
                    </a:lnTo>
                    <a:lnTo>
                      <a:pt x="1120" y="1721"/>
                    </a:lnTo>
                    <a:lnTo>
                      <a:pt x="1084" y="1844"/>
                    </a:lnTo>
                    <a:lnTo>
                      <a:pt x="1058" y="1971"/>
                    </a:lnTo>
                    <a:lnTo>
                      <a:pt x="1040" y="2100"/>
                    </a:lnTo>
                    <a:lnTo>
                      <a:pt x="1031" y="2232"/>
                    </a:lnTo>
                    <a:lnTo>
                      <a:pt x="1580" y="2249"/>
                    </a:lnTo>
                    <a:lnTo>
                      <a:pt x="791" y="3095"/>
                    </a:lnTo>
                    <a:lnTo>
                      <a:pt x="0" y="2200"/>
                    </a:lnTo>
                    <a:lnTo>
                      <a:pt x="557" y="2217"/>
                    </a:lnTo>
                    <a:lnTo>
                      <a:pt x="566" y="2071"/>
                    </a:lnTo>
                    <a:lnTo>
                      <a:pt x="585" y="1926"/>
                    </a:lnTo>
                    <a:lnTo>
                      <a:pt x="611" y="1784"/>
                    </a:lnTo>
                    <a:lnTo>
                      <a:pt x="646" y="1648"/>
                    </a:lnTo>
                    <a:lnTo>
                      <a:pt x="689" y="1514"/>
                    </a:lnTo>
                    <a:lnTo>
                      <a:pt x="740" y="1383"/>
                    </a:lnTo>
                    <a:lnTo>
                      <a:pt x="798" y="1257"/>
                    </a:lnTo>
                    <a:lnTo>
                      <a:pt x="864" y="1134"/>
                    </a:lnTo>
                    <a:lnTo>
                      <a:pt x="937" y="1017"/>
                    </a:lnTo>
                    <a:lnTo>
                      <a:pt x="1017" y="904"/>
                    </a:lnTo>
                    <a:lnTo>
                      <a:pt x="1103" y="797"/>
                    </a:lnTo>
                    <a:lnTo>
                      <a:pt x="1194" y="695"/>
                    </a:lnTo>
                    <a:lnTo>
                      <a:pt x="1292" y="598"/>
                    </a:lnTo>
                    <a:lnTo>
                      <a:pt x="1395" y="509"/>
                    </a:lnTo>
                    <a:lnTo>
                      <a:pt x="1503" y="424"/>
                    </a:lnTo>
                    <a:lnTo>
                      <a:pt x="1617" y="347"/>
                    </a:lnTo>
                    <a:lnTo>
                      <a:pt x="1734" y="278"/>
                    </a:lnTo>
                    <a:lnTo>
                      <a:pt x="1857" y="215"/>
                    </a:lnTo>
                    <a:lnTo>
                      <a:pt x="1983" y="160"/>
                    </a:lnTo>
                    <a:lnTo>
                      <a:pt x="2113" y="112"/>
                    </a:lnTo>
                    <a:lnTo>
                      <a:pt x="2247" y="72"/>
                    </a:lnTo>
                    <a:lnTo>
                      <a:pt x="2384" y="40"/>
                    </a:lnTo>
                    <a:lnTo>
                      <a:pt x="2524" y="18"/>
                    </a:lnTo>
                    <a:lnTo>
                      <a:pt x="2667" y="4"/>
                    </a:lnTo>
                    <a:lnTo>
                      <a:pt x="2813" y="0"/>
                    </a:lnTo>
                    <a:close/>
                  </a:path>
                </a:pathLst>
              </a:custGeom>
              <a:grpFill/>
              <a:ln w="0">
                <a:noFill/>
                <a:prstDash val="solid"/>
                <a:round/>
                <a:headEnd/>
                <a:tailEnd/>
              </a:ln>
            </p:spPr>
            <p:txBody>
              <a:bodyPr vert="horz" wrap="none" lIns="68562" tIns="34281" rIns="68562" bIns="34281" numCol="1" anchor="t" anchorCtr="0" compatLnSpc="1">
                <a:prstTxWarp prst="textNoShape">
                  <a:avLst/>
                </a:prstTxWarp>
                <a:noAutofit/>
              </a:bodyPr>
              <a:lstStyle/>
              <a:p>
                <a:pPr algn="ctr"/>
                <a:endParaRPr lang="en-US" sz="1349" dirty="0">
                  <a:solidFill>
                    <a:srgbClr val="FFFFFF"/>
                  </a:solidFill>
                </a:endParaRPr>
              </a:p>
            </p:txBody>
          </p:sp>
          <p:sp>
            <p:nvSpPr>
              <p:cNvPr id="68" name="Freeform 7"/>
              <p:cNvSpPr>
                <a:spLocks/>
              </p:cNvSpPr>
              <p:nvPr/>
            </p:nvSpPr>
            <p:spPr bwMode="auto">
              <a:xfrm>
                <a:off x="8274705" y="4529915"/>
                <a:ext cx="88214" cy="228003"/>
              </a:xfrm>
              <a:custGeom>
                <a:avLst/>
                <a:gdLst>
                  <a:gd name="T0" fmla="*/ 112 w 888"/>
                  <a:gd name="T1" fmla="*/ 0 h 2290"/>
                  <a:gd name="T2" fmla="*/ 138 w 888"/>
                  <a:gd name="T3" fmla="*/ 5 h 2290"/>
                  <a:gd name="T4" fmla="*/ 162 w 888"/>
                  <a:gd name="T5" fmla="*/ 17 h 2290"/>
                  <a:gd name="T6" fmla="*/ 178 w 888"/>
                  <a:gd name="T7" fmla="*/ 34 h 2290"/>
                  <a:gd name="T8" fmla="*/ 191 w 888"/>
                  <a:gd name="T9" fmla="*/ 57 h 2290"/>
                  <a:gd name="T10" fmla="*/ 195 w 888"/>
                  <a:gd name="T11" fmla="*/ 83 h 2290"/>
                  <a:gd name="T12" fmla="*/ 248 w 888"/>
                  <a:gd name="T13" fmla="*/ 1452 h 2290"/>
                  <a:gd name="T14" fmla="*/ 858 w 888"/>
                  <a:gd name="T15" fmla="*/ 2142 h 2290"/>
                  <a:gd name="T16" fmla="*/ 858 w 888"/>
                  <a:gd name="T17" fmla="*/ 2142 h 2290"/>
                  <a:gd name="T18" fmla="*/ 874 w 888"/>
                  <a:gd name="T19" fmla="*/ 2160 h 2290"/>
                  <a:gd name="T20" fmla="*/ 885 w 888"/>
                  <a:gd name="T21" fmla="*/ 2182 h 2290"/>
                  <a:gd name="T22" fmla="*/ 888 w 888"/>
                  <a:gd name="T23" fmla="*/ 2206 h 2290"/>
                  <a:gd name="T24" fmla="*/ 883 w 888"/>
                  <a:gd name="T25" fmla="*/ 2233 h 2290"/>
                  <a:gd name="T26" fmla="*/ 872 w 888"/>
                  <a:gd name="T27" fmla="*/ 2256 h 2290"/>
                  <a:gd name="T28" fmla="*/ 854 w 888"/>
                  <a:gd name="T29" fmla="*/ 2274 h 2290"/>
                  <a:gd name="T30" fmla="*/ 831 w 888"/>
                  <a:gd name="T31" fmla="*/ 2285 h 2290"/>
                  <a:gd name="T32" fmla="*/ 805 w 888"/>
                  <a:gd name="T33" fmla="*/ 2290 h 2290"/>
                  <a:gd name="T34" fmla="*/ 781 w 888"/>
                  <a:gd name="T35" fmla="*/ 2286 h 2290"/>
                  <a:gd name="T36" fmla="*/ 760 w 888"/>
                  <a:gd name="T37" fmla="*/ 2276 h 2290"/>
                  <a:gd name="T38" fmla="*/ 760 w 888"/>
                  <a:gd name="T39" fmla="*/ 2277 h 2290"/>
                  <a:gd name="T40" fmla="*/ 760 w 888"/>
                  <a:gd name="T41" fmla="*/ 2276 h 2290"/>
                  <a:gd name="T42" fmla="*/ 751 w 888"/>
                  <a:gd name="T43" fmla="*/ 2269 h 2290"/>
                  <a:gd name="T44" fmla="*/ 743 w 888"/>
                  <a:gd name="T45" fmla="*/ 2262 h 2290"/>
                  <a:gd name="T46" fmla="*/ 737 w 888"/>
                  <a:gd name="T47" fmla="*/ 2254 h 2290"/>
                  <a:gd name="T48" fmla="*/ 78 w 888"/>
                  <a:gd name="T49" fmla="*/ 1623 h 2290"/>
                  <a:gd name="T50" fmla="*/ 52 w 888"/>
                  <a:gd name="T51" fmla="*/ 1608 h 2290"/>
                  <a:gd name="T52" fmla="*/ 31 w 888"/>
                  <a:gd name="T53" fmla="*/ 1586 h 2290"/>
                  <a:gd name="T54" fmla="*/ 14 w 888"/>
                  <a:gd name="T55" fmla="*/ 1562 h 2290"/>
                  <a:gd name="T56" fmla="*/ 3 w 888"/>
                  <a:gd name="T57" fmla="*/ 1534 h 2290"/>
                  <a:gd name="T58" fmla="*/ 0 w 888"/>
                  <a:gd name="T59" fmla="*/ 1505 h 2290"/>
                  <a:gd name="T60" fmla="*/ 28 w 888"/>
                  <a:gd name="T61" fmla="*/ 83 h 2290"/>
                  <a:gd name="T62" fmla="*/ 32 w 888"/>
                  <a:gd name="T63" fmla="*/ 57 h 2290"/>
                  <a:gd name="T64" fmla="*/ 45 w 888"/>
                  <a:gd name="T65" fmla="*/ 34 h 2290"/>
                  <a:gd name="T66" fmla="*/ 63 w 888"/>
                  <a:gd name="T67" fmla="*/ 17 h 2290"/>
                  <a:gd name="T68" fmla="*/ 86 w 888"/>
                  <a:gd name="T69" fmla="*/ 5 h 2290"/>
                  <a:gd name="T70" fmla="*/ 112 w 888"/>
                  <a:gd name="T71" fmla="*/ 0 h 2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2290">
                    <a:moveTo>
                      <a:pt x="112" y="0"/>
                    </a:moveTo>
                    <a:lnTo>
                      <a:pt x="138" y="5"/>
                    </a:lnTo>
                    <a:lnTo>
                      <a:pt x="162" y="17"/>
                    </a:lnTo>
                    <a:lnTo>
                      <a:pt x="178" y="34"/>
                    </a:lnTo>
                    <a:lnTo>
                      <a:pt x="191" y="57"/>
                    </a:lnTo>
                    <a:lnTo>
                      <a:pt x="195" y="83"/>
                    </a:lnTo>
                    <a:lnTo>
                      <a:pt x="248" y="1452"/>
                    </a:lnTo>
                    <a:lnTo>
                      <a:pt x="858" y="2142"/>
                    </a:lnTo>
                    <a:lnTo>
                      <a:pt x="858" y="2142"/>
                    </a:lnTo>
                    <a:lnTo>
                      <a:pt x="874" y="2160"/>
                    </a:lnTo>
                    <a:lnTo>
                      <a:pt x="885" y="2182"/>
                    </a:lnTo>
                    <a:lnTo>
                      <a:pt x="888" y="2206"/>
                    </a:lnTo>
                    <a:lnTo>
                      <a:pt x="883" y="2233"/>
                    </a:lnTo>
                    <a:lnTo>
                      <a:pt x="872" y="2256"/>
                    </a:lnTo>
                    <a:lnTo>
                      <a:pt x="854" y="2274"/>
                    </a:lnTo>
                    <a:lnTo>
                      <a:pt x="831" y="2285"/>
                    </a:lnTo>
                    <a:lnTo>
                      <a:pt x="805" y="2290"/>
                    </a:lnTo>
                    <a:lnTo>
                      <a:pt x="781" y="2286"/>
                    </a:lnTo>
                    <a:lnTo>
                      <a:pt x="760" y="2276"/>
                    </a:lnTo>
                    <a:lnTo>
                      <a:pt x="760" y="2277"/>
                    </a:lnTo>
                    <a:lnTo>
                      <a:pt x="760" y="2276"/>
                    </a:lnTo>
                    <a:lnTo>
                      <a:pt x="751" y="2269"/>
                    </a:lnTo>
                    <a:lnTo>
                      <a:pt x="743" y="2262"/>
                    </a:lnTo>
                    <a:lnTo>
                      <a:pt x="737" y="2254"/>
                    </a:lnTo>
                    <a:lnTo>
                      <a:pt x="78" y="1623"/>
                    </a:lnTo>
                    <a:lnTo>
                      <a:pt x="52" y="1608"/>
                    </a:lnTo>
                    <a:lnTo>
                      <a:pt x="31" y="1586"/>
                    </a:lnTo>
                    <a:lnTo>
                      <a:pt x="14" y="1562"/>
                    </a:lnTo>
                    <a:lnTo>
                      <a:pt x="3" y="1534"/>
                    </a:lnTo>
                    <a:lnTo>
                      <a:pt x="0" y="1505"/>
                    </a:lnTo>
                    <a:lnTo>
                      <a:pt x="28" y="83"/>
                    </a:lnTo>
                    <a:lnTo>
                      <a:pt x="32" y="57"/>
                    </a:lnTo>
                    <a:lnTo>
                      <a:pt x="45" y="34"/>
                    </a:lnTo>
                    <a:lnTo>
                      <a:pt x="63" y="17"/>
                    </a:lnTo>
                    <a:lnTo>
                      <a:pt x="86" y="5"/>
                    </a:lnTo>
                    <a:lnTo>
                      <a:pt x="112" y="0"/>
                    </a:lnTo>
                    <a:close/>
                  </a:path>
                </a:pathLst>
              </a:custGeom>
              <a:grpFill/>
              <a:ln w="0">
                <a:noFill/>
                <a:prstDash val="solid"/>
                <a:round/>
                <a:headEnd/>
                <a:tailEnd/>
              </a:ln>
            </p:spPr>
            <p:txBody>
              <a:bodyPr vert="horz" wrap="none" lIns="68562" tIns="34281" rIns="68562" bIns="34281" numCol="1" anchor="t" anchorCtr="0" compatLnSpc="1">
                <a:prstTxWarp prst="textNoShape">
                  <a:avLst/>
                </a:prstTxWarp>
                <a:noAutofit/>
              </a:bodyPr>
              <a:lstStyle/>
              <a:p>
                <a:pPr algn="ctr"/>
                <a:endParaRPr lang="en-US" sz="1349" dirty="0">
                  <a:solidFill>
                    <a:srgbClr val="FFFFFF"/>
                  </a:solidFill>
                </a:endParaRPr>
              </a:p>
            </p:txBody>
          </p:sp>
        </p:grpSp>
      </p:grpSp>
      <p:sp>
        <p:nvSpPr>
          <p:cNvPr id="31" name="Title 2"/>
          <p:cNvSpPr>
            <a:spLocks noGrp="1"/>
          </p:cNvSpPr>
          <p:nvPr>
            <p:ph type="title"/>
          </p:nvPr>
        </p:nvSpPr>
        <p:spPr>
          <a:xfrm>
            <a:off x="442077" y="220535"/>
            <a:ext cx="8345488" cy="73183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rtlCol="0" anchor="ctr" anchorCtr="0" compatLnSpc="1">
            <a:prstTxWarp prst="textNoShape">
              <a:avLst/>
            </a:prstTxWarp>
            <a:normAutofit/>
          </a:bodyPr>
          <a:lstStyle/>
          <a:p>
            <a:r>
              <a:rPr lang="en-US" dirty="0"/>
              <a:t>Next Generation Cyber Threat Defense </a:t>
            </a:r>
          </a:p>
        </p:txBody>
      </p:sp>
    </p:spTree>
    <p:extLst>
      <p:ext uri="{BB962C8B-B14F-4D97-AF65-F5344CB8AC3E}">
        <p14:creationId xmlns:p14="http://schemas.microsoft.com/office/powerpoint/2010/main" val="2758049363"/>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47177" y="1369269"/>
            <a:ext cx="8517895" cy="3080536"/>
          </a:xfrm>
          <a:prstGeom prst="roundRect">
            <a:avLst>
              <a:gd name="adj" fmla="val 3915"/>
            </a:avLst>
          </a:prstGeom>
          <a:gradFill>
            <a:gsLst>
              <a:gs pos="0">
                <a:srgbClr val="01193B"/>
              </a:gs>
              <a:gs pos="50000">
                <a:srgbClr val="094B89"/>
              </a:gs>
              <a:gs pos="100000">
                <a:srgbClr val="0B5DC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95" fontAlgn="auto">
              <a:spcBef>
                <a:spcPts val="0"/>
              </a:spcBef>
              <a:spcAft>
                <a:spcPts val="0"/>
              </a:spcAft>
              <a:defRPr/>
            </a:pPr>
            <a:endParaRPr lang="en-US" sz="1799" dirty="0">
              <a:solidFill>
                <a:srgbClr val="FFFFFF"/>
              </a:solidFill>
            </a:endParaRPr>
          </a:p>
        </p:txBody>
      </p:sp>
      <p:sp>
        <p:nvSpPr>
          <p:cNvPr id="242" name="Rounded Rectangle 241"/>
          <p:cNvSpPr/>
          <p:nvPr/>
        </p:nvSpPr>
        <p:spPr>
          <a:xfrm>
            <a:off x="1262926" y="3303927"/>
            <a:ext cx="1241102" cy="1047477"/>
          </a:xfrm>
          <a:prstGeom prst="roundRect">
            <a:avLst>
              <a:gd name="adj" fmla="val 5842"/>
            </a:avLst>
          </a:pr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95" fontAlgn="auto">
              <a:spcBef>
                <a:spcPts val="0"/>
              </a:spcBef>
              <a:spcAft>
                <a:spcPts val="0"/>
              </a:spcAft>
              <a:defRPr/>
            </a:pPr>
            <a:endParaRPr lang="en-US" sz="1799" dirty="0">
              <a:solidFill>
                <a:srgbClr val="FFFFFF"/>
              </a:solidFill>
            </a:endParaRPr>
          </a:p>
        </p:txBody>
      </p:sp>
      <p:sp>
        <p:nvSpPr>
          <p:cNvPr id="264" name="Rounded Rectangle 263"/>
          <p:cNvSpPr/>
          <p:nvPr/>
        </p:nvSpPr>
        <p:spPr>
          <a:xfrm>
            <a:off x="7165300" y="1418469"/>
            <a:ext cx="1631525" cy="2937697"/>
          </a:xfrm>
          <a:prstGeom prst="roundRect">
            <a:avLst>
              <a:gd name="adj" fmla="val 5221"/>
            </a:avLst>
          </a:pr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95" fontAlgn="auto">
              <a:spcBef>
                <a:spcPts val="0"/>
              </a:spcBef>
              <a:spcAft>
                <a:spcPts val="0"/>
              </a:spcAft>
              <a:defRPr/>
            </a:pPr>
            <a:endParaRPr lang="en-US" sz="1799" dirty="0">
              <a:solidFill>
                <a:srgbClr val="FFFFFF"/>
              </a:solidFill>
            </a:endParaRPr>
          </a:p>
        </p:txBody>
      </p:sp>
      <p:sp>
        <p:nvSpPr>
          <p:cNvPr id="200" name="Round Same Side Corner Rectangle 199"/>
          <p:cNvSpPr/>
          <p:nvPr/>
        </p:nvSpPr>
        <p:spPr>
          <a:xfrm>
            <a:off x="7193867" y="1448624"/>
            <a:ext cx="1575978" cy="325353"/>
          </a:xfrm>
          <a:prstGeom prst="round2SameRect">
            <a:avLst>
              <a:gd name="adj1" fmla="val 20571"/>
              <a:gd name="adj2" fmla="val 0"/>
            </a:avLst>
          </a:prstGeom>
          <a:solidFill>
            <a:srgbClr val="01193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95" fontAlgn="auto">
              <a:spcBef>
                <a:spcPts val="0"/>
              </a:spcBef>
              <a:spcAft>
                <a:spcPts val="0"/>
              </a:spcAft>
              <a:defRPr/>
            </a:pPr>
            <a:endParaRPr lang="en-US" sz="1799" dirty="0">
              <a:solidFill>
                <a:srgbClr val="FFFFFF"/>
              </a:solidFill>
            </a:endParaRPr>
          </a:p>
        </p:txBody>
      </p:sp>
      <p:sp>
        <p:nvSpPr>
          <p:cNvPr id="278" name="Rounded Rectangle 277"/>
          <p:cNvSpPr/>
          <p:nvPr/>
        </p:nvSpPr>
        <p:spPr>
          <a:xfrm>
            <a:off x="4619613" y="1415294"/>
            <a:ext cx="1636287" cy="1904504"/>
          </a:xfrm>
          <a:prstGeom prst="roundRect">
            <a:avLst>
              <a:gd name="adj" fmla="val 5123"/>
            </a:avLst>
          </a:pr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95" fontAlgn="auto">
              <a:spcBef>
                <a:spcPts val="0"/>
              </a:spcBef>
              <a:spcAft>
                <a:spcPts val="0"/>
              </a:spcAft>
              <a:defRPr/>
            </a:pPr>
            <a:endParaRPr lang="en-US" sz="1799" dirty="0">
              <a:solidFill>
                <a:srgbClr val="FFFFFF"/>
              </a:solidFill>
            </a:endParaRPr>
          </a:p>
        </p:txBody>
      </p:sp>
      <p:sp>
        <p:nvSpPr>
          <p:cNvPr id="279" name="Round Same Side Corner Rectangle 278"/>
          <p:cNvSpPr/>
          <p:nvPr/>
        </p:nvSpPr>
        <p:spPr>
          <a:xfrm>
            <a:off x="4649769" y="1448624"/>
            <a:ext cx="1574390" cy="325353"/>
          </a:xfrm>
          <a:prstGeom prst="round2SameRect">
            <a:avLst>
              <a:gd name="adj1" fmla="val 20571"/>
              <a:gd name="adj2" fmla="val 0"/>
            </a:avLst>
          </a:prstGeom>
          <a:solidFill>
            <a:srgbClr val="01193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95" fontAlgn="auto">
              <a:spcBef>
                <a:spcPts val="0"/>
              </a:spcBef>
              <a:spcAft>
                <a:spcPts val="0"/>
              </a:spcAft>
              <a:defRPr/>
            </a:pPr>
            <a:endParaRPr lang="en-US" sz="1799" dirty="0">
              <a:solidFill>
                <a:srgbClr val="FFFFFF"/>
              </a:solidFill>
            </a:endParaRPr>
          </a:p>
        </p:txBody>
      </p:sp>
      <p:sp>
        <p:nvSpPr>
          <p:cNvPr id="262" name="Rounded Rectangle 261"/>
          <p:cNvSpPr/>
          <p:nvPr/>
        </p:nvSpPr>
        <p:spPr>
          <a:xfrm>
            <a:off x="6332081" y="3003968"/>
            <a:ext cx="769737" cy="1347437"/>
          </a:xfrm>
          <a:prstGeom prst="roundRect">
            <a:avLst>
              <a:gd name="adj" fmla="val 11079"/>
            </a:avLst>
          </a:pr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95" fontAlgn="auto">
              <a:spcBef>
                <a:spcPts val="0"/>
              </a:spcBef>
              <a:spcAft>
                <a:spcPts val="0"/>
              </a:spcAft>
              <a:defRPr/>
            </a:pPr>
            <a:endParaRPr lang="en-US" sz="1799" dirty="0">
              <a:solidFill>
                <a:srgbClr val="FFFFFF"/>
              </a:solidFill>
            </a:endParaRPr>
          </a:p>
        </p:txBody>
      </p:sp>
      <p:sp>
        <p:nvSpPr>
          <p:cNvPr id="263" name="Rounded Rectangle 262"/>
          <p:cNvSpPr/>
          <p:nvPr/>
        </p:nvSpPr>
        <p:spPr>
          <a:xfrm>
            <a:off x="6327318" y="1423230"/>
            <a:ext cx="769738" cy="1512494"/>
          </a:xfrm>
          <a:prstGeom prst="roundRect">
            <a:avLst>
              <a:gd name="adj" fmla="val 11079"/>
            </a:avLst>
          </a:pr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95" fontAlgn="auto">
              <a:spcBef>
                <a:spcPts val="0"/>
              </a:spcBef>
              <a:spcAft>
                <a:spcPts val="0"/>
              </a:spcAft>
              <a:defRPr/>
            </a:pPr>
            <a:endParaRPr lang="en-US" sz="1799" dirty="0">
              <a:solidFill>
                <a:srgbClr val="FFFFFF"/>
              </a:solidFill>
            </a:endParaRPr>
          </a:p>
        </p:txBody>
      </p:sp>
      <p:sp>
        <p:nvSpPr>
          <p:cNvPr id="270" name="Round Same Side Corner Rectangle 269"/>
          <p:cNvSpPr/>
          <p:nvPr/>
        </p:nvSpPr>
        <p:spPr>
          <a:xfrm>
            <a:off x="6360647" y="3043646"/>
            <a:ext cx="711015" cy="325352"/>
          </a:xfrm>
          <a:prstGeom prst="round2SameRect">
            <a:avLst>
              <a:gd name="adj1" fmla="val 20571"/>
              <a:gd name="adj2" fmla="val 0"/>
            </a:avLst>
          </a:prstGeom>
          <a:solidFill>
            <a:srgbClr val="01193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95" fontAlgn="auto">
              <a:spcBef>
                <a:spcPts val="0"/>
              </a:spcBef>
              <a:spcAft>
                <a:spcPts val="0"/>
              </a:spcAft>
              <a:defRPr/>
            </a:pPr>
            <a:endParaRPr lang="en-US" sz="1799" dirty="0">
              <a:solidFill>
                <a:srgbClr val="FFFFFF"/>
              </a:solidFill>
            </a:endParaRPr>
          </a:p>
        </p:txBody>
      </p:sp>
      <p:sp>
        <p:nvSpPr>
          <p:cNvPr id="271" name="Round Same Side Corner Rectangle 270"/>
          <p:cNvSpPr/>
          <p:nvPr/>
        </p:nvSpPr>
        <p:spPr>
          <a:xfrm>
            <a:off x="6357473" y="1454971"/>
            <a:ext cx="711015" cy="325353"/>
          </a:xfrm>
          <a:prstGeom prst="round2SameRect">
            <a:avLst>
              <a:gd name="adj1" fmla="val 20571"/>
              <a:gd name="adj2" fmla="val 0"/>
            </a:avLst>
          </a:prstGeom>
          <a:solidFill>
            <a:srgbClr val="01193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95" fontAlgn="auto">
              <a:spcBef>
                <a:spcPts val="0"/>
              </a:spcBef>
              <a:spcAft>
                <a:spcPts val="0"/>
              </a:spcAft>
              <a:defRPr/>
            </a:pPr>
            <a:endParaRPr lang="en-US" sz="1799" dirty="0">
              <a:solidFill>
                <a:srgbClr val="FFFFFF"/>
              </a:solidFill>
            </a:endParaRPr>
          </a:p>
        </p:txBody>
      </p:sp>
      <p:sp>
        <p:nvSpPr>
          <p:cNvPr id="258" name="Rounded Rectangle 257"/>
          <p:cNvSpPr/>
          <p:nvPr/>
        </p:nvSpPr>
        <p:spPr>
          <a:xfrm>
            <a:off x="2575445" y="1415295"/>
            <a:ext cx="1131593" cy="2936110"/>
          </a:xfrm>
          <a:prstGeom prst="roundRect">
            <a:avLst>
              <a:gd name="adj" fmla="val 7585"/>
            </a:avLst>
          </a:pr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95" fontAlgn="auto">
              <a:spcBef>
                <a:spcPts val="0"/>
              </a:spcBef>
              <a:spcAft>
                <a:spcPts val="0"/>
              </a:spcAft>
              <a:defRPr/>
            </a:pPr>
            <a:endParaRPr lang="en-US" sz="1799" dirty="0">
              <a:solidFill>
                <a:srgbClr val="FFFFFF"/>
              </a:solidFill>
            </a:endParaRPr>
          </a:p>
        </p:txBody>
      </p:sp>
      <p:sp>
        <p:nvSpPr>
          <p:cNvPr id="260" name="Rounded Rectangle 259"/>
          <p:cNvSpPr/>
          <p:nvPr/>
        </p:nvSpPr>
        <p:spPr>
          <a:xfrm>
            <a:off x="3776870" y="1421643"/>
            <a:ext cx="769737" cy="964949"/>
          </a:xfrm>
          <a:prstGeom prst="roundRect">
            <a:avLst>
              <a:gd name="adj" fmla="val 11079"/>
            </a:avLst>
          </a:pr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95" fontAlgn="auto">
              <a:spcBef>
                <a:spcPts val="0"/>
              </a:spcBef>
              <a:spcAft>
                <a:spcPts val="0"/>
              </a:spcAft>
              <a:defRPr/>
            </a:pPr>
            <a:endParaRPr lang="en-US" sz="1799" dirty="0">
              <a:solidFill>
                <a:srgbClr val="FFFFFF"/>
              </a:solidFill>
            </a:endParaRPr>
          </a:p>
        </p:txBody>
      </p:sp>
      <p:sp>
        <p:nvSpPr>
          <p:cNvPr id="265" name="Round Same Side Corner Rectangle 264"/>
          <p:cNvSpPr/>
          <p:nvPr/>
        </p:nvSpPr>
        <p:spPr>
          <a:xfrm>
            <a:off x="2615123" y="1448624"/>
            <a:ext cx="1055412" cy="325353"/>
          </a:xfrm>
          <a:prstGeom prst="round2SameRect">
            <a:avLst>
              <a:gd name="adj1" fmla="val 20571"/>
              <a:gd name="adj2" fmla="val 0"/>
            </a:avLst>
          </a:prstGeom>
          <a:solidFill>
            <a:srgbClr val="01193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95" fontAlgn="auto">
              <a:spcBef>
                <a:spcPts val="0"/>
              </a:spcBef>
              <a:spcAft>
                <a:spcPts val="0"/>
              </a:spcAft>
              <a:defRPr/>
            </a:pPr>
            <a:endParaRPr lang="en-US" sz="1799" dirty="0">
              <a:solidFill>
                <a:srgbClr val="FFFFFF"/>
              </a:solidFill>
            </a:endParaRPr>
          </a:p>
        </p:txBody>
      </p:sp>
      <p:sp>
        <p:nvSpPr>
          <p:cNvPr id="266" name="Round Same Side Corner Rectangle 265"/>
          <p:cNvSpPr/>
          <p:nvPr/>
        </p:nvSpPr>
        <p:spPr>
          <a:xfrm>
            <a:off x="3808613" y="1453385"/>
            <a:ext cx="711015" cy="325352"/>
          </a:xfrm>
          <a:prstGeom prst="round2SameRect">
            <a:avLst>
              <a:gd name="adj1" fmla="val 20571"/>
              <a:gd name="adj2" fmla="val 0"/>
            </a:avLst>
          </a:prstGeom>
          <a:solidFill>
            <a:srgbClr val="01193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95" fontAlgn="auto">
              <a:spcBef>
                <a:spcPts val="0"/>
              </a:spcBef>
              <a:spcAft>
                <a:spcPts val="0"/>
              </a:spcAft>
              <a:defRPr/>
            </a:pPr>
            <a:endParaRPr lang="en-US" sz="1799" dirty="0">
              <a:solidFill>
                <a:srgbClr val="FFFFFF"/>
              </a:solidFill>
            </a:endParaRPr>
          </a:p>
        </p:txBody>
      </p:sp>
      <p:sp>
        <p:nvSpPr>
          <p:cNvPr id="257" name="Rounded Rectangle 256"/>
          <p:cNvSpPr/>
          <p:nvPr/>
        </p:nvSpPr>
        <p:spPr>
          <a:xfrm>
            <a:off x="1262926" y="1415295"/>
            <a:ext cx="1241102" cy="1817214"/>
          </a:xfrm>
          <a:prstGeom prst="roundRect">
            <a:avLst>
              <a:gd name="adj" fmla="val 5842"/>
            </a:avLst>
          </a:pr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95" fontAlgn="auto">
              <a:spcBef>
                <a:spcPts val="0"/>
              </a:spcBef>
              <a:spcAft>
                <a:spcPts val="0"/>
              </a:spcAft>
              <a:defRPr/>
            </a:pPr>
            <a:endParaRPr lang="en-US" sz="1799" dirty="0">
              <a:solidFill>
                <a:srgbClr val="FFFFFF"/>
              </a:solidFill>
            </a:endParaRPr>
          </a:p>
        </p:txBody>
      </p:sp>
      <p:sp>
        <p:nvSpPr>
          <p:cNvPr id="259" name="Round Same Side Corner Rectangle 258"/>
          <p:cNvSpPr/>
          <p:nvPr/>
        </p:nvSpPr>
        <p:spPr>
          <a:xfrm>
            <a:off x="1291493" y="1453385"/>
            <a:ext cx="1172857" cy="325352"/>
          </a:xfrm>
          <a:prstGeom prst="round2SameRect">
            <a:avLst>
              <a:gd name="adj1" fmla="val 20571"/>
              <a:gd name="adj2" fmla="val 0"/>
            </a:avLst>
          </a:prstGeom>
          <a:solidFill>
            <a:srgbClr val="01193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95" fontAlgn="auto">
              <a:spcBef>
                <a:spcPts val="0"/>
              </a:spcBef>
              <a:spcAft>
                <a:spcPts val="0"/>
              </a:spcAft>
              <a:defRPr/>
            </a:pPr>
            <a:endParaRPr lang="en-US" sz="1799" dirty="0">
              <a:solidFill>
                <a:srgbClr val="FFFFFF"/>
              </a:solidFill>
            </a:endParaRPr>
          </a:p>
        </p:txBody>
      </p:sp>
      <p:sp>
        <p:nvSpPr>
          <p:cNvPr id="149" name="Round Same Side Corner Rectangle 148"/>
          <p:cNvSpPr/>
          <p:nvPr/>
        </p:nvSpPr>
        <p:spPr>
          <a:xfrm>
            <a:off x="451923" y="1442275"/>
            <a:ext cx="712603" cy="325353"/>
          </a:xfrm>
          <a:prstGeom prst="round2SameRect">
            <a:avLst>
              <a:gd name="adj1" fmla="val 20571"/>
              <a:gd name="adj2" fmla="val 0"/>
            </a:avLst>
          </a:prstGeom>
          <a:solidFill>
            <a:srgbClr val="01193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95" fontAlgn="auto">
              <a:spcBef>
                <a:spcPts val="0"/>
              </a:spcBef>
              <a:spcAft>
                <a:spcPts val="0"/>
              </a:spcAft>
              <a:defRPr/>
            </a:pPr>
            <a:endParaRPr lang="en-US" sz="1799" dirty="0">
              <a:solidFill>
                <a:srgbClr val="FFFFFF"/>
              </a:solidFill>
            </a:endParaRPr>
          </a:p>
        </p:txBody>
      </p:sp>
      <p:sp>
        <p:nvSpPr>
          <p:cNvPr id="148" name="Rounded Rectangle 147"/>
          <p:cNvSpPr/>
          <p:nvPr/>
        </p:nvSpPr>
        <p:spPr>
          <a:xfrm>
            <a:off x="423356" y="1415295"/>
            <a:ext cx="769738" cy="2936110"/>
          </a:xfrm>
          <a:prstGeom prst="roundRect">
            <a:avLst>
              <a:gd name="adj" fmla="val 11079"/>
            </a:avLst>
          </a:pr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95" fontAlgn="auto">
              <a:spcBef>
                <a:spcPts val="0"/>
              </a:spcBef>
              <a:spcAft>
                <a:spcPts val="0"/>
              </a:spcAft>
              <a:defRPr/>
            </a:pPr>
            <a:endParaRPr lang="en-US" sz="1799" dirty="0">
              <a:solidFill>
                <a:srgbClr val="FFFFFF"/>
              </a:solidFill>
            </a:endParaRPr>
          </a:p>
        </p:txBody>
      </p:sp>
      <p:sp>
        <p:nvSpPr>
          <p:cNvPr id="201" name="Round Same Side Corner Rectangle 200"/>
          <p:cNvSpPr/>
          <p:nvPr/>
        </p:nvSpPr>
        <p:spPr>
          <a:xfrm>
            <a:off x="458273" y="1453385"/>
            <a:ext cx="695144" cy="325352"/>
          </a:xfrm>
          <a:prstGeom prst="round2SameRect">
            <a:avLst>
              <a:gd name="adj1" fmla="val 20571"/>
              <a:gd name="adj2" fmla="val 0"/>
            </a:avLst>
          </a:prstGeom>
          <a:solidFill>
            <a:srgbClr val="01193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95" fontAlgn="auto">
              <a:spcBef>
                <a:spcPts val="0"/>
              </a:spcBef>
              <a:spcAft>
                <a:spcPts val="0"/>
              </a:spcAft>
              <a:defRPr/>
            </a:pPr>
            <a:endParaRPr lang="en-US" sz="1799" dirty="0">
              <a:solidFill>
                <a:srgbClr val="FFFFFF"/>
              </a:solidFill>
            </a:endParaRPr>
          </a:p>
        </p:txBody>
      </p:sp>
      <p:pic>
        <p:nvPicPr>
          <p:cNvPr id="54292" name="Picture 144"/>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572543" y="2062826"/>
            <a:ext cx="450732" cy="28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3" name="TextBox 151"/>
          <p:cNvSpPr txBox="1">
            <a:spLocks noChangeArrowheads="1"/>
          </p:cNvSpPr>
          <p:nvPr/>
        </p:nvSpPr>
        <p:spPr bwMode="auto">
          <a:xfrm>
            <a:off x="1324821" y="1508933"/>
            <a:ext cx="1125245" cy="215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0" tIns="45700" rIns="91400" bIns="45700">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algn="ctr" defTabSz="685595" fontAlgn="auto">
              <a:spcBef>
                <a:spcPts val="0"/>
              </a:spcBef>
              <a:spcAft>
                <a:spcPts val="0"/>
              </a:spcAft>
            </a:pPr>
            <a:r>
              <a:rPr lang="en-US" altLang="en-US" sz="800">
                <a:solidFill>
                  <a:srgbClr val="FFFFFF"/>
                </a:solidFill>
                <a:cs typeface=""/>
              </a:rPr>
              <a:t>Packet Brokering</a:t>
            </a:r>
          </a:p>
        </p:txBody>
      </p:sp>
      <p:sp>
        <p:nvSpPr>
          <p:cNvPr id="54294" name="TextBox 161"/>
          <p:cNvSpPr txBox="1">
            <a:spLocks noChangeArrowheads="1"/>
          </p:cNvSpPr>
          <p:nvPr/>
        </p:nvSpPr>
        <p:spPr bwMode="auto">
          <a:xfrm>
            <a:off x="2586557" y="1480364"/>
            <a:ext cx="1099850" cy="27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0" tIns="45700" rIns="91400" bIns="45700">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algn="ctr" defTabSz="685595" fontAlgn="auto">
              <a:spcBef>
                <a:spcPts val="0"/>
              </a:spcBef>
              <a:spcAft>
                <a:spcPts val="0"/>
              </a:spcAft>
            </a:pPr>
            <a:r>
              <a:rPr lang="en-US" altLang="en-US" sz="600">
                <a:solidFill>
                  <a:srgbClr val="FFFFFF"/>
                </a:solidFill>
                <a:cs typeface=""/>
              </a:rPr>
              <a:t>Network Infrastructure &amp; Policy Management</a:t>
            </a:r>
          </a:p>
        </p:txBody>
      </p:sp>
      <p:grpSp>
        <p:nvGrpSpPr>
          <p:cNvPr id="166" name="Group 31"/>
          <p:cNvGrpSpPr>
            <a:grpSpLocks noChangeAspect="1"/>
          </p:cNvGrpSpPr>
          <p:nvPr/>
        </p:nvGrpSpPr>
        <p:grpSpPr bwMode="auto">
          <a:xfrm>
            <a:off x="2941713" y="2666330"/>
            <a:ext cx="411681" cy="151641"/>
            <a:chOff x="2078" y="2022"/>
            <a:chExt cx="1642" cy="666"/>
          </a:xfrm>
          <a:solidFill>
            <a:srgbClr val="FFFFFF"/>
          </a:solidFill>
        </p:grpSpPr>
        <p:sp>
          <p:nvSpPr>
            <p:cNvPr id="167" name="Freeform 32"/>
            <p:cNvSpPr>
              <a:spLocks/>
            </p:cNvSpPr>
            <p:nvPr/>
          </p:nvSpPr>
          <p:spPr bwMode="auto">
            <a:xfrm>
              <a:off x="2078" y="2046"/>
              <a:ext cx="196" cy="479"/>
            </a:xfrm>
            <a:custGeom>
              <a:avLst/>
              <a:gdLst>
                <a:gd name="T0" fmla="*/ 47 w 83"/>
                <a:gd name="T1" fmla="*/ 202 h 203"/>
                <a:gd name="T2" fmla="*/ 79 w 83"/>
                <a:gd name="T3" fmla="*/ 199 h 203"/>
                <a:gd name="T4" fmla="*/ 79 w 83"/>
                <a:gd name="T5" fmla="*/ 171 h 203"/>
                <a:gd name="T6" fmla="*/ 68 w 83"/>
                <a:gd name="T7" fmla="*/ 164 h 203"/>
                <a:gd name="T8" fmla="*/ 61 w 83"/>
                <a:gd name="T9" fmla="*/ 145 h 203"/>
                <a:gd name="T10" fmla="*/ 61 w 83"/>
                <a:gd name="T11" fmla="*/ 94 h 203"/>
                <a:gd name="T12" fmla="*/ 63 w 83"/>
                <a:gd name="T13" fmla="*/ 85 h 203"/>
                <a:gd name="T14" fmla="*/ 71 w 83"/>
                <a:gd name="T15" fmla="*/ 81 h 203"/>
                <a:gd name="T16" fmla="*/ 83 w 83"/>
                <a:gd name="T17" fmla="*/ 81 h 203"/>
                <a:gd name="T18" fmla="*/ 83 w 83"/>
                <a:gd name="T19" fmla="*/ 52 h 203"/>
                <a:gd name="T20" fmla="*/ 70 w 83"/>
                <a:gd name="T21" fmla="*/ 52 h 203"/>
                <a:gd name="T22" fmla="*/ 62 w 83"/>
                <a:gd name="T23" fmla="*/ 49 h 203"/>
                <a:gd name="T24" fmla="*/ 60 w 83"/>
                <a:gd name="T25" fmla="*/ 44 h 203"/>
                <a:gd name="T26" fmla="*/ 60 w 83"/>
                <a:gd name="T27" fmla="*/ 0 h 203"/>
                <a:gd name="T28" fmla="*/ 8 w 83"/>
                <a:gd name="T29" fmla="*/ 15 h 203"/>
                <a:gd name="T30" fmla="*/ 8 w 83"/>
                <a:gd name="T31" fmla="*/ 41 h 203"/>
                <a:gd name="T32" fmla="*/ 5 w 83"/>
                <a:gd name="T33" fmla="*/ 50 h 203"/>
                <a:gd name="T34" fmla="*/ 0 w 83"/>
                <a:gd name="T35" fmla="*/ 53 h 203"/>
                <a:gd name="T36" fmla="*/ 0 w 83"/>
                <a:gd name="T37" fmla="*/ 80 h 203"/>
                <a:gd name="T38" fmla="*/ 6 w 83"/>
                <a:gd name="T39" fmla="*/ 86 h 203"/>
                <a:gd name="T40" fmla="*/ 8 w 83"/>
                <a:gd name="T41" fmla="*/ 97 h 203"/>
                <a:gd name="T42" fmla="*/ 8 w 83"/>
                <a:gd name="T43" fmla="*/ 163 h 203"/>
                <a:gd name="T44" fmla="*/ 47 w 83"/>
                <a:gd name="T45" fmla="*/ 202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 h="203">
                  <a:moveTo>
                    <a:pt x="47" y="202"/>
                  </a:moveTo>
                  <a:cubicBezTo>
                    <a:pt x="58" y="203"/>
                    <a:pt x="69" y="203"/>
                    <a:pt x="79" y="199"/>
                  </a:cubicBezTo>
                  <a:cubicBezTo>
                    <a:pt x="79" y="171"/>
                    <a:pt x="79" y="171"/>
                    <a:pt x="79" y="171"/>
                  </a:cubicBezTo>
                  <a:cubicBezTo>
                    <a:pt x="75" y="170"/>
                    <a:pt x="71" y="167"/>
                    <a:pt x="68" y="164"/>
                  </a:cubicBezTo>
                  <a:cubicBezTo>
                    <a:pt x="64" y="161"/>
                    <a:pt x="61" y="153"/>
                    <a:pt x="61" y="145"/>
                  </a:cubicBezTo>
                  <a:cubicBezTo>
                    <a:pt x="61" y="94"/>
                    <a:pt x="61" y="94"/>
                    <a:pt x="61" y="94"/>
                  </a:cubicBezTo>
                  <a:cubicBezTo>
                    <a:pt x="61" y="90"/>
                    <a:pt x="61" y="88"/>
                    <a:pt x="63" y="85"/>
                  </a:cubicBezTo>
                  <a:cubicBezTo>
                    <a:pt x="65" y="82"/>
                    <a:pt x="68" y="81"/>
                    <a:pt x="71" y="81"/>
                  </a:cubicBezTo>
                  <a:cubicBezTo>
                    <a:pt x="83" y="81"/>
                    <a:pt x="83" y="81"/>
                    <a:pt x="83" y="81"/>
                  </a:cubicBezTo>
                  <a:cubicBezTo>
                    <a:pt x="83" y="52"/>
                    <a:pt x="83" y="52"/>
                    <a:pt x="83" y="52"/>
                  </a:cubicBezTo>
                  <a:cubicBezTo>
                    <a:pt x="70" y="52"/>
                    <a:pt x="70" y="52"/>
                    <a:pt x="70" y="52"/>
                  </a:cubicBezTo>
                  <a:cubicBezTo>
                    <a:pt x="67" y="52"/>
                    <a:pt x="63" y="52"/>
                    <a:pt x="62" y="49"/>
                  </a:cubicBezTo>
                  <a:cubicBezTo>
                    <a:pt x="61" y="47"/>
                    <a:pt x="60" y="47"/>
                    <a:pt x="60" y="44"/>
                  </a:cubicBezTo>
                  <a:cubicBezTo>
                    <a:pt x="60" y="0"/>
                    <a:pt x="60" y="0"/>
                    <a:pt x="60" y="0"/>
                  </a:cubicBezTo>
                  <a:cubicBezTo>
                    <a:pt x="8" y="15"/>
                    <a:pt x="8" y="15"/>
                    <a:pt x="8" y="15"/>
                  </a:cubicBezTo>
                  <a:cubicBezTo>
                    <a:pt x="8" y="41"/>
                    <a:pt x="8" y="41"/>
                    <a:pt x="8" y="41"/>
                  </a:cubicBezTo>
                  <a:cubicBezTo>
                    <a:pt x="8" y="45"/>
                    <a:pt x="7" y="47"/>
                    <a:pt x="5" y="50"/>
                  </a:cubicBezTo>
                  <a:cubicBezTo>
                    <a:pt x="3" y="52"/>
                    <a:pt x="2" y="52"/>
                    <a:pt x="0" y="53"/>
                  </a:cubicBezTo>
                  <a:cubicBezTo>
                    <a:pt x="0" y="80"/>
                    <a:pt x="0" y="80"/>
                    <a:pt x="0" y="80"/>
                  </a:cubicBezTo>
                  <a:cubicBezTo>
                    <a:pt x="3" y="81"/>
                    <a:pt x="5" y="83"/>
                    <a:pt x="6" y="86"/>
                  </a:cubicBezTo>
                  <a:cubicBezTo>
                    <a:pt x="8" y="90"/>
                    <a:pt x="8" y="93"/>
                    <a:pt x="8" y="97"/>
                  </a:cubicBezTo>
                  <a:cubicBezTo>
                    <a:pt x="8" y="163"/>
                    <a:pt x="8" y="163"/>
                    <a:pt x="8" y="163"/>
                  </a:cubicBezTo>
                  <a:cubicBezTo>
                    <a:pt x="8" y="185"/>
                    <a:pt x="16" y="201"/>
                    <a:pt x="47" y="20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68" name="Freeform 33"/>
            <p:cNvSpPr>
              <a:spLocks/>
            </p:cNvSpPr>
            <p:nvPr/>
          </p:nvSpPr>
          <p:spPr bwMode="auto">
            <a:xfrm>
              <a:off x="3141" y="2140"/>
              <a:ext cx="340" cy="378"/>
            </a:xfrm>
            <a:custGeom>
              <a:avLst/>
              <a:gdLst>
                <a:gd name="T0" fmla="*/ 60 w 144"/>
                <a:gd name="T1" fmla="*/ 53 h 160"/>
                <a:gd name="T2" fmla="*/ 60 w 144"/>
                <a:gd name="T3" fmla="*/ 48 h 160"/>
                <a:gd name="T4" fmla="*/ 66 w 144"/>
                <a:gd name="T5" fmla="*/ 45 h 160"/>
                <a:gd name="T6" fmla="*/ 74 w 144"/>
                <a:gd name="T7" fmla="*/ 45 h 160"/>
                <a:gd name="T8" fmla="*/ 83 w 144"/>
                <a:gd name="T9" fmla="*/ 50 h 160"/>
                <a:gd name="T10" fmla="*/ 86 w 144"/>
                <a:gd name="T11" fmla="*/ 75 h 160"/>
                <a:gd name="T12" fmla="*/ 86 w 144"/>
                <a:gd name="T13" fmla="*/ 160 h 160"/>
                <a:gd name="T14" fmla="*/ 144 w 144"/>
                <a:gd name="T15" fmla="*/ 160 h 160"/>
                <a:gd name="T16" fmla="*/ 144 w 144"/>
                <a:gd name="T17" fmla="*/ 128 h 160"/>
                <a:gd name="T18" fmla="*/ 140 w 144"/>
                <a:gd name="T19" fmla="*/ 125 h 160"/>
                <a:gd name="T20" fmla="*/ 138 w 144"/>
                <a:gd name="T21" fmla="*/ 116 h 160"/>
                <a:gd name="T22" fmla="*/ 138 w 144"/>
                <a:gd name="T23" fmla="*/ 49 h 160"/>
                <a:gd name="T24" fmla="*/ 68 w 144"/>
                <a:gd name="T25" fmla="*/ 16 h 160"/>
                <a:gd name="T26" fmla="*/ 58 w 144"/>
                <a:gd name="T27" fmla="*/ 13 h 160"/>
                <a:gd name="T28" fmla="*/ 58 w 144"/>
                <a:gd name="T29" fmla="*/ 9 h 160"/>
                <a:gd name="T30" fmla="*/ 0 w 144"/>
                <a:gd name="T31" fmla="*/ 9 h 160"/>
                <a:gd name="T32" fmla="*/ 0 w 144"/>
                <a:gd name="T33" fmla="*/ 38 h 160"/>
                <a:gd name="T34" fmla="*/ 4 w 144"/>
                <a:gd name="T35" fmla="*/ 43 h 160"/>
                <a:gd name="T36" fmla="*/ 9 w 144"/>
                <a:gd name="T37" fmla="*/ 54 h 160"/>
                <a:gd name="T38" fmla="*/ 9 w 144"/>
                <a:gd name="T39" fmla="*/ 114 h 160"/>
                <a:gd name="T40" fmla="*/ 7 w 144"/>
                <a:gd name="T41" fmla="*/ 123 h 160"/>
                <a:gd name="T42" fmla="*/ 3 w 144"/>
                <a:gd name="T43" fmla="*/ 127 h 160"/>
                <a:gd name="T44" fmla="*/ 3 w 144"/>
                <a:gd name="T45" fmla="*/ 160 h 160"/>
                <a:gd name="T46" fmla="*/ 69 w 144"/>
                <a:gd name="T47" fmla="*/ 160 h 160"/>
                <a:gd name="T48" fmla="*/ 69 w 144"/>
                <a:gd name="T49" fmla="*/ 128 h 160"/>
                <a:gd name="T50" fmla="*/ 63 w 144"/>
                <a:gd name="T51" fmla="*/ 123 h 160"/>
                <a:gd name="T52" fmla="*/ 59 w 144"/>
                <a:gd name="T53" fmla="*/ 114 h 160"/>
                <a:gd name="T54" fmla="*/ 59 w 144"/>
                <a:gd name="T55" fmla="*/ 57 h 160"/>
                <a:gd name="T56" fmla="*/ 60 w 144"/>
                <a:gd name="T57" fmla="*/ 5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4" h="160">
                  <a:moveTo>
                    <a:pt x="60" y="53"/>
                  </a:moveTo>
                  <a:cubicBezTo>
                    <a:pt x="60" y="51"/>
                    <a:pt x="60" y="50"/>
                    <a:pt x="60" y="48"/>
                  </a:cubicBezTo>
                  <a:cubicBezTo>
                    <a:pt x="61" y="46"/>
                    <a:pt x="65" y="45"/>
                    <a:pt x="66" y="45"/>
                  </a:cubicBezTo>
                  <a:cubicBezTo>
                    <a:pt x="74" y="45"/>
                    <a:pt x="74" y="45"/>
                    <a:pt x="74" y="45"/>
                  </a:cubicBezTo>
                  <a:cubicBezTo>
                    <a:pt x="78" y="45"/>
                    <a:pt x="81" y="47"/>
                    <a:pt x="83" y="50"/>
                  </a:cubicBezTo>
                  <a:cubicBezTo>
                    <a:pt x="88" y="56"/>
                    <a:pt x="86" y="67"/>
                    <a:pt x="86" y="75"/>
                  </a:cubicBezTo>
                  <a:cubicBezTo>
                    <a:pt x="86" y="160"/>
                    <a:pt x="86" y="160"/>
                    <a:pt x="86" y="160"/>
                  </a:cubicBezTo>
                  <a:cubicBezTo>
                    <a:pt x="144" y="160"/>
                    <a:pt x="144" y="160"/>
                    <a:pt x="144" y="160"/>
                  </a:cubicBezTo>
                  <a:cubicBezTo>
                    <a:pt x="144" y="128"/>
                    <a:pt x="144" y="128"/>
                    <a:pt x="144" y="128"/>
                  </a:cubicBezTo>
                  <a:cubicBezTo>
                    <a:pt x="142" y="127"/>
                    <a:pt x="141" y="126"/>
                    <a:pt x="140" y="125"/>
                  </a:cubicBezTo>
                  <a:cubicBezTo>
                    <a:pt x="138" y="122"/>
                    <a:pt x="138" y="120"/>
                    <a:pt x="138" y="116"/>
                  </a:cubicBezTo>
                  <a:cubicBezTo>
                    <a:pt x="138" y="49"/>
                    <a:pt x="138" y="49"/>
                    <a:pt x="138" y="49"/>
                  </a:cubicBezTo>
                  <a:cubicBezTo>
                    <a:pt x="138" y="5"/>
                    <a:pt x="96" y="0"/>
                    <a:pt x="68" y="16"/>
                  </a:cubicBezTo>
                  <a:cubicBezTo>
                    <a:pt x="65" y="17"/>
                    <a:pt x="58" y="19"/>
                    <a:pt x="58" y="13"/>
                  </a:cubicBezTo>
                  <a:cubicBezTo>
                    <a:pt x="58" y="9"/>
                    <a:pt x="58" y="9"/>
                    <a:pt x="58" y="9"/>
                  </a:cubicBezTo>
                  <a:cubicBezTo>
                    <a:pt x="0" y="9"/>
                    <a:pt x="0" y="9"/>
                    <a:pt x="0" y="9"/>
                  </a:cubicBezTo>
                  <a:cubicBezTo>
                    <a:pt x="0" y="38"/>
                    <a:pt x="0" y="38"/>
                    <a:pt x="0" y="38"/>
                  </a:cubicBezTo>
                  <a:cubicBezTo>
                    <a:pt x="2" y="40"/>
                    <a:pt x="3" y="41"/>
                    <a:pt x="4" y="43"/>
                  </a:cubicBezTo>
                  <a:cubicBezTo>
                    <a:pt x="7" y="47"/>
                    <a:pt x="9" y="50"/>
                    <a:pt x="9" y="54"/>
                  </a:cubicBezTo>
                  <a:cubicBezTo>
                    <a:pt x="9" y="114"/>
                    <a:pt x="9" y="114"/>
                    <a:pt x="9" y="114"/>
                  </a:cubicBezTo>
                  <a:cubicBezTo>
                    <a:pt x="9" y="117"/>
                    <a:pt x="9" y="120"/>
                    <a:pt x="7" y="123"/>
                  </a:cubicBezTo>
                  <a:cubicBezTo>
                    <a:pt x="6" y="125"/>
                    <a:pt x="5" y="126"/>
                    <a:pt x="3" y="127"/>
                  </a:cubicBezTo>
                  <a:cubicBezTo>
                    <a:pt x="3" y="160"/>
                    <a:pt x="3" y="160"/>
                    <a:pt x="3" y="160"/>
                  </a:cubicBezTo>
                  <a:cubicBezTo>
                    <a:pt x="69" y="160"/>
                    <a:pt x="69" y="160"/>
                    <a:pt x="69" y="160"/>
                  </a:cubicBezTo>
                  <a:cubicBezTo>
                    <a:pt x="69" y="128"/>
                    <a:pt x="69" y="128"/>
                    <a:pt x="69" y="128"/>
                  </a:cubicBezTo>
                  <a:cubicBezTo>
                    <a:pt x="66" y="127"/>
                    <a:pt x="64" y="126"/>
                    <a:pt x="63" y="123"/>
                  </a:cubicBezTo>
                  <a:cubicBezTo>
                    <a:pt x="61" y="121"/>
                    <a:pt x="59" y="118"/>
                    <a:pt x="59" y="114"/>
                  </a:cubicBezTo>
                  <a:cubicBezTo>
                    <a:pt x="59" y="57"/>
                    <a:pt x="59" y="57"/>
                    <a:pt x="59" y="57"/>
                  </a:cubicBezTo>
                  <a:cubicBezTo>
                    <a:pt x="59" y="56"/>
                    <a:pt x="59" y="54"/>
                    <a:pt x="60" y="5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69" name="Freeform 34"/>
            <p:cNvSpPr>
              <a:spLocks/>
            </p:cNvSpPr>
            <p:nvPr/>
          </p:nvSpPr>
          <p:spPr bwMode="auto">
            <a:xfrm>
              <a:off x="2709" y="2022"/>
              <a:ext cx="194" cy="496"/>
            </a:xfrm>
            <a:custGeom>
              <a:avLst/>
              <a:gdLst>
                <a:gd name="T0" fmla="*/ 70 w 82"/>
                <a:gd name="T1" fmla="*/ 61 h 210"/>
                <a:gd name="T2" fmla="*/ 62 w 82"/>
                <a:gd name="T3" fmla="*/ 58 h 210"/>
                <a:gd name="T4" fmla="*/ 60 w 82"/>
                <a:gd name="T5" fmla="*/ 53 h 210"/>
                <a:gd name="T6" fmla="*/ 60 w 82"/>
                <a:gd name="T7" fmla="*/ 49 h 210"/>
                <a:gd name="T8" fmla="*/ 66 w 82"/>
                <a:gd name="T9" fmla="*/ 36 h 210"/>
                <a:gd name="T10" fmla="*/ 82 w 82"/>
                <a:gd name="T11" fmla="*/ 31 h 210"/>
                <a:gd name="T12" fmla="*/ 82 w 82"/>
                <a:gd name="T13" fmla="*/ 4 h 210"/>
                <a:gd name="T14" fmla="*/ 48 w 82"/>
                <a:gd name="T15" fmla="*/ 2 h 210"/>
                <a:gd name="T16" fmla="*/ 7 w 82"/>
                <a:gd name="T17" fmla="*/ 43 h 210"/>
                <a:gd name="T18" fmla="*/ 7 w 82"/>
                <a:gd name="T19" fmla="*/ 50 h 210"/>
                <a:gd name="T20" fmla="*/ 4 w 82"/>
                <a:gd name="T21" fmla="*/ 59 h 210"/>
                <a:gd name="T22" fmla="*/ 0 w 82"/>
                <a:gd name="T23" fmla="*/ 61 h 210"/>
                <a:gd name="T24" fmla="*/ 0 w 82"/>
                <a:gd name="T25" fmla="*/ 89 h 210"/>
                <a:gd name="T26" fmla="*/ 6 w 82"/>
                <a:gd name="T27" fmla="*/ 96 h 210"/>
                <a:gd name="T28" fmla="*/ 7 w 82"/>
                <a:gd name="T29" fmla="*/ 107 h 210"/>
                <a:gd name="T30" fmla="*/ 7 w 82"/>
                <a:gd name="T31" fmla="*/ 165 h 210"/>
                <a:gd name="T32" fmla="*/ 5 w 82"/>
                <a:gd name="T33" fmla="*/ 176 h 210"/>
                <a:gd name="T34" fmla="*/ 1 w 82"/>
                <a:gd name="T35" fmla="*/ 179 h 210"/>
                <a:gd name="T36" fmla="*/ 1 w 82"/>
                <a:gd name="T37" fmla="*/ 210 h 210"/>
                <a:gd name="T38" fmla="*/ 68 w 82"/>
                <a:gd name="T39" fmla="*/ 210 h 210"/>
                <a:gd name="T40" fmla="*/ 68 w 82"/>
                <a:gd name="T41" fmla="*/ 179 h 210"/>
                <a:gd name="T42" fmla="*/ 63 w 82"/>
                <a:gd name="T43" fmla="*/ 175 h 210"/>
                <a:gd name="T44" fmla="*/ 60 w 82"/>
                <a:gd name="T45" fmla="*/ 165 h 210"/>
                <a:gd name="T46" fmla="*/ 60 w 82"/>
                <a:gd name="T47" fmla="*/ 103 h 210"/>
                <a:gd name="T48" fmla="*/ 62 w 82"/>
                <a:gd name="T49" fmla="*/ 94 h 210"/>
                <a:gd name="T50" fmla="*/ 70 w 82"/>
                <a:gd name="T51" fmla="*/ 91 h 210"/>
                <a:gd name="T52" fmla="*/ 77 w 82"/>
                <a:gd name="T53" fmla="*/ 91 h 210"/>
                <a:gd name="T54" fmla="*/ 77 w 82"/>
                <a:gd name="T55" fmla="*/ 61 h 210"/>
                <a:gd name="T56" fmla="*/ 70 w 82"/>
                <a:gd name="T57" fmla="*/ 6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2" h="210">
                  <a:moveTo>
                    <a:pt x="70" y="61"/>
                  </a:moveTo>
                  <a:cubicBezTo>
                    <a:pt x="67" y="61"/>
                    <a:pt x="64" y="61"/>
                    <a:pt x="62" y="58"/>
                  </a:cubicBezTo>
                  <a:cubicBezTo>
                    <a:pt x="61" y="56"/>
                    <a:pt x="60" y="56"/>
                    <a:pt x="60" y="53"/>
                  </a:cubicBezTo>
                  <a:cubicBezTo>
                    <a:pt x="60" y="49"/>
                    <a:pt x="60" y="49"/>
                    <a:pt x="60" y="49"/>
                  </a:cubicBezTo>
                  <a:cubicBezTo>
                    <a:pt x="60" y="44"/>
                    <a:pt x="62" y="39"/>
                    <a:pt x="66" y="36"/>
                  </a:cubicBezTo>
                  <a:cubicBezTo>
                    <a:pt x="69" y="33"/>
                    <a:pt x="75" y="30"/>
                    <a:pt x="82" y="31"/>
                  </a:cubicBezTo>
                  <a:cubicBezTo>
                    <a:pt x="82" y="4"/>
                    <a:pt x="82" y="4"/>
                    <a:pt x="82" y="4"/>
                  </a:cubicBezTo>
                  <a:cubicBezTo>
                    <a:pt x="71" y="0"/>
                    <a:pt x="59" y="1"/>
                    <a:pt x="48" y="2"/>
                  </a:cubicBezTo>
                  <a:cubicBezTo>
                    <a:pt x="17" y="3"/>
                    <a:pt x="7" y="20"/>
                    <a:pt x="7" y="43"/>
                  </a:cubicBezTo>
                  <a:cubicBezTo>
                    <a:pt x="7" y="50"/>
                    <a:pt x="7" y="50"/>
                    <a:pt x="7" y="50"/>
                  </a:cubicBezTo>
                  <a:cubicBezTo>
                    <a:pt x="7" y="53"/>
                    <a:pt x="7" y="56"/>
                    <a:pt x="4" y="59"/>
                  </a:cubicBezTo>
                  <a:cubicBezTo>
                    <a:pt x="3" y="60"/>
                    <a:pt x="2" y="61"/>
                    <a:pt x="0" y="61"/>
                  </a:cubicBezTo>
                  <a:cubicBezTo>
                    <a:pt x="0" y="89"/>
                    <a:pt x="0" y="89"/>
                    <a:pt x="0" y="89"/>
                  </a:cubicBezTo>
                  <a:cubicBezTo>
                    <a:pt x="3" y="91"/>
                    <a:pt x="4" y="93"/>
                    <a:pt x="6" y="96"/>
                  </a:cubicBezTo>
                  <a:cubicBezTo>
                    <a:pt x="7" y="99"/>
                    <a:pt x="7" y="103"/>
                    <a:pt x="7" y="107"/>
                  </a:cubicBezTo>
                  <a:cubicBezTo>
                    <a:pt x="7" y="165"/>
                    <a:pt x="7" y="165"/>
                    <a:pt x="7" y="165"/>
                  </a:cubicBezTo>
                  <a:cubicBezTo>
                    <a:pt x="7" y="169"/>
                    <a:pt x="8" y="172"/>
                    <a:pt x="5" y="176"/>
                  </a:cubicBezTo>
                  <a:cubicBezTo>
                    <a:pt x="4" y="177"/>
                    <a:pt x="2" y="178"/>
                    <a:pt x="1" y="179"/>
                  </a:cubicBezTo>
                  <a:cubicBezTo>
                    <a:pt x="1" y="210"/>
                    <a:pt x="1" y="210"/>
                    <a:pt x="1" y="210"/>
                  </a:cubicBezTo>
                  <a:cubicBezTo>
                    <a:pt x="68" y="210"/>
                    <a:pt x="68" y="210"/>
                    <a:pt x="68" y="210"/>
                  </a:cubicBezTo>
                  <a:cubicBezTo>
                    <a:pt x="68" y="179"/>
                    <a:pt x="68" y="179"/>
                    <a:pt x="68" y="179"/>
                  </a:cubicBezTo>
                  <a:cubicBezTo>
                    <a:pt x="66" y="178"/>
                    <a:pt x="65" y="177"/>
                    <a:pt x="63" y="175"/>
                  </a:cubicBezTo>
                  <a:cubicBezTo>
                    <a:pt x="61" y="171"/>
                    <a:pt x="60" y="168"/>
                    <a:pt x="60" y="165"/>
                  </a:cubicBezTo>
                  <a:cubicBezTo>
                    <a:pt x="60" y="103"/>
                    <a:pt x="60" y="103"/>
                    <a:pt x="60" y="103"/>
                  </a:cubicBezTo>
                  <a:cubicBezTo>
                    <a:pt x="60" y="100"/>
                    <a:pt x="60" y="97"/>
                    <a:pt x="62" y="94"/>
                  </a:cubicBezTo>
                  <a:cubicBezTo>
                    <a:pt x="64" y="92"/>
                    <a:pt x="67" y="91"/>
                    <a:pt x="70" y="91"/>
                  </a:cubicBezTo>
                  <a:cubicBezTo>
                    <a:pt x="77" y="91"/>
                    <a:pt x="77" y="91"/>
                    <a:pt x="77" y="91"/>
                  </a:cubicBezTo>
                  <a:cubicBezTo>
                    <a:pt x="77" y="61"/>
                    <a:pt x="77" y="61"/>
                    <a:pt x="77" y="61"/>
                  </a:cubicBezTo>
                  <a:lnTo>
                    <a:pt x="70" y="6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70" name="Freeform 35"/>
            <p:cNvSpPr>
              <a:spLocks/>
            </p:cNvSpPr>
            <p:nvPr/>
          </p:nvSpPr>
          <p:spPr bwMode="auto">
            <a:xfrm>
              <a:off x="2305" y="2164"/>
              <a:ext cx="361" cy="377"/>
            </a:xfrm>
            <a:custGeom>
              <a:avLst/>
              <a:gdLst>
                <a:gd name="T0" fmla="*/ 84 w 153"/>
                <a:gd name="T1" fmla="*/ 0 h 160"/>
                <a:gd name="T2" fmla="*/ 84 w 153"/>
                <a:gd name="T3" fmla="*/ 29 h 160"/>
                <a:gd name="T4" fmla="*/ 90 w 153"/>
                <a:gd name="T5" fmla="*/ 34 h 160"/>
                <a:gd name="T6" fmla="*/ 93 w 153"/>
                <a:gd name="T7" fmla="*/ 43 h 160"/>
                <a:gd name="T8" fmla="*/ 93 w 153"/>
                <a:gd name="T9" fmla="*/ 103 h 160"/>
                <a:gd name="T10" fmla="*/ 91 w 153"/>
                <a:gd name="T11" fmla="*/ 112 h 160"/>
                <a:gd name="T12" fmla="*/ 86 w 153"/>
                <a:gd name="T13" fmla="*/ 115 h 160"/>
                <a:gd name="T14" fmla="*/ 77 w 153"/>
                <a:gd name="T15" fmla="*/ 115 h 160"/>
                <a:gd name="T16" fmla="*/ 66 w 153"/>
                <a:gd name="T17" fmla="*/ 111 h 160"/>
                <a:gd name="T18" fmla="*/ 62 w 153"/>
                <a:gd name="T19" fmla="*/ 86 h 160"/>
                <a:gd name="T20" fmla="*/ 62 w 153"/>
                <a:gd name="T21" fmla="*/ 0 h 160"/>
                <a:gd name="T22" fmla="*/ 0 w 153"/>
                <a:gd name="T23" fmla="*/ 0 h 160"/>
                <a:gd name="T24" fmla="*/ 0 w 153"/>
                <a:gd name="T25" fmla="*/ 29 h 160"/>
                <a:gd name="T26" fmla="*/ 5 w 153"/>
                <a:gd name="T27" fmla="*/ 32 h 160"/>
                <a:gd name="T28" fmla="*/ 9 w 153"/>
                <a:gd name="T29" fmla="*/ 41 h 160"/>
                <a:gd name="T30" fmla="*/ 9 w 153"/>
                <a:gd name="T31" fmla="*/ 111 h 160"/>
                <a:gd name="T32" fmla="*/ 85 w 153"/>
                <a:gd name="T33" fmla="*/ 145 h 160"/>
                <a:gd name="T34" fmla="*/ 94 w 153"/>
                <a:gd name="T35" fmla="*/ 147 h 160"/>
                <a:gd name="T36" fmla="*/ 94 w 153"/>
                <a:gd name="T37" fmla="*/ 150 h 160"/>
                <a:gd name="T38" fmla="*/ 153 w 153"/>
                <a:gd name="T39" fmla="*/ 150 h 160"/>
                <a:gd name="T40" fmla="*/ 153 w 153"/>
                <a:gd name="T41" fmla="*/ 122 h 160"/>
                <a:gd name="T42" fmla="*/ 147 w 153"/>
                <a:gd name="T43" fmla="*/ 116 h 160"/>
                <a:gd name="T44" fmla="*/ 144 w 153"/>
                <a:gd name="T45" fmla="*/ 106 h 160"/>
                <a:gd name="T46" fmla="*/ 144 w 153"/>
                <a:gd name="T47" fmla="*/ 0 h 160"/>
                <a:gd name="T48" fmla="*/ 84 w 153"/>
                <a:gd name="T4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3" h="160">
                  <a:moveTo>
                    <a:pt x="84" y="0"/>
                  </a:moveTo>
                  <a:cubicBezTo>
                    <a:pt x="84" y="29"/>
                    <a:pt x="84" y="29"/>
                    <a:pt x="84" y="29"/>
                  </a:cubicBezTo>
                  <a:cubicBezTo>
                    <a:pt x="86" y="30"/>
                    <a:pt x="89" y="32"/>
                    <a:pt x="90" y="34"/>
                  </a:cubicBezTo>
                  <a:cubicBezTo>
                    <a:pt x="92" y="37"/>
                    <a:pt x="93" y="40"/>
                    <a:pt x="93" y="43"/>
                  </a:cubicBezTo>
                  <a:cubicBezTo>
                    <a:pt x="93" y="103"/>
                    <a:pt x="93" y="103"/>
                    <a:pt x="93" y="103"/>
                  </a:cubicBezTo>
                  <a:cubicBezTo>
                    <a:pt x="93" y="106"/>
                    <a:pt x="93" y="110"/>
                    <a:pt x="91" y="112"/>
                  </a:cubicBezTo>
                  <a:cubicBezTo>
                    <a:pt x="91" y="114"/>
                    <a:pt x="88" y="115"/>
                    <a:pt x="86" y="115"/>
                  </a:cubicBezTo>
                  <a:cubicBezTo>
                    <a:pt x="77" y="115"/>
                    <a:pt x="77" y="115"/>
                    <a:pt x="77" y="115"/>
                  </a:cubicBezTo>
                  <a:cubicBezTo>
                    <a:pt x="73" y="115"/>
                    <a:pt x="69" y="114"/>
                    <a:pt x="66" y="111"/>
                  </a:cubicBezTo>
                  <a:cubicBezTo>
                    <a:pt x="60" y="105"/>
                    <a:pt x="62" y="93"/>
                    <a:pt x="62" y="86"/>
                  </a:cubicBezTo>
                  <a:cubicBezTo>
                    <a:pt x="62" y="0"/>
                    <a:pt x="62" y="0"/>
                    <a:pt x="62" y="0"/>
                  </a:cubicBezTo>
                  <a:cubicBezTo>
                    <a:pt x="0" y="0"/>
                    <a:pt x="0" y="0"/>
                    <a:pt x="0" y="0"/>
                  </a:cubicBezTo>
                  <a:cubicBezTo>
                    <a:pt x="0" y="29"/>
                    <a:pt x="0" y="29"/>
                    <a:pt x="0" y="29"/>
                  </a:cubicBezTo>
                  <a:cubicBezTo>
                    <a:pt x="2" y="30"/>
                    <a:pt x="3" y="31"/>
                    <a:pt x="5" y="32"/>
                  </a:cubicBezTo>
                  <a:cubicBezTo>
                    <a:pt x="8" y="34"/>
                    <a:pt x="9" y="37"/>
                    <a:pt x="9" y="41"/>
                  </a:cubicBezTo>
                  <a:cubicBezTo>
                    <a:pt x="9" y="111"/>
                    <a:pt x="9" y="111"/>
                    <a:pt x="9" y="111"/>
                  </a:cubicBezTo>
                  <a:cubicBezTo>
                    <a:pt x="9" y="155"/>
                    <a:pt x="56" y="160"/>
                    <a:pt x="85" y="145"/>
                  </a:cubicBezTo>
                  <a:cubicBezTo>
                    <a:pt x="88" y="143"/>
                    <a:pt x="94" y="141"/>
                    <a:pt x="94" y="147"/>
                  </a:cubicBezTo>
                  <a:cubicBezTo>
                    <a:pt x="94" y="150"/>
                    <a:pt x="94" y="150"/>
                    <a:pt x="94" y="150"/>
                  </a:cubicBezTo>
                  <a:cubicBezTo>
                    <a:pt x="153" y="150"/>
                    <a:pt x="153" y="150"/>
                    <a:pt x="153" y="150"/>
                  </a:cubicBezTo>
                  <a:cubicBezTo>
                    <a:pt x="153" y="122"/>
                    <a:pt x="153" y="122"/>
                    <a:pt x="153" y="122"/>
                  </a:cubicBezTo>
                  <a:cubicBezTo>
                    <a:pt x="151" y="121"/>
                    <a:pt x="148" y="119"/>
                    <a:pt x="147" y="116"/>
                  </a:cubicBezTo>
                  <a:cubicBezTo>
                    <a:pt x="146" y="112"/>
                    <a:pt x="144" y="110"/>
                    <a:pt x="144" y="106"/>
                  </a:cubicBezTo>
                  <a:cubicBezTo>
                    <a:pt x="144" y="0"/>
                    <a:pt x="144" y="0"/>
                    <a:pt x="144" y="0"/>
                  </a:cubicBezTo>
                  <a:lnTo>
                    <a:pt x="84"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71" name="Freeform 36"/>
            <p:cNvSpPr>
              <a:spLocks/>
            </p:cNvSpPr>
            <p:nvPr/>
          </p:nvSpPr>
          <p:spPr bwMode="auto">
            <a:xfrm>
              <a:off x="2943" y="2164"/>
              <a:ext cx="160" cy="354"/>
            </a:xfrm>
            <a:custGeom>
              <a:avLst/>
              <a:gdLst>
                <a:gd name="T0" fmla="*/ 0 w 68"/>
                <a:gd name="T1" fmla="*/ 0 h 150"/>
                <a:gd name="T2" fmla="*/ 0 w 68"/>
                <a:gd name="T3" fmla="*/ 29 h 150"/>
                <a:gd name="T4" fmla="*/ 4 w 68"/>
                <a:gd name="T5" fmla="*/ 34 h 150"/>
                <a:gd name="T6" fmla="*/ 9 w 68"/>
                <a:gd name="T7" fmla="*/ 45 h 150"/>
                <a:gd name="T8" fmla="*/ 9 w 68"/>
                <a:gd name="T9" fmla="*/ 105 h 150"/>
                <a:gd name="T10" fmla="*/ 7 w 68"/>
                <a:gd name="T11" fmla="*/ 114 h 150"/>
                <a:gd name="T12" fmla="*/ 3 w 68"/>
                <a:gd name="T13" fmla="*/ 118 h 150"/>
                <a:gd name="T14" fmla="*/ 3 w 68"/>
                <a:gd name="T15" fmla="*/ 150 h 150"/>
                <a:gd name="T16" fmla="*/ 68 w 68"/>
                <a:gd name="T17" fmla="*/ 150 h 150"/>
                <a:gd name="T18" fmla="*/ 68 w 68"/>
                <a:gd name="T19" fmla="*/ 118 h 150"/>
                <a:gd name="T20" fmla="*/ 64 w 68"/>
                <a:gd name="T21" fmla="*/ 114 h 150"/>
                <a:gd name="T22" fmla="*/ 61 w 68"/>
                <a:gd name="T23" fmla="*/ 105 h 150"/>
                <a:gd name="T24" fmla="*/ 61 w 68"/>
                <a:gd name="T25" fmla="*/ 0 h 150"/>
                <a:gd name="T26" fmla="*/ 0 w 68"/>
                <a:gd name="T27"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 h="150">
                  <a:moveTo>
                    <a:pt x="0" y="0"/>
                  </a:moveTo>
                  <a:cubicBezTo>
                    <a:pt x="0" y="29"/>
                    <a:pt x="0" y="29"/>
                    <a:pt x="0" y="29"/>
                  </a:cubicBezTo>
                  <a:cubicBezTo>
                    <a:pt x="2" y="31"/>
                    <a:pt x="3" y="32"/>
                    <a:pt x="4" y="34"/>
                  </a:cubicBezTo>
                  <a:cubicBezTo>
                    <a:pt x="7" y="37"/>
                    <a:pt x="9" y="40"/>
                    <a:pt x="9" y="45"/>
                  </a:cubicBezTo>
                  <a:cubicBezTo>
                    <a:pt x="9" y="105"/>
                    <a:pt x="9" y="105"/>
                    <a:pt x="9" y="105"/>
                  </a:cubicBezTo>
                  <a:cubicBezTo>
                    <a:pt x="9" y="108"/>
                    <a:pt x="9" y="111"/>
                    <a:pt x="7" y="114"/>
                  </a:cubicBezTo>
                  <a:cubicBezTo>
                    <a:pt x="6" y="116"/>
                    <a:pt x="5" y="117"/>
                    <a:pt x="3" y="118"/>
                  </a:cubicBezTo>
                  <a:cubicBezTo>
                    <a:pt x="3" y="150"/>
                    <a:pt x="3" y="150"/>
                    <a:pt x="3" y="150"/>
                  </a:cubicBezTo>
                  <a:cubicBezTo>
                    <a:pt x="68" y="150"/>
                    <a:pt x="68" y="150"/>
                    <a:pt x="68" y="150"/>
                  </a:cubicBezTo>
                  <a:cubicBezTo>
                    <a:pt x="68" y="118"/>
                    <a:pt x="68" y="118"/>
                    <a:pt x="68" y="118"/>
                  </a:cubicBezTo>
                  <a:cubicBezTo>
                    <a:pt x="66" y="117"/>
                    <a:pt x="65" y="116"/>
                    <a:pt x="64" y="114"/>
                  </a:cubicBezTo>
                  <a:cubicBezTo>
                    <a:pt x="62" y="112"/>
                    <a:pt x="61" y="109"/>
                    <a:pt x="61" y="105"/>
                  </a:cubicBezTo>
                  <a:cubicBezTo>
                    <a:pt x="61" y="0"/>
                    <a:pt x="61" y="0"/>
                    <a:pt x="61" y="0"/>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72" name="Freeform 37"/>
            <p:cNvSpPr>
              <a:spLocks/>
            </p:cNvSpPr>
            <p:nvPr/>
          </p:nvSpPr>
          <p:spPr bwMode="auto">
            <a:xfrm>
              <a:off x="2109" y="2579"/>
              <a:ext cx="92" cy="85"/>
            </a:xfrm>
            <a:custGeom>
              <a:avLst/>
              <a:gdLst>
                <a:gd name="T0" fmla="*/ 0 w 92"/>
                <a:gd name="T1" fmla="*/ 0 h 85"/>
                <a:gd name="T2" fmla="*/ 26 w 92"/>
                <a:gd name="T3" fmla="*/ 0 h 85"/>
                <a:gd name="T4" fmla="*/ 47 w 92"/>
                <a:gd name="T5" fmla="*/ 59 h 85"/>
                <a:gd name="T6" fmla="*/ 47 w 92"/>
                <a:gd name="T7" fmla="*/ 59 h 85"/>
                <a:gd name="T8" fmla="*/ 66 w 92"/>
                <a:gd name="T9" fmla="*/ 0 h 85"/>
                <a:gd name="T10" fmla="*/ 92 w 92"/>
                <a:gd name="T11" fmla="*/ 0 h 85"/>
                <a:gd name="T12" fmla="*/ 92 w 92"/>
                <a:gd name="T13" fmla="*/ 85 h 85"/>
                <a:gd name="T14" fmla="*/ 76 w 92"/>
                <a:gd name="T15" fmla="*/ 85 h 85"/>
                <a:gd name="T16" fmla="*/ 76 w 92"/>
                <a:gd name="T17" fmla="*/ 24 h 85"/>
                <a:gd name="T18" fmla="*/ 76 w 92"/>
                <a:gd name="T19" fmla="*/ 24 h 85"/>
                <a:gd name="T20" fmla="*/ 54 w 92"/>
                <a:gd name="T21" fmla="*/ 85 h 85"/>
                <a:gd name="T22" fmla="*/ 40 w 92"/>
                <a:gd name="T23" fmla="*/ 85 h 85"/>
                <a:gd name="T24" fmla="*/ 19 w 92"/>
                <a:gd name="T25" fmla="*/ 26 h 85"/>
                <a:gd name="T26" fmla="*/ 19 w 92"/>
                <a:gd name="T27" fmla="*/ 26 h 85"/>
                <a:gd name="T28" fmla="*/ 19 w 92"/>
                <a:gd name="T29" fmla="*/ 85 h 85"/>
                <a:gd name="T30" fmla="*/ 0 w 92"/>
                <a:gd name="T31" fmla="*/ 85 h 85"/>
                <a:gd name="T32" fmla="*/ 0 w 92"/>
                <a:gd name="T3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85">
                  <a:moveTo>
                    <a:pt x="0" y="0"/>
                  </a:moveTo>
                  <a:lnTo>
                    <a:pt x="26" y="0"/>
                  </a:lnTo>
                  <a:lnTo>
                    <a:pt x="47" y="59"/>
                  </a:lnTo>
                  <a:lnTo>
                    <a:pt x="47" y="59"/>
                  </a:lnTo>
                  <a:lnTo>
                    <a:pt x="66" y="0"/>
                  </a:lnTo>
                  <a:lnTo>
                    <a:pt x="92" y="0"/>
                  </a:lnTo>
                  <a:lnTo>
                    <a:pt x="92" y="85"/>
                  </a:lnTo>
                  <a:lnTo>
                    <a:pt x="76" y="85"/>
                  </a:lnTo>
                  <a:lnTo>
                    <a:pt x="76" y="24"/>
                  </a:lnTo>
                  <a:lnTo>
                    <a:pt x="76" y="24"/>
                  </a:lnTo>
                  <a:lnTo>
                    <a:pt x="54" y="85"/>
                  </a:lnTo>
                  <a:lnTo>
                    <a:pt x="40" y="85"/>
                  </a:lnTo>
                  <a:lnTo>
                    <a:pt x="19" y="26"/>
                  </a:lnTo>
                  <a:lnTo>
                    <a:pt x="19" y="26"/>
                  </a:lnTo>
                  <a:lnTo>
                    <a:pt x="19" y="85"/>
                  </a:lnTo>
                  <a:lnTo>
                    <a:pt x="0" y="85"/>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73" name="Freeform 38"/>
            <p:cNvSpPr>
              <a:spLocks noEditPoints="1"/>
            </p:cNvSpPr>
            <p:nvPr/>
          </p:nvSpPr>
          <p:spPr bwMode="auto">
            <a:xfrm>
              <a:off x="2213" y="2600"/>
              <a:ext cx="59" cy="67"/>
            </a:xfrm>
            <a:custGeom>
              <a:avLst/>
              <a:gdLst>
                <a:gd name="T0" fmla="*/ 1 w 25"/>
                <a:gd name="T1" fmla="*/ 9 h 28"/>
                <a:gd name="T2" fmla="*/ 13 w 25"/>
                <a:gd name="T3" fmla="*/ 0 h 28"/>
                <a:gd name="T4" fmla="*/ 24 w 25"/>
                <a:gd name="T5" fmla="*/ 8 h 28"/>
                <a:gd name="T6" fmla="*/ 24 w 25"/>
                <a:gd name="T7" fmla="*/ 21 h 28"/>
                <a:gd name="T8" fmla="*/ 25 w 25"/>
                <a:gd name="T9" fmla="*/ 27 h 28"/>
                <a:gd name="T10" fmla="*/ 18 w 25"/>
                <a:gd name="T11" fmla="*/ 27 h 28"/>
                <a:gd name="T12" fmla="*/ 17 w 25"/>
                <a:gd name="T13" fmla="*/ 25 h 28"/>
                <a:gd name="T14" fmla="*/ 9 w 25"/>
                <a:gd name="T15" fmla="*/ 28 h 28"/>
                <a:gd name="T16" fmla="*/ 0 w 25"/>
                <a:gd name="T17" fmla="*/ 20 h 28"/>
                <a:gd name="T18" fmla="*/ 9 w 25"/>
                <a:gd name="T19" fmla="*/ 12 h 28"/>
                <a:gd name="T20" fmla="*/ 17 w 25"/>
                <a:gd name="T21" fmla="*/ 9 h 28"/>
                <a:gd name="T22" fmla="*/ 13 w 25"/>
                <a:gd name="T23" fmla="*/ 5 h 28"/>
                <a:gd name="T24" fmla="*/ 8 w 25"/>
                <a:gd name="T25" fmla="*/ 9 h 28"/>
                <a:gd name="T26" fmla="*/ 1 w 25"/>
                <a:gd name="T27" fmla="*/ 9 h 28"/>
                <a:gd name="T28" fmla="*/ 17 w 25"/>
                <a:gd name="T29" fmla="*/ 14 h 28"/>
                <a:gd name="T30" fmla="*/ 11 w 25"/>
                <a:gd name="T31" fmla="*/ 16 h 28"/>
                <a:gd name="T32" fmla="*/ 7 w 25"/>
                <a:gd name="T33" fmla="*/ 20 h 28"/>
                <a:gd name="T34" fmla="*/ 11 w 25"/>
                <a:gd name="T35" fmla="*/ 23 h 28"/>
                <a:gd name="T36" fmla="*/ 17 w 25"/>
                <a:gd name="T37" fmla="*/ 17 h 28"/>
                <a:gd name="T38" fmla="*/ 17 w 25"/>
                <a:gd name="T39"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8">
                  <a:moveTo>
                    <a:pt x="1" y="9"/>
                  </a:moveTo>
                  <a:cubicBezTo>
                    <a:pt x="1" y="2"/>
                    <a:pt x="7" y="0"/>
                    <a:pt x="13" y="0"/>
                  </a:cubicBezTo>
                  <a:cubicBezTo>
                    <a:pt x="18" y="0"/>
                    <a:pt x="24" y="1"/>
                    <a:pt x="24" y="8"/>
                  </a:cubicBezTo>
                  <a:cubicBezTo>
                    <a:pt x="24" y="21"/>
                    <a:pt x="24" y="21"/>
                    <a:pt x="24" y="21"/>
                  </a:cubicBezTo>
                  <a:cubicBezTo>
                    <a:pt x="24" y="24"/>
                    <a:pt x="25" y="26"/>
                    <a:pt x="25" y="27"/>
                  </a:cubicBezTo>
                  <a:cubicBezTo>
                    <a:pt x="18" y="27"/>
                    <a:pt x="18" y="27"/>
                    <a:pt x="18" y="27"/>
                  </a:cubicBezTo>
                  <a:cubicBezTo>
                    <a:pt x="18" y="26"/>
                    <a:pt x="18" y="25"/>
                    <a:pt x="17" y="25"/>
                  </a:cubicBezTo>
                  <a:cubicBezTo>
                    <a:pt x="15" y="27"/>
                    <a:pt x="12" y="28"/>
                    <a:pt x="9" y="28"/>
                  </a:cubicBezTo>
                  <a:cubicBezTo>
                    <a:pt x="4" y="28"/>
                    <a:pt x="0" y="25"/>
                    <a:pt x="0" y="20"/>
                  </a:cubicBezTo>
                  <a:cubicBezTo>
                    <a:pt x="0" y="14"/>
                    <a:pt x="4" y="13"/>
                    <a:pt x="9" y="12"/>
                  </a:cubicBezTo>
                  <a:cubicBezTo>
                    <a:pt x="13" y="11"/>
                    <a:pt x="17" y="11"/>
                    <a:pt x="17" y="9"/>
                  </a:cubicBezTo>
                  <a:cubicBezTo>
                    <a:pt x="17" y="5"/>
                    <a:pt x="15" y="5"/>
                    <a:pt x="13" y="5"/>
                  </a:cubicBezTo>
                  <a:cubicBezTo>
                    <a:pt x="10" y="5"/>
                    <a:pt x="8" y="6"/>
                    <a:pt x="8" y="9"/>
                  </a:cubicBezTo>
                  <a:lnTo>
                    <a:pt x="1" y="9"/>
                  </a:lnTo>
                  <a:close/>
                  <a:moveTo>
                    <a:pt x="17" y="14"/>
                  </a:moveTo>
                  <a:cubicBezTo>
                    <a:pt x="16" y="15"/>
                    <a:pt x="13" y="15"/>
                    <a:pt x="11" y="16"/>
                  </a:cubicBezTo>
                  <a:cubicBezTo>
                    <a:pt x="9" y="16"/>
                    <a:pt x="7" y="17"/>
                    <a:pt x="7" y="20"/>
                  </a:cubicBezTo>
                  <a:cubicBezTo>
                    <a:pt x="7" y="22"/>
                    <a:pt x="9" y="23"/>
                    <a:pt x="11" y="23"/>
                  </a:cubicBezTo>
                  <a:cubicBezTo>
                    <a:pt x="17" y="23"/>
                    <a:pt x="17" y="19"/>
                    <a:pt x="17" y="17"/>
                  </a:cubicBezTo>
                  <a:lnTo>
                    <a:pt x="17"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74" name="Freeform 39"/>
            <p:cNvSpPr>
              <a:spLocks/>
            </p:cNvSpPr>
            <p:nvPr/>
          </p:nvSpPr>
          <p:spPr bwMode="auto">
            <a:xfrm>
              <a:off x="2284" y="2579"/>
              <a:ext cx="61" cy="85"/>
            </a:xfrm>
            <a:custGeom>
              <a:avLst/>
              <a:gdLst>
                <a:gd name="T0" fmla="*/ 0 w 61"/>
                <a:gd name="T1" fmla="*/ 0 h 85"/>
                <a:gd name="T2" fmla="*/ 16 w 61"/>
                <a:gd name="T3" fmla="*/ 0 h 85"/>
                <a:gd name="T4" fmla="*/ 16 w 61"/>
                <a:gd name="T5" fmla="*/ 45 h 85"/>
                <a:gd name="T6" fmla="*/ 38 w 61"/>
                <a:gd name="T7" fmla="*/ 24 h 85"/>
                <a:gd name="T8" fmla="*/ 59 w 61"/>
                <a:gd name="T9" fmla="*/ 24 h 85"/>
                <a:gd name="T10" fmla="*/ 35 w 61"/>
                <a:gd name="T11" fmla="*/ 47 h 85"/>
                <a:gd name="T12" fmla="*/ 61 w 61"/>
                <a:gd name="T13" fmla="*/ 85 h 85"/>
                <a:gd name="T14" fmla="*/ 40 w 61"/>
                <a:gd name="T15" fmla="*/ 85 h 85"/>
                <a:gd name="T16" fmla="*/ 23 w 61"/>
                <a:gd name="T17" fmla="*/ 57 h 85"/>
                <a:gd name="T18" fmla="*/ 16 w 61"/>
                <a:gd name="T19" fmla="*/ 64 h 85"/>
                <a:gd name="T20" fmla="*/ 16 w 61"/>
                <a:gd name="T21" fmla="*/ 85 h 85"/>
                <a:gd name="T22" fmla="*/ 0 w 61"/>
                <a:gd name="T23" fmla="*/ 85 h 85"/>
                <a:gd name="T24" fmla="*/ 0 w 61"/>
                <a:gd name="T2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85">
                  <a:moveTo>
                    <a:pt x="0" y="0"/>
                  </a:moveTo>
                  <a:lnTo>
                    <a:pt x="16" y="0"/>
                  </a:lnTo>
                  <a:lnTo>
                    <a:pt x="16" y="45"/>
                  </a:lnTo>
                  <a:lnTo>
                    <a:pt x="38" y="24"/>
                  </a:lnTo>
                  <a:lnTo>
                    <a:pt x="59" y="24"/>
                  </a:lnTo>
                  <a:lnTo>
                    <a:pt x="35" y="47"/>
                  </a:lnTo>
                  <a:lnTo>
                    <a:pt x="61" y="85"/>
                  </a:lnTo>
                  <a:lnTo>
                    <a:pt x="40" y="85"/>
                  </a:lnTo>
                  <a:lnTo>
                    <a:pt x="23" y="57"/>
                  </a:lnTo>
                  <a:lnTo>
                    <a:pt x="16" y="64"/>
                  </a:lnTo>
                  <a:lnTo>
                    <a:pt x="16" y="85"/>
                  </a:lnTo>
                  <a:lnTo>
                    <a:pt x="0" y="85"/>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75" name="Freeform 40"/>
            <p:cNvSpPr>
              <a:spLocks noEditPoints="1"/>
            </p:cNvSpPr>
            <p:nvPr/>
          </p:nvSpPr>
          <p:spPr bwMode="auto">
            <a:xfrm>
              <a:off x="2350" y="2579"/>
              <a:ext cx="16" cy="85"/>
            </a:xfrm>
            <a:custGeom>
              <a:avLst/>
              <a:gdLst>
                <a:gd name="T0" fmla="*/ 16 w 16"/>
                <a:gd name="T1" fmla="*/ 14 h 85"/>
                <a:gd name="T2" fmla="*/ 0 w 16"/>
                <a:gd name="T3" fmla="*/ 14 h 85"/>
                <a:gd name="T4" fmla="*/ 0 w 16"/>
                <a:gd name="T5" fmla="*/ 0 h 85"/>
                <a:gd name="T6" fmla="*/ 16 w 16"/>
                <a:gd name="T7" fmla="*/ 0 h 85"/>
                <a:gd name="T8" fmla="*/ 16 w 16"/>
                <a:gd name="T9" fmla="*/ 14 h 85"/>
                <a:gd name="T10" fmla="*/ 0 w 16"/>
                <a:gd name="T11" fmla="*/ 24 h 85"/>
                <a:gd name="T12" fmla="*/ 16 w 16"/>
                <a:gd name="T13" fmla="*/ 24 h 85"/>
                <a:gd name="T14" fmla="*/ 16 w 16"/>
                <a:gd name="T15" fmla="*/ 85 h 85"/>
                <a:gd name="T16" fmla="*/ 0 w 16"/>
                <a:gd name="T17" fmla="*/ 85 h 85"/>
                <a:gd name="T18" fmla="*/ 0 w 16"/>
                <a:gd name="T19" fmla="*/ 2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85">
                  <a:moveTo>
                    <a:pt x="16" y="14"/>
                  </a:moveTo>
                  <a:lnTo>
                    <a:pt x="0" y="14"/>
                  </a:lnTo>
                  <a:lnTo>
                    <a:pt x="0" y="0"/>
                  </a:lnTo>
                  <a:lnTo>
                    <a:pt x="16" y="0"/>
                  </a:lnTo>
                  <a:lnTo>
                    <a:pt x="16" y="14"/>
                  </a:lnTo>
                  <a:close/>
                  <a:moveTo>
                    <a:pt x="0" y="24"/>
                  </a:moveTo>
                  <a:lnTo>
                    <a:pt x="16" y="24"/>
                  </a:lnTo>
                  <a:lnTo>
                    <a:pt x="16" y="85"/>
                  </a:lnTo>
                  <a:lnTo>
                    <a:pt x="0" y="85"/>
                  </a:lnTo>
                  <a:lnTo>
                    <a:pt x="0" y="2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76" name="Freeform 41"/>
            <p:cNvSpPr>
              <a:spLocks/>
            </p:cNvSpPr>
            <p:nvPr/>
          </p:nvSpPr>
          <p:spPr bwMode="auto">
            <a:xfrm>
              <a:off x="2378" y="2600"/>
              <a:ext cx="59" cy="64"/>
            </a:xfrm>
            <a:custGeom>
              <a:avLst/>
              <a:gdLst>
                <a:gd name="T0" fmla="*/ 0 w 25"/>
                <a:gd name="T1" fmla="*/ 1 h 27"/>
                <a:gd name="T2" fmla="*/ 7 w 25"/>
                <a:gd name="T3" fmla="*/ 1 h 27"/>
                <a:gd name="T4" fmla="*/ 7 w 25"/>
                <a:gd name="T5" fmla="*/ 5 h 27"/>
                <a:gd name="T6" fmla="*/ 7 w 25"/>
                <a:gd name="T7" fmla="*/ 5 h 27"/>
                <a:gd name="T8" fmla="*/ 15 w 25"/>
                <a:gd name="T9" fmla="*/ 0 h 27"/>
                <a:gd name="T10" fmla="*/ 25 w 25"/>
                <a:gd name="T11" fmla="*/ 11 h 27"/>
                <a:gd name="T12" fmla="*/ 25 w 25"/>
                <a:gd name="T13" fmla="*/ 27 h 27"/>
                <a:gd name="T14" fmla="*/ 18 w 25"/>
                <a:gd name="T15" fmla="*/ 27 h 27"/>
                <a:gd name="T16" fmla="*/ 18 w 25"/>
                <a:gd name="T17" fmla="*/ 12 h 27"/>
                <a:gd name="T18" fmla="*/ 13 w 25"/>
                <a:gd name="T19" fmla="*/ 6 h 27"/>
                <a:gd name="T20" fmla="*/ 8 w 25"/>
                <a:gd name="T21" fmla="*/ 13 h 27"/>
                <a:gd name="T22" fmla="*/ 8 w 25"/>
                <a:gd name="T23" fmla="*/ 27 h 27"/>
                <a:gd name="T24" fmla="*/ 0 w 25"/>
                <a:gd name="T25" fmla="*/ 27 h 27"/>
                <a:gd name="T26" fmla="*/ 0 w 25"/>
                <a:gd name="T2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7">
                  <a:moveTo>
                    <a:pt x="0" y="1"/>
                  </a:moveTo>
                  <a:cubicBezTo>
                    <a:pt x="7" y="1"/>
                    <a:pt x="7" y="1"/>
                    <a:pt x="7" y="1"/>
                  </a:cubicBezTo>
                  <a:cubicBezTo>
                    <a:pt x="7" y="5"/>
                    <a:pt x="7" y="5"/>
                    <a:pt x="7" y="5"/>
                  </a:cubicBezTo>
                  <a:cubicBezTo>
                    <a:pt x="7" y="5"/>
                    <a:pt x="7" y="5"/>
                    <a:pt x="7" y="5"/>
                  </a:cubicBezTo>
                  <a:cubicBezTo>
                    <a:pt x="9" y="2"/>
                    <a:pt x="12" y="0"/>
                    <a:pt x="15" y="0"/>
                  </a:cubicBezTo>
                  <a:cubicBezTo>
                    <a:pt x="23" y="0"/>
                    <a:pt x="25" y="4"/>
                    <a:pt x="25" y="11"/>
                  </a:cubicBezTo>
                  <a:cubicBezTo>
                    <a:pt x="25" y="27"/>
                    <a:pt x="25" y="27"/>
                    <a:pt x="25" y="27"/>
                  </a:cubicBezTo>
                  <a:cubicBezTo>
                    <a:pt x="18" y="27"/>
                    <a:pt x="18" y="27"/>
                    <a:pt x="18" y="27"/>
                  </a:cubicBezTo>
                  <a:cubicBezTo>
                    <a:pt x="18" y="12"/>
                    <a:pt x="18" y="12"/>
                    <a:pt x="18" y="12"/>
                  </a:cubicBezTo>
                  <a:cubicBezTo>
                    <a:pt x="18" y="8"/>
                    <a:pt x="17" y="6"/>
                    <a:pt x="13" y="6"/>
                  </a:cubicBezTo>
                  <a:cubicBezTo>
                    <a:pt x="9" y="6"/>
                    <a:pt x="8" y="8"/>
                    <a:pt x="8" y="13"/>
                  </a:cubicBezTo>
                  <a:cubicBezTo>
                    <a:pt x="8" y="27"/>
                    <a:pt x="8" y="27"/>
                    <a:pt x="8" y="27"/>
                  </a:cubicBezTo>
                  <a:cubicBezTo>
                    <a:pt x="0" y="27"/>
                    <a:pt x="0" y="27"/>
                    <a:pt x="0" y="27"/>
                  </a:cubicBezTo>
                  <a:lnTo>
                    <a:pt x="0" y="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77" name="Freeform 42"/>
            <p:cNvSpPr>
              <a:spLocks noEditPoints="1"/>
            </p:cNvSpPr>
            <p:nvPr/>
          </p:nvSpPr>
          <p:spPr bwMode="auto">
            <a:xfrm>
              <a:off x="2447" y="2600"/>
              <a:ext cx="61" cy="88"/>
            </a:xfrm>
            <a:custGeom>
              <a:avLst/>
              <a:gdLst>
                <a:gd name="T0" fmla="*/ 26 w 26"/>
                <a:gd name="T1" fmla="*/ 25 h 37"/>
                <a:gd name="T2" fmla="*/ 12 w 26"/>
                <a:gd name="T3" fmla="*/ 37 h 37"/>
                <a:gd name="T4" fmla="*/ 1 w 26"/>
                <a:gd name="T5" fmla="*/ 29 h 37"/>
                <a:gd name="T6" fmla="*/ 8 w 26"/>
                <a:gd name="T7" fmla="*/ 29 h 37"/>
                <a:gd name="T8" fmla="*/ 13 w 26"/>
                <a:gd name="T9" fmla="*/ 32 h 37"/>
                <a:gd name="T10" fmla="*/ 19 w 26"/>
                <a:gd name="T11" fmla="*/ 26 h 37"/>
                <a:gd name="T12" fmla="*/ 19 w 26"/>
                <a:gd name="T13" fmla="*/ 22 h 37"/>
                <a:gd name="T14" fmla="*/ 19 w 26"/>
                <a:gd name="T15" fmla="*/ 22 h 37"/>
                <a:gd name="T16" fmla="*/ 11 w 26"/>
                <a:gd name="T17" fmla="*/ 26 h 37"/>
                <a:gd name="T18" fmla="*/ 0 w 26"/>
                <a:gd name="T19" fmla="*/ 13 h 37"/>
                <a:gd name="T20" fmla="*/ 11 w 26"/>
                <a:gd name="T21" fmla="*/ 0 h 37"/>
                <a:gd name="T22" fmla="*/ 19 w 26"/>
                <a:gd name="T23" fmla="*/ 4 h 37"/>
                <a:gd name="T24" fmla="*/ 19 w 26"/>
                <a:gd name="T25" fmla="*/ 4 h 37"/>
                <a:gd name="T26" fmla="*/ 19 w 26"/>
                <a:gd name="T27" fmla="*/ 1 h 37"/>
                <a:gd name="T28" fmla="*/ 26 w 26"/>
                <a:gd name="T29" fmla="*/ 1 h 37"/>
                <a:gd name="T30" fmla="*/ 26 w 26"/>
                <a:gd name="T31" fmla="*/ 25 h 37"/>
                <a:gd name="T32" fmla="*/ 19 w 26"/>
                <a:gd name="T33" fmla="*/ 14 h 37"/>
                <a:gd name="T34" fmla="*/ 13 w 26"/>
                <a:gd name="T35" fmla="*/ 6 h 37"/>
                <a:gd name="T36" fmla="*/ 7 w 26"/>
                <a:gd name="T37" fmla="*/ 13 h 37"/>
                <a:gd name="T38" fmla="*/ 13 w 26"/>
                <a:gd name="T39" fmla="*/ 21 h 37"/>
                <a:gd name="T40" fmla="*/ 19 w 26"/>
                <a:gd name="T41"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7">
                  <a:moveTo>
                    <a:pt x="26" y="25"/>
                  </a:moveTo>
                  <a:cubicBezTo>
                    <a:pt x="26" y="30"/>
                    <a:pt x="25" y="37"/>
                    <a:pt x="12" y="37"/>
                  </a:cubicBezTo>
                  <a:cubicBezTo>
                    <a:pt x="7" y="37"/>
                    <a:pt x="1" y="35"/>
                    <a:pt x="1" y="29"/>
                  </a:cubicBezTo>
                  <a:cubicBezTo>
                    <a:pt x="8" y="29"/>
                    <a:pt x="8" y="29"/>
                    <a:pt x="8" y="29"/>
                  </a:cubicBezTo>
                  <a:cubicBezTo>
                    <a:pt x="9" y="31"/>
                    <a:pt x="11" y="32"/>
                    <a:pt x="13" y="32"/>
                  </a:cubicBezTo>
                  <a:cubicBezTo>
                    <a:pt x="17" y="32"/>
                    <a:pt x="19" y="29"/>
                    <a:pt x="19" y="26"/>
                  </a:cubicBezTo>
                  <a:cubicBezTo>
                    <a:pt x="19" y="22"/>
                    <a:pt x="19" y="22"/>
                    <a:pt x="19" y="22"/>
                  </a:cubicBezTo>
                  <a:cubicBezTo>
                    <a:pt x="19" y="22"/>
                    <a:pt x="19" y="22"/>
                    <a:pt x="19" y="22"/>
                  </a:cubicBezTo>
                  <a:cubicBezTo>
                    <a:pt x="18" y="25"/>
                    <a:pt x="14" y="26"/>
                    <a:pt x="11" y="26"/>
                  </a:cubicBezTo>
                  <a:cubicBezTo>
                    <a:pt x="3" y="26"/>
                    <a:pt x="0" y="20"/>
                    <a:pt x="0" y="13"/>
                  </a:cubicBezTo>
                  <a:cubicBezTo>
                    <a:pt x="0" y="6"/>
                    <a:pt x="4" y="0"/>
                    <a:pt x="11" y="0"/>
                  </a:cubicBezTo>
                  <a:cubicBezTo>
                    <a:pt x="15" y="0"/>
                    <a:pt x="17" y="1"/>
                    <a:pt x="19" y="4"/>
                  </a:cubicBezTo>
                  <a:cubicBezTo>
                    <a:pt x="19" y="4"/>
                    <a:pt x="19" y="4"/>
                    <a:pt x="19" y="4"/>
                  </a:cubicBezTo>
                  <a:cubicBezTo>
                    <a:pt x="19" y="1"/>
                    <a:pt x="19" y="1"/>
                    <a:pt x="19" y="1"/>
                  </a:cubicBezTo>
                  <a:cubicBezTo>
                    <a:pt x="26" y="1"/>
                    <a:pt x="26" y="1"/>
                    <a:pt x="26" y="1"/>
                  </a:cubicBezTo>
                  <a:lnTo>
                    <a:pt x="26" y="25"/>
                  </a:lnTo>
                  <a:close/>
                  <a:moveTo>
                    <a:pt x="19" y="14"/>
                  </a:moveTo>
                  <a:cubicBezTo>
                    <a:pt x="19" y="9"/>
                    <a:pt x="18" y="6"/>
                    <a:pt x="13" y="6"/>
                  </a:cubicBezTo>
                  <a:cubicBezTo>
                    <a:pt x="9" y="6"/>
                    <a:pt x="7" y="9"/>
                    <a:pt x="7" y="13"/>
                  </a:cubicBezTo>
                  <a:cubicBezTo>
                    <a:pt x="7" y="17"/>
                    <a:pt x="9" y="21"/>
                    <a:pt x="13" y="21"/>
                  </a:cubicBezTo>
                  <a:cubicBezTo>
                    <a:pt x="17" y="21"/>
                    <a:pt x="19" y="17"/>
                    <a:pt x="19" y="1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78" name="Freeform 43"/>
            <p:cNvSpPr>
              <a:spLocks/>
            </p:cNvSpPr>
            <p:nvPr/>
          </p:nvSpPr>
          <p:spPr bwMode="auto">
            <a:xfrm>
              <a:off x="2548" y="2577"/>
              <a:ext cx="74" cy="90"/>
            </a:xfrm>
            <a:custGeom>
              <a:avLst/>
              <a:gdLst>
                <a:gd name="T0" fmla="*/ 8 w 31"/>
                <a:gd name="T1" fmla="*/ 25 h 38"/>
                <a:gd name="T2" fmla="*/ 16 w 31"/>
                <a:gd name="T3" fmla="*/ 32 h 38"/>
                <a:gd name="T4" fmla="*/ 23 w 31"/>
                <a:gd name="T5" fmla="*/ 27 h 38"/>
                <a:gd name="T6" fmla="*/ 12 w 31"/>
                <a:gd name="T7" fmla="*/ 21 h 38"/>
                <a:gd name="T8" fmla="*/ 2 w 31"/>
                <a:gd name="T9" fmla="*/ 11 h 38"/>
                <a:gd name="T10" fmla="*/ 15 w 31"/>
                <a:gd name="T11" fmla="*/ 0 h 38"/>
                <a:gd name="T12" fmla="*/ 30 w 31"/>
                <a:gd name="T13" fmla="*/ 12 h 38"/>
                <a:gd name="T14" fmla="*/ 22 w 31"/>
                <a:gd name="T15" fmla="*/ 12 h 38"/>
                <a:gd name="T16" fmla="*/ 15 w 31"/>
                <a:gd name="T17" fmla="*/ 6 h 38"/>
                <a:gd name="T18" fmla="*/ 9 w 31"/>
                <a:gd name="T19" fmla="*/ 10 h 38"/>
                <a:gd name="T20" fmla="*/ 20 w 31"/>
                <a:gd name="T21" fmla="*/ 16 h 38"/>
                <a:gd name="T22" fmla="*/ 31 w 31"/>
                <a:gd name="T23" fmla="*/ 26 h 38"/>
                <a:gd name="T24" fmla="*/ 16 w 31"/>
                <a:gd name="T25" fmla="*/ 38 h 38"/>
                <a:gd name="T26" fmla="*/ 0 w 31"/>
                <a:gd name="T27" fmla="*/ 25 h 38"/>
                <a:gd name="T28" fmla="*/ 8 w 31"/>
                <a:gd name="T29"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38">
                  <a:moveTo>
                    <a:pt x="8" y="25"/>
                  </a:moveTo>
                  <a:cubicBezTo>
                    <a:pt x="8" y="30"/>
                    <a:pt x="12" y="32"/>
                    <a:pt x="16" y="32"/>
                  </a:cubicBezTo>
                  <a:cubicBezTo>
                    <a:pt x="19" y="32"/>
                    <a:pt x="23" y="31"/>
                    <a:pt x="23" y="27"/>
                  </a:cubicBezTo>
                  <a:cubicBezTo>
                    <a:pt x="23" y="23"/>
                    <a:pt x="18" y="23"/>
                    <a:pt x="12" y="21"/>
                  </a:cubicBezTo>
                  <a:cubicBezTo>
                    <a:pt x="7" y="20"/>
                    <a:pt x="2" y="18"/>
                    <a:pt x="2" y="11"/>
                  </a:cubicBezTo>
                  <a:cubicBezTo>
                    <a:pt x="2" y="4"/>
                    <a:pt x="9" y="0"/>
                    <a:pt x="15" y="0"/>
                  </a:cubicBezTo>
                  <a:cubicBezTo>
                    <a:pt x="23" y="0"/>
                    <a:pt x="30" y="3"/>
                    <a:pt x="30" y="12"/>
                  </a:cubicBezTo>
                  <a:cubicBezTo>
                    <a:pt x="22" y="12"/>
                    <a:pt x="22" y="12"/>
                    <a:pt x="22" y="12"/>
                  </a:cubicBezTo>
                  <a:cubicBezTo>
                    <a:pt x="22" y="7"/>
                    <a:pt x="18" y="6"/>
                    <a:pt x="15" y="6"/>
                  </a:cubicBezTo>
                  <a:cubicBezTo>
                    <a:pt x="12" y="6"/>
                    <a:pt x="9" y="7"/>
                    <a:pt x="9" y="10"/>
                  </a:cubicBezTo>
                  <a:cubicBezTo>
                    <a:pt x="9" y="13"/>
                    <a:pt x="11" y="13"/>
                    <a:pt x="20" y="16"/>
                  </a:cubicBezTo>
                  <a:cubicBezTo>
                    <a:pt x="23" y="16"/>
                    <a:pt x="31" y="18"/>
                    <a:pt x="31" y="26"/>
                  </a:cubicBezTo>
                  <a:cubicBezTo>
                    <a:pt x="31" y="33"/>
                    <a:pt x="26" y="38"/>
                    <a:pt x="16" y="38"/>
                  </a:cubicBezTo>
                  <a:cubicBezTo>
                    <a:pt x="8" y="38"/>
                    <a:pt x="0" y="34"/>
                    <a:pt x="0" y="25"/>
                  </a:cubicBezTo>
                  <a:lnTo>
                    <a:pt x="8" y="2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79" name="Freeform 44"/>
            <p:cNvSpPr>
              <a:spLocks noEditPoints="1"/>
            </p:cNvSpPr>
            <p:nvPr/>
          </p:nvSpPr>
          <p:spPr bwMode="auto">
            <a:xfrm>
              <a:off x="2626" y="2600"/>
              <a:ext cx="62" cy="67"/>
            </a:xfrm>
            <a:custGeom>
              <a:avLst/>
              <a:gdLst>
                <a:gd name="T0" fmla="*/ 7 w 26"/>
                <a:gd name="T1" fmla="*/ 16 h 28"/>
                <a:gd name="T2" fmla="*/ 13 w 26"/>
                <a:gd name="T3" fmla="*/ 22 h 28"/>
                <a:gd name="T4" fmla="*/ 19 w 26"/>
                <a:gd name="T5" fmla="*/ 19 h 28"/>
                <a:gd name="T6" fmla="*/ 25 w 26"/>
                <a:gd name="T7" fmla="*/ 19 h 28"/>
                <a:gd name="T8" fmla="*/ 13 w 26"/>
                <a:gd name="T9" fmla="*/ 28 h 28"/>
                <a:gd name="T10" fmla="*/ 0 w 26"/>
                <a:gd name="T11" fmla="*/ 14 h 28"/>
                <a:gd name="T12" fmla="*/ 13 w 26"/>
                <a:gd name="T13" fmla="*/ 0 h 28"/>
                <a:gd name="T14" fmla="*/ 26 w 26"/>
                <a:gd name="T15" fmla="*/ 16 h 28"/>
                <a:gd name="T16" fmla="*/ 7 w 26"/>
                <a:gd name="T17" fmla="*/ 16 h 28"/>
                <a:gd name="T18" fmla="*/ 19 w 26"/>
                <a:gd name="T19" fmla="*/ 11 h 28"/>
                <a:gd name="T20" fmla="*/ 13 w 26"/>
                <a:gd name="T21" fmla="*/ 6 h 28"/>
                <a:gd name="T22" fmla="*/ 7 w 26"/>
                <a:gd name="T23" fmla="*/ 11 h 28"/>
                <a:gd name="T24" fmla="*/ 19 w 26"/>
                <a:gd name="T25"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8">
                  <a:moveTo>
                    <a:pt x="7" y="16"/>
                  </a:moveTo>
                  <a:cubicBezTo>
                    <a:pt x="7" y="20"/>
                    <a:pt x="9" y="22"/>
                    <a:pt x="13" y="22"/>
                  </a:cubicBezTo>
                  <a:cubicBezTo>
                    <a:pt x="16" y="22"/>
                    <a:pt x="19" y="21"/>
                    <a:pt x="19" y="19"/>
                  </a:cubicBezTo>
                  <a:cubicBezTo>
                    <a:pt x="25" y="19"/>
                    <a:pt x="25" y="19"/>
                    <a:pt x="25" y="19"/>
                  </a:cubicBezTo>
                  <a:cubicBezTo>
                    <a:pt x="23" y="25"/>
                    <a:pt x="19" y="28"/>
                    <a:pt x="13" y="28"/>
                  </a:cubicBezTo>
                  <a:cubicBezTo>
                    <a:pt x="5" y="28"/>
                    <a:pt x="0" y="22"/>
                    <a:pt x="0" y="14"/>
                  </a:cubicBezTo>
                  <a:cubicBezTo>
                    <a:pt x="0" y="6"/>
                    <a:pt x="5" y="0"/>
                    <a:pt x="13" y="0"/>
                  </a:cubicBezTo>
                  <a:cubicBezTo>
                    <a:pt x="22" y="0"/>
                    <a:pt x="26" y="8"/>
                    <a:pt x="26" y="16"/>
                  </a:cubicBezTo>
                  <a:lnTo>
                    <a:pt x="7" y="16"/>
                  </a:lnTo>
                  <a:close/>
                  <a:moveTo>
                    <a:pt x="19" y="11"/>
                  </a:moveTo>
                  <a:cubicBezTo>
                    <a:pt x="18" y="8"/>
                    <a:pt x="17" y="6"/>
                    <a:pt x="13" y="6"/>
                  </a:cubicBezTo>
                  <a:cubicBezTo>
                    <a:pt x="8" y="6"/>
                    <a:pt x="7" y="9"/>
                    <a:pt x="7" y="11"/>
                  </a:cubicBezTo>
                  <a:lnTo>
                    <a:pt x="19" y="1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80" name="Freeform 45"/>
            <p:cNvSpPr>
              <a:spLocks/>
            </p:cNvSpPr>
            <p:nvPr/>
          </p:nvSpPr>
          <p:spPr bwMode="auto">
            <a:xfrm>
              <a:off x="2695" y="2600"/>
              <a:ext cx="61" cy="67"/>
            </a:xfrm>
            <a:custGeom>
              <a:avLst/>
              <a:gdLst>
                <a:gd name="T0" fmla="*/ 18 w 26"/>
                <a:gd name="T1" fmla="*/ 10 h 28"/>
                <a:gd name="T2" fmla="*/ 13 w 26"/>
                <a:gd name="T3" fmla="*/ 6 h 28"/>
                <a:gd name="T4" fmla="*/ 7 w 26"/>
                <a:gd name="T5" fmla="*/ 14 h 28"/>
                <a:gd name="T6" fmla="*/ 13 w 26"/>
                <a:gd name="T7" fmla="*/ 22 h 28"/>
                <a:gd name="T8" fmla="*/ 19 w 26"/>
                <a:gd name="T9" fmla="*/ 17 h 28"/>
                <a:gd name="T10" fmla="*/ 26 w 26"/>
                <a:gd name="T11" fmla="*/ 17 h 28"/>
                <a:gd name="T12" fmla="*/ 13 w 26"/>
                <a:gd name="T13" fmla="*/ 28 h 28"/>
                <a:gd name="T14" fmla="*/ 0 w 26"/>
                <a:gd name="T15" fmla="*/ 14 h 28"/>
                <a:gd name="T16" fmla="*/ 13 w 26"/>
                <a:gd name="T17" fmla="*/ 0 h 28"/>
                <a:gd name="T18" fmla="*/ 25 w 26"/>
                <a:gd name="T19" fmla="*/ 10 h 28"/>
                <a:gd name="T20" fmla="*/ 18 w 26"/>
                <a:gd name="T21"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8">
                  <a:moveTo>
                    <a:pt x="18" y="10"/>
                  </a:moveTo>
                  <a:cubicBezTo>
                    <a:pt x="18" y="7"/>
                    <a:pt x="16" y="6"/>
                    <a:pt x="13" y="6"/>
                  </a:cubicBezTo>
                  <a:cubicBezTo>
                    <a:pt x="9" y="6"/>
                    <a:pt x="7" y="10"/>
                    <a:pt x="7" y="14"/>
                  </a:cubicBezTo>
                  <a:cubicBezTo>
                    <a:pt x="7" y="18"/>
                    <a:pt x="8" y="22"/>
                    <a:pt x="13" y="22"/>
                  </a:cubicBezTo>
                  <a:cubicBezTo>
                    <a:pt x="16" y="22"/>
                    <a:pt x="18" y="20"/>
                    <a:pt x="19" y="17"/>
                  </a:cubicBezTo>
                  <a:cubicBezTo>
                    <a:pt x="26" y="17"/>
                    <a:pt x="26" y="17"/>
                    <a:pt x="26" y="17"/>
                  </a:cubicBezTo>
                  <a:cubicBezTo>
                    <a:pt x="25" y="24"/>
                    <a:pt x="20" y="28"/>
                    <a:pt x="13" y="28"/>
                  </a:cubicBezTo>
                  <a:cubicBezTo>
                    <a:pt x="5" y="28"/>
                    <a:pt x="0" y="22"/>
                    <a:pt x="0" y="14"/>
                  </a:cubicBezTo>
                  <a:cubicBezTo>
                    <a:pt x="0" y="6"/>
                    <a:pt x="5" y="0"/>
                    <a:pt x="13" y="0"/>
                  </a:cubicBezTo>
                  <a:cubicBezTo>
                    <a:pt x="19" y="0"/>
                    <a:pt x="25" y="3"/>
                    <a:pt x="25" y="10"/>
                  </a:cubicBezTo>
                  <a:lnTo>
                    <a:pt x="18" y="1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81" name="Freeform 46"/>
            <p:cNvSpPr>
              <a:spLocks/>
            </p:cNvSpPr>
            <p:nvPr/>
          </p:nvSpPr>
          <p:spPr bwMode="auto">
            <a:xfrm>
              <a:off x="2763" y="2603"/>
              <a:ext cx="59" cy="64"/>
            </a:xfrm>
            <a:custGeom>
              <a:avLst/>
              <a:gdLst>
                <a:gd name="T0" fmla="*/ 25 w 25"/>
                <a:gd name="T1" fmla="*/ 26 h 27"/>
                <a:gd name="T2" fmla="*/ 18 w 25"/>
                <a:gd name="T3" fmla="*/ 26 h 27"/>
                <a:gd name="T4" fmla="*/ 18 w 25"/>
                <a:gd name="T5" fmla="*/ 22 h 27"/>
                <a:gd name="T6" fmla="*/ 18 w 25"/>
                <a:gd name="T7" fmla="*/ 22 h 27"/>
                <a:gd name="T8" fmla="*/ 10 w 25"/>
                <a:gd name="T9" fmla="*/ 27 h 27"/>
                <a:gd name="T10" fmla="*/ 0 w 25"/>
                <a:gd name="T11" fmla="*/ 16 h 27"/>
                <a:gd name="T12" fmla="*/ 0 w 25"/>
                <a:gd name="T13" fmla="*/ 0 h 27"/>
                <a:gd name="T14" fmla="*/ 7 w 25"/>
                <a:gd name="T15" fmla="*/ 0 h 27"/>
                <a:gd name="T16" fmla="*/ 7 w 25"/>
                <a:gd name="T17" fmla="*/ 15 h 27"/>
                <a:gd name="T18" fmla="*/ 12 w 25"/>
                <a:gd name="T19" fmla="*/ 21 h 27"/>
                <a:gd name="T20" fmla="*/ 18 w 25"/>
                <a:gd name="T21" fmla="*/ 14 h 27"/>
                <a:gd name="T22" fmla="*/ 18 w 25"/>
                <a:gd name="T23" fmla="*/ 0 h 27"/>
                <a:gd name="T24" fmla="*/ 25 w 25"/>
                <a:gd name="T25" fmla="*/ 0 h 27"/>
                <a:gd name="T26" fmla="*/ 25 w 25"/>
                <a:gd name="T2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7">
                  <a:moveTo>
                    <a:pt x="25" y="26"/>
                  </a:moveTo>
                  <a:cubicBezTo>
                    <a:pt x="18" y="26"/>
                    <a:pt x="18" y="26"/>
                    <a:pt x="18" y="26"/>
                  </a:cubicBezTo>
                  <a:cubicBezTo>
                    <a:pt x="18" y="22"/>
                    <a:pt x="18" y="22"/>
                    <a:pt x="18" y="22"/>
                  </a:cubicBezTo>
                  <a:cubicBezTo>
                    <a:pt x="18" y="22"/>
                    <a:pt x="18" y="22"/>
                    <a:pt x="18" y="22"/>
                  </a:cubicBezTo>
                  <a:cubicBezTo>
                    <a:pt x="16" y="25"/>
                    <a:pt x="13" y="27"/>
                    <a:pt x="10" y="27"/>
                  </a:cubicBezTo>
                  <a:cubicBezTo>
                    <a:pt x="2" y="27"/>
                    <a:pt x="0" y="22"/>
                    <a:pt x="0" y="16"/>
                  </a:cubicBezTo>
                  <a:cubicBezTo>
                    <a:pt x="0" y="0"/>
                    <a:pt x="0" y="0"/>
                    <a:pt x="0" y="0"/>
                  </a:cubicBezTo>
                  <a:cubicBezTo>
                    <a:pt x="7" y="0"/>
                    <a:pt x="7" y="0"/>
                    <a:pt x="7" y="0"/>
                  </a:cubicBezTo>
                  <a:cubicBezTo>
                    <a:pt x="7" y="15"/>
                    <a:pt x="7" y="15"/>
                    <a:pt x="7" y="15"/>
                  </a:cubicBezTo>
                  <a:cubicBezTo>
                    <a:pt x="7" y="19"/>
                    <a:pt x="9" y="21"/>
                    <a:pt x="12" y="21"/>
                  </a:cubicBezTo>
                  <a:cubicBezTo>
                    <a:pt x="16" y="21"/>
                    <a:pt x="18" y="19"/>
                    <a:pt x="18" y="14"/>
                  </a:cubicBezTo>
                  <a:cubicBezTo>
                    <a:pt x="18" y="0"/>
                    <a:pt x="18" y="0"/>
                    <a:pt x="18" y="0"/>
                  </a:cubicBezTo>
                  <a:cubicBezTo>
                    <a:pt x="25" y="0"/>
                    <a:pt x="25" y="0"/>
                    <a:pt x="25" y="0"/>
                  </a:cubicBezTo>
                  <a:lnTo>
                    <a:pt x="25" y="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82" name="Freeform 47"/>
            <p:cNvSpPr>
              <a:spLocks/>
            </p:cNvSpPr>
            <p:nvPr/>
          </p:nvSpPr>
          <p:spPr bwMode="auto">
            <a:xfrm>
              <a:off x="2834" y="2600"/>
              <a:ext cx="38" cy="64"/>
            </a:xfrm>
            <a:custGeom>
              <a:avLst/>
              <a:gdLst>
                <a:gd name="T0" fmla="*/ 0 w 16"/>
                <a:gd name="T1" fmla="*/ 1 h 27"/>
                <a:gd name="T2" fmla="*/ 6 w 16"/>
                <a:gd name="T3" fmla="*/ 1 h 27"/>
                <a:gd name="T4" fmla="*/ 6 w 16"/>
                <a:gd name="T5" fmla="*/ 6 h 27"/>
                <a:gd name="T6" fmla="*/ 7 w 16"/>
                <a:gd name="T7" fmla="*/ 6 h 27"/>
                <a:gd name="T8" fmla="*/ 15 w 16"/>
                <a:gd name="T9" fmla="*/ 0 h 27"/>
                <a:gd name="T10" fmla="*/ 16 w 16"/>
                <a:gd name="T11" fmla="*/ 0 h 27"/>
                <a:gd name="T12" fmla="*/ 16 w 16"/>
                <a:gd name="T13" fmla="*/ 7 h 27"/>
                <a:gd name="T14" fmla="*/ 14 w 16"/>
                <a:gd name="T15" fmla="*/ 7 h 27"/>
                <a:gd name="T16" fmla="*/ 7 w 16"/>
                <a:gd name="T17" fmla="*/ 15 h 27"/>
                <a:gd name="T18" fmla="*/ 7 w 16"/>
                <a:gd name="T19" fmla="*/ 27 h 27"/>
                <a:gd name="T20" fmla="*/ 0 w 16"/>
                <a:gd name="T21" fmla="*/ 27 h 27"/>
                <a:gd name="T22" fmla="*/ 0 w 16"/>
                <a:gd name="T23"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27">
                  <a:moveTo>
                    <a:pt x="0" y="1"/>
                  </a:moveTo>
                  <a:cubicBezTo>
                    <a:pt x="6" y="1"/>
                    <a:pt x="6" y="1"/>
                    <a:pt x="6" y="1"/>
                  </a:cubicBezTo>
                  <a:cubicBezTo>
                    <a:pt x="6" y="6"/>
                    <a:pt x="6" y="6"/>
                    <a:pt x="6" y="6"/>
                  </a:cubicBezTo>
                  <a:cubicBezTo>
                    <a:pt x="7" y="6"/>
                    <a:pt x="7" y="6"/>
                    <a:pt x="7" y="6"/>
                  </a:cubicBezTo>
                  <a:cubicBezTo>
                    <a:pt x="8" y="2"/>
                    <a:pt x="11" y="0"/>
                    <a:pt x="15" y="0"/>
                  </a:cubicBezTo>
                  <a:cubicBezTo>
                    <a:pt x="16" y="0"/>
                    <a:pt x="16" y="0"/>
                    <a:pt x="16" y="0"/>
                  </a:cubicBezTo>
                  <a:cubicBezTo>
                    <a:pt x="16" y="7"/>
                    <a:pt x="16" y="7"/>
                    <a:pt x="16" y="7"/>
                  </a:cubicBezTo>
                  <a:cubicBezTo>
                    <a:pt x="16" y="7"/>
                    <a:pt x="15" y="7"/>
                    <a:pt x="14" y="7"/>
                  </a:cubicBezTo>
                  <a:cubicBezTo>
                    <a:pt x="9" y="7"/>
                    <a:pt x="7" y="11"/>
                    <a:pt x="7" y="15"/>
                  </a:cubicBezTo>
                  <a:cubicBezTo>
                    <a:pt x="7" y="27"/>
                    <a:pt x="7" y="27"/>
                    <a:pt x="7" y="27"/>
                  </a:cubicBezTo>
                  <a:cubicBezTo>
                    <a:pt x="0" y="27"/>
                    <a:pt x="0" y="27"/>
                    <a:pt x="0" y="27"/>
                  </a:cubicBezTo>
                  <a:lnTo>
                    <a:pt x="0" y="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83" name="Freeform 48"/>
            <p:cNvSpPr>
              <a:spLocks noEditPoints="1"/>
            </p:cNvSpPr>
            <p:nvPr/>
          </p:nvSpPr>
          <p:spPr bwMode="auto">
            <a:xfrm>
              <a:off x="2879" y="2579"/>
              <a:ext cx="17" cy="85"/>
            </a:xfrm>
            <a:custGeom>
              <a:avLst/>
              <a:gdLst>
                <a:gd name="T0" fmla="*/ 17 w 17"/>
                <a:gd name="T1" fmla="*/ 14 h 85"/>
                <a:gd name="T2" fmla="*/ 0 w 17"/>
                <a:gd name="T3" fmla="*/ 14 h 85"/>
                <a:gd name="T4" fmla="*/ 0 w 17"/>
                <a:gd name="T5" fmla="*/ 0 h 85"/>
                <a:gd name="T6" fmla="*/ 17 w 17"/>
                <a:gd name="T7" fmla="*/ 0 h 85"/>
                <a:gd name="T8" fmla="*/ 17 w 17"/>
                <a:gd name="T9" fmla="*/ 14 h 85"/>
                <a:gd name="T10" fmla="*/ 0 w 17"/>
                <a:gd name="T11" fmla="*/ 24 h 85"/>
                <a:gd name="T12" fmla="*/ 17 w 17"/>
                <a:gd name="T13" fmla="*/ 24 h 85"/>
                <a:gd name="T14" fmla="*/ 17 w 17"/>
                <a:gd name="T15" fmla="*/ 85 h 85"/>
                <a:gd name="T16" fmla="*/ 0 w 17"/>
                <a:gd name="T17" fmla="*/ 85 h 85"/>
                <a:gd name="T18" fmla="*/ 0 w 17"/>
                <a:gd name="T19" fmla="*/ 2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85">
                  <a:moveTo>
                    <a:pt x="17" y="14"/>
                  </a:moveTo>
                  <a:lnTo>
                    <a:pt x="0" y="14"/>
                  </a:lnTo>
                  <a:lnTo>
                    <a:pt x="0" y="0"/>
                  </a:lnTo>
                  <a:lnTo>
                    <a:pt x="17" y="0"/>
                  </a:lnTo>
                  <a:lnTo>
                    <a:pt x="17" y="14"/>
                  </a:lnTo>
                  <a:close/>
                  <a:moveTo>
                    <a:pt x="0" y="24"/>
                  </a:moveTo>
                  <a:lnTo>
                    <a:pt x="17" y="24"/>
                  </a:lnTo>
                  <a:lnTo>
                    <a:pt x="17" y="85"/>
                  </a:lnTo>
                  <a:lnTo>
                    <a:pt x="0" y="85"/>
                  </a:lnTo>
                  <a:lnTo>
                    <a:pt x="0" y="2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88" name="Freeform 49"/>
            <p:cNvSpPr>
              <a:spLocks/>
            </p:cNvSpPr>
            <p:nvPr/>
          </p:nvSpPr>
          <p:spPr bwMode="auto">
            <a:xfrm>
              <a:off x="2903" y="2584"/>
              <a:ext cx="40" cy="80"/>
            </a:xfrm>
            <a:custGeom>
              <a:avLst/>
              <a:gdLst>
                <a:gd name="T0" fmla="*/ 11 w 17"/>
                <a:gd name="T1" fmla="*/ 8 h 34"/>
                <a:gd name="T2" fmla="*/ 17 w 17"/>
                <a:gd name="T3" fmla="*/ 8 h 34"/>
                <a:gd name="T4" fmla="*/ 17 w 17"/>
                <a:gd name="T5" fmla="*/ 13 h 34"/>
                <a:gd name="T6" fmla="*/ 11 w 17"/>
                <a:gd name="T7" fmla="*/ 13 h 34"/>
                <a:gd name="T8" fmla="*/ 11 w 17"/>
                <a:gd name="T9" fmla="*/ 26 h 34"/>
                <a:gd name="T10" fmla="*/ 14 w 17"/>
                <a:gd name="T11" fmla="*/ 29 h 34"/>
                <a:gd name="T12" fmla="*/ 17 w 17"/>
                <a:gd name="T13" fmla="*/ 28 h 34"/>
                <a:gd name="T14" fmla="*/ 17 w 17"/>
                <a:gd name="T15" fmla="*/ 34 h 34"/>
                <a:gd name="T16" fmla="*/ 12 w 17"/>
                <a:gd name="T17" fmla="*/ 34 h 34"/>
                <a:gd name="T18" fmla="*/ 4 w 17"/>
                <a:gd name="T19" fmla="*/ 28 h 34"/>
                <a:gd name="T20" fmla="*/ 4 w 17"/>
                <a:gd name="T21" fmla="*/ 13 h 34"/>
                <a:gd name="T22" fmla="*/ 0 w 17"/>
                <a:gd name="T23" fmla="*/ 13 h 34"/>
                <a:gd name="T24" fmla="*/ 0 w 17"/>
                <a:gd name="T25" fmla="*/ 8 h 34"/>
                <a:gd name="T26" fmla="*/ 4 w 17"/>
                <a:gd name="T27" fmla="*/ 8 h 34"/>
                <a:gd name="T28" fmla="*/ 4 w 17"/>
                <a:gd name="T29" fmla="*/ 0 h 34"/>
                <a:gd name="T30" fmla="*/ 11 w 17"/>
                <a:gd name="T31" fmla="*/ 0 h 34"/>
                <a:gd name="T32" fmla="*/ 11 w 17"/>
                <a:gd name="T33"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34">
                  <a:moveTo>
                    <a:pt x="11" y="8"/>
                  </a:moveTo>
                  <a:cubicBezTo>
                    <a:pt x="17" y="8"/>
                    <a:pt x="17" y="8"/>
                    <a:pt x="17" y="8"/>
                  </a:cubicBezTo>
                  <a:cubicBezTo>
                    <a:pt x="17" y="13"/>
                    <a:pt x="17" y="13"/>
                    <a:pt x="17" y="13"/>
                  </a:cubicBezTo>
                  <a:cubicBezTo>
                    <a:pt x="11" y="13"/>
                    <a:pt x="11" y="13"/>
                    <a:pt x="11" y="13"/>
                  </a:cubicBezTo>
                  <a:cubicBezTo>
                    <a:pt x="11" y="26"/>
                    <a:pt x="11" y="26"/>
                    <a:pt x="11" y="26"/>
                  </a:cubicBezTo>
                  <a:cubicBezTo>
                    <a:pt x="11" y="28"/>
                    <a:pt x="12" y="29"/>
                    <a:pt x="14" y="29"/>
                  </a:cubicBezTo>
                  <a:cubicBezTo>
                    <a:pt x="15" y="29"/>
                    <a:pt x="16" y="29"/>
                    <a:pt x="17" y="28"/>
                  </a:cubicBezTo>
                  <a:cubicBezTo>
                    <a:pt x="17" y="34"/>
                    <a:pt x="17" y="34"/>
                    <a:pt x="17" y="34"/>
                  </a:cubicBezTo>
                  <a:cubicBezTo>
                    <a:pt x="15" y="34"/>
                    <a:pt x="14" y="34"/>
                    <a:pt x="12" y="34"/>
                  </a:cubicBezTo>
                  <a:cubicBezTo>
                    <a:pt x="8" y="34"/>
                    <a:pt x="4" y="33"/>
                    <a:pt x="4" y="28"/>
                  </a:cubicBezTo>
                  <a:cubicBezTo>
                    <a:pt x="4" y="13"/>
                    <a:pt x="4" y="13"/>
                    <a:pt x="4" y="13"/>
                  </a:cubicBezTo>
                  <a:cubicBezTo>
                    <a:pt x="0" y="13"/>
                    <a:pt x="0" y="13"/>
                    <a:pt x="0" y="13"/>
                  </a:cubicBezTo>
                  <a:cubicBezTo>
                    <a:pt x="0" y="8"/>
                    <a:pt x="0" y="8"/>
                    <a:pt x="0" y="8"/>
                  </a:cubicBezTo>
                  <a:cubicBezTo>
                    <a:pt x="4" y="8"/>
                    <a:pt x="4" y="8"/>
                    <a:pt x="4" y="8"/>
                  </a:cubicBezTo>
                  <a:cubicBezTo>
                    <a:pt x="4" y="0"/>
                    <a:pt x="4" y="0"/>
                    <a:pt x="4" y="0"/>
                  </a:cubicBezTo>
                  <a:cubicBezTo>
                    <a:pt x="11" y="0"/>
                    <a:pt x="11" y="0"/>
                    <a:pt x="11" y="0"/>
                  </a:cubicBezTo>
                  <a:lnTo>
                    <a:pt x="11"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89" name="Freeform 50"/>
            <p:cNvSpPr>
              <a:spLocks/>
            </p:cNvSpPr>
            <p:nvPr/>
          </p:nvSpPr>
          <p:spPr bwMode="auto">
            <a:xfrm>
              <a:off x="2943" y="2603"/>
              <a:ext cx="61" cy="83"/>
            </a:xfrm>
            <a:custGeom>
              <a:avLst/>
              <a:gdLst>
                <a:gd name="T0" fmla="*/ 16 w 26"/>
                <a:gd name="T1" fmla="*/ 29 h 35"/>
                <a:gd name="T2" fmla="*/ 7 w 26"/>
                <a:gd name="T3" fmla="*/ 35 h 35"/>
                <a:gd name="T4" fmla="*/ 2 w 26"/>
                <a:gd name="T5" fmla="*/ 35 h 35"/>
                <a:gd name="T6" fmla="*/ 2 w 26"/>
                <a:gd name="T7" fmla="*/ 29 h 35"/>
                <a:gd name="T8" fmla="*/ 6 w 26"/>
                <a:gd name="T9" fmla="*/ 29 h 35"/>
                <a:gd name="T10" fmla="*/ 9 w 26"/>
                <a:gd name="T11" fmla="*/ 24 h 35"/>
                <a:gd name="T12" fmla="*/ 0 w 26"/>
                <a:gd name="T13" fmla="*/ 0 h 35"/>
                <a:gd name="T14" fmla="*/ 7 w 26"/>
                <a:gd name="T15" fmla="*/ 0 h 35"/>
                <a:gd name="T16" fmla="*/ 13 w 26"/>
                <a:gd name="T17" fmla="*/ 18 h 35"/>
                <a:gd name="T18" fmla="*/ 13 w 26"/>
                <a:gd name="T19" fmla="*/ 18 h 35"/>
                <a:gd name="T20" fmla="*/ 19 w 26"/>
                <a:gd name="T21" fmla="*/ 0 h 35"/>
                <a:gd name="T22" fmla="*/ 26 w 26"/>
                <a:gd name="T23" fmla="*/ 0 h 35"/>
                <a:gd name="T24" fmla="*/ 16 w 26"/>
                <a:gd name="T25"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35">
                  <a:moveTo>
                    <a:pt x="16" y="29"/>
                  </a:moveTo>
                  <a:cubicBezTo>
                    <a:pt x="14" y="34"/>
                    <a:pt x="11" y="35"/>
                    <a:pt x="7" y="35"/>
                  </a:cubicBezTo>
                  <a:cubicBezTo>
                    <a:pt x="5" y="35"/>
                    <a:pt x="4" y="35"/>
                    <a:pt x="2" y="35"/>
                  </a:cubicBezTo>
                  <a:cubicBezTo>
                    <a:pt x="2" y="29"/>
                    <a:pt x="2" y="29"/>
                    <a:pt x="2" y="29"/>
                  </a:cubicBezTo>
                  <a:cubicBezTo>
                    <a:pt x="3" y="29"/>
                    <a:pt x="5" y="29"/>
                    <a:pt x="6" y="29"/>
                  </a:cubicBezTo>
                  <a:cubicBezTo>
                    <a:pt x="9" y="29"/>
                    <a:pt x="10" y="27"/>
                    <a:pt x="9" y="24"/>
                  </a:cubicBezTo>
                  <a:cubicBezTo>
                    <a:pt x="0" y="0"/>
                    <a:pt x="0" y="0"/>
                    <a:pt x="0" y="0"/>
                  </a:cubicBezTo>
                  <a:cubicBezTo>
                    <a:pt x="7" y="0"/>
                    <a:pt x="7" y="0"/>
                    <a:pt x="7" y="0"/>
                  </a:cubicBezTo>
                  <a:cubicBezTo>
                    <a:pt x="13" y="18"/>
                    <a:pt x="13" y="18"/>
                    <a:pt x="13" y="18"/>
                  </a:cubicBezTo>
                  <a:cubicBezTo>
                    <a:pt x="13" y="18"/>
                    <a:pt x="13" y="18"/>
                    <a:pt x="13" y="18"/>
                  </a:cubicBezTo>
                  <a:cubicBezTo>
                    <a:pt x="19" y="0"/>
                    <a:pt x="19" y="0"/>
                    <a:pt x="19" y="0"/>
                  </a:cubicBezTo>
                  <a:cubicBezTo>
                    <a:pt x="26" y="0"/>
                    <a:pt x="26" y="0"/>
                    <a:pt x="26" y="0"/>
                  </a:cubicBezTo>
                  <a:lnTo>
                    <a:pt x="16" y="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90" name="Freeform 51"/>
            <p:cNvSpPr>
              <a:spLocks/>
            </p:cNvSpPr>
            <p:nvPr/>
          </p:nvSpPr>
          <p:spPr bwMode="auto">
            <a:xfrm>
              <a:off x="3044" y="2579"/>
              <a:ext cx="93" cy="85"/>
            </a:xfrm>
            <a:custGeom>
              <a:avLst/>
              <a:gdLst>
                <a:gd name="T0" fmla="*/ 0 w 93"/>
                <a:gd name="T1" fmla="*/ 0 h 85"/>
                <a:gd name="T2" fmla="*/ 26 w 93"/>
                <a:gd name="T3" fmla="*/ 0 h 85"/>
                <a:gd name="T4" fmla="*/ 45 w 93"/>
                <a:gd name="T5" fmla="*/ 59 h 85"/>
                <a:gd name="T6" fmla="*/ 45 w 93"/>
                <a:gd name="T7" fmla="*/ 59 h 85"/>
                <a:gd name="T8" fmla="*/ 64 w 93"/>
                <a:gd name="T9" fmla="*/ 0 h 85"/>
                <a:gd name="T10" fmla="*/ 93 w 93"/>
                <a:gd name="T11" fmla="*/ 0 h 85"/>
                <a:gd name="T12" fmla="*/ 93 w 93"/>
                <a:gd name="T13" fmla="*/ 85 h 85"/>
                <a:gd name="T14" fmla="*/ 74 w 93"/>
                <a:gd name="T15" fmla="*/ 85 h 85"/>
                <a:gd name="T16" fmla="*/ 74 w 93"/>
                <a:gd name="T17" fmla="*/ 24 h 85"/>
                <a:gd name="T18" fmla="*/ 74 w 93"/>
                <a:gd name="T19" fmla="*/ 24 h 85"/>
                <a:gd name="T20" fmla="*/ 52 w 93"/>
                <a:gd name="T21" fmla="*/ 85 h 85"/>
                <a:gd name="T22" fmla="*/ 38 w 93"/>
                <a:gd name="T23" fmla="*/ 85 h 85"/>
                <a:gd name="T24" fmla="*/ 17 w 93"/>
                <a:gd name="T25" fmla="*/ 26 h 85"/>
                <a:gd name="T26" fmla="*/ 17 w 93"/>
                <a:gd name="T27" fmla="*/ 26 h 85"/>
                <a:gd name="T28" fmla="*/ 17 w 93"/>
                <a:gd name="T29" fmla="*/ 85 h 85"/>
                <a:gd name="T30" fmla="*/ 0 w 93"/>
                <a:gd name="T31" fmla="*/ 85 h 85"/>
                <a:gd name="T32" fmla="*/ 0 w 93"/>
                <a:gd name="T3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85">
                  <a:moveTo>
                    <a:pt x="0" y="0"/>
                  </a:moveTo>
                  <a:lnTo>
                    <a:pt x="26" y="0"/>
                  </a:lnTo>
                  <a:lnTo>
                    <a:pt x="45" y="59"/>
                  </a:lnTo>
                  <a:lnTo>
                    <a:pt x="45" y="59"/>
                  </a:lnTo>
                  <a:lnTo>
                    <a:pt x="64" y="0"/>
                  </a:lnTo>
                  <a:lnTo>
                    <a:pt x="93" y="0"/>
                  </a:lnTo>
                  <a:lnTo>
                    <a:pt x="93" y="85"/>
                  </a:lnTo>
                  <a:lnTo>
                    <a:pt x="74" y="85"/>
                  </a:lnTo>
                  <a:lnTo>
                    <a:pt x="74" y="24"/>
                  </a:lnTo>
                  <a:lnTo>
                    <a:pt x="74" y="24"/>
                  </a:lnTo>
                  <a:lnTo>
                    <a:pt x="52" y="85"/>
                  </a:lnTo>
                  <a:lnTo>
                    <a:pt x="38" y="85"/>
                  </a:lnTo>
                  <a:lnTo>
                    <a:pt x="17" y="26"/>
                  </a:lnTo>
                  <a:lnTo>
                    <a:pt x="17" y="26"/>
                  </a:lnTo>
                  <a:lnTo>
                    <a:pt x="17" y="85"/>
                  </a:lnTo>
                  <a:lnTo>
                    <a:pt x="0" y="85"/>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91" name="Freeform 52"/>
            <p:cNvSpPr>
              <a:spLocks noEditPoints="1"/>
            </p:cNvSpPr>
            <p:nvPr/>
          </p:nvSpPr>
          <p:spPr bwMode="auto">
            <a:xfrm>
              <a:off x="3146" y="2600"/>
              <a:ext cx="61" cy="67"/>
            </a:xfrm>
            <a:custGeom>
              <a:avLst/>
              <a:gdLst>
                <a:gd name="T0" fmla="*/ 1 w 26"/>
                <a:gd name="T1" fmla="*/ 9 h 28"/>
                <a:gd name="T2" fmla="*/ 13 w 26"/>
                <a:gd name="T3" fmla="*/ 0 h 28"/>
                <a:gd name="T4" fmla="*/ 25 w 26"/>
                <a:gd name="T5" fmla="*/ 8 h 28"/>
                <a:gd name="T6" fmla="*/ 25 w 26"/>
                <a:gd name="T7" fmla="*/ 21 h 28"/>
                <a:gd name="T8" fmla="*/ 26 w 26"/>
                <a:gd name="T9" fmla="*/ 27 h 28"/>
                <a:gd name="T10" fmla="*/ 18 w 26"/>
                <a:gd name="T11" fmla="*/ 27 h 28"/>
                <a:gd name="T12" fmla="*/ 18 w 26"/>
                <a:gd name="T13" fmla="*/ 25 h 28"/>
                <a:gd name="T14" fmla="*/ 9 w 26"/>
                <a:gd name="T15" fmla="*/ 28 h 28"/>
                <a:gd name="T16" fmla="*/ 0 w 26"/>
                <a:gd name="T17" fmla="*/ 20 h 28"/>
                <a:gd name="T18" fmla="*/ 9 w 26"/>
                <a:gd name="T19" fmla="*/ 12 h 28"/>
                <a:gd name="T20" fmla="*/ 18 w 26"/>
                <a:gd name="T21" fmla="*/ 9 h 28"/>
                <a:gd name="T22" fmla="*/ 13 w 26"/>
                <a:gd name="T23" fmla="*/ 5 h 28"/>
                <a:gd name="T24" fmla="*/ 8 w 26"/>
                <a:gd name="T25" fmla="*/ 9 h 28"/>
                <a:gd name="T26" fmla="*/ 1 w 26"/>
                <a:gd name="T27" fmla="*/ 9 h 28"/>
                <a:gd name="T28" fmla="*/ 18 w 26"/>
                <a:gd name="T29" fmla="*/ 14 h 28"/>
                <a:gd name="T30" fmla="*/ 12 w 26"/>
                <a:gd name="T31" fmla="*/ 16 h 28"/>
                <a:gd name="T32" fmla="*/ 7 w 26"/>
                <a:gd name="T33" fmla="*/ 20 h 28"/>
                <a:gd name="T34" fmla="*/ 12 w 26"/>
                <a:gd name="T35" fmla="*/ 23 h 28"/>
                <a:gd name="T36" fmla="*/ 18 w 26"/>
                <a:gd name="T37" fmla="*/ 17 h 28"/>
                <a:gd name="T38" fmla="*/ 18 w 26"/>
                <a:gd name="T39"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28">
                  <a:moveTo>
                    <a:pt x="1" y="9"/>
                  </a:moveTo>
                  <a:cubicBezTo>
                    <a:pt x="1" y="2"/>
                    <a:pt x="7" y="0"/>
                    <a:pt x="13" y="0"/>
                  </a:cubicBezTo>
                  <a:cubicBezTo>
                    <a:pt x="18" y="0"/>
                    <a:pt x="25" y="1"/>
                    <a:pt x="25" y="8"/>
                  </a:cubicBezTo>
                  <a:cubicBezTo>
                    <a:pt x="25" y="21"/>
                    <a:pt x="25" y="21"/>
                    <a:pt x="25" y="21"/>
                  </a:cubicBezTo>
                  <a:cubicBezTo>
                    <a:pt x="25" y="24"/>
                    <a:pt x="25" y="26"/>
                    <a:pt x="26" y="27"/>
                  </a:cubicBezTo>
                  <a:cubicBezTo>
                    <a:pt x="18" y="27"/>
                    <a:pt x="18" y="27"/>
                    <a:pt x="18" y="27"/>
                  </a:cubicBezTo>
                  <a:cubicBezTo>
                    <a:pt x="18" y="26"/>
                    <a:pt x="18" y="25"/>
                    <a:pt x="18" y="25"/>
                  </a:cubicBezTo>
                  <a:cubicBezTo>
                    <a:pt x="16" y="27"/>
                    <a:pt x="12" y="28"/>
                    <a:pt x="9" y="28"/>
                  </a:cubicBezTo>
                  <a:cubicBezTo>
                    <a:pt x="4" y="28"/>
                    <a:pt x="0" y="25"/>
                    <a:pt x="0" y="20"/>
                  </a:cubicBezTo>
                  <a:cubicBezTo>
                    <a:pt x="0" y="14"/>
                    <a:pt x="5" y="13"/>
                    <a:pt x="9" y="12"/>
                  </a:cubicBezTo>
                  <a:cubicBezTo>
                    <a:pt x="13" y="11"/>
                    <a:pt x="18" y="11"/>
                    <a:pt x="18" y="9"/>
                  </a:cubicBezTo>
                  <a:cubicBezTo>
                    <a:pt x="18" y="5"/>
                    <a:pt x="15" y="5"/>
                    <a:pt x="13" y="5"/>
                  </a:cubicBezTo>
                  <a:cubicBezTo>
                    <a:pt x="10" y="5"/>
                    <a:pt x="8" y="6"/>
                    <a:pt x="8" y="9"/>
                  </a:cubicBezTo>
                  <a:lnTo>
                    <a:pt x="1" y="9"/>
                  </a:lnTo>
                  <a:close/>
                  <a:moveTo>
                    <a:pt x="18" y="14"/>
                  </a:moveTo>
                  <a:cubicBezTo>
                    <a:pt x="16" y="15"/>
                    <a:pt x="14" y="15"/>
                    <a:pt x="12" y="16"/>
                  </a:cubicBezTo>
                  <a:cubicBezTo>
                    <a:pt x="9" y="16"/>
                    <a:pt x="7" y="17"/>
                    <a:pt x="7" y="20"/>
                  </a:cubicBezTo>
                  <a:cubicBezTo>
                    <a:pt x="7" y="22"/>
                    <a:pt x="9" y="23"/>
                    <a:pt x="12" y="23"/>
                  </a:cubicBezTo>
                  <a:cubicBezTo>
                    <a:pt x="17" y="23"/>
                    <a:pt x="18" y="19"/>
                    <a:pt x="18" y="17"/>
                  </a:cubicBezTo>
                  <a:lnTo>
                    <a:pt x="18"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92" name="Freeform 53"/>
            <p:cNvSpPr>
              <a:spLocks/>
            </p:cNvSpPr>
            <p:nvPr/>
          </p:nvSpPr>
          <p:spPr bwMode="auto">
            <a:xfrm>
              <a:off x="3217" y="2600"/>
              <a:ext cx="57" cy="64"/>
            </a:xfrm>
            <a:custGeom>
              <a:avLst/>
              <a:gdLst>
                <a:gd name="T0" fmla="*/ 0 w 24"/>
                <a:gd name="T1" fmla="*/ 1 h 27"/>
                <a:gd name="T2" fmla="*/ 7 w 24"/>
                <a:gd name="T3" fmla="*/ 1 h 27"/>
                <a:gd name="T4" fmla="*/ 7 w 24"/>
                <a:gd name="T5" fmla="*/ 5 h 27"/>
                <a:gd name="T6" fmla="*/ 7 w 24"/>
                <a:gd name="T7" fmla="*/ 5 h 27"/>
                <a:gd name="T8" fmla="*/ 15 w 24"/>
                <a:gd name="T9" fmla="*/ 0 h 27"/>
                <a:gd name="T10" fmla="*/ 24 w 24"/>
                <a:gd name="T11" fmla="*/ 11 h 27"/>
                <a:gd name="T12" fmla="*/ 24 w 24"/>
                <a:gd name="T13" fmla="*/ 27 h 27"/>
                <a:gd name="T14" fmla="*/ 17 w 24"/>
                <a:gd name="T15" fmla="*/ 27 h 27"/>
                <a:gd name="T16" fmla="*/ 17 w 24"/>
                <a:gd name="T17" fmla="*/ 12 h 27"/>
                <a:gd name="T18" fmla="*/ 13 w 24"/>
                <a:gd name="T19" fmla="*/ 6 h 27"/>
                <a:gd name="T20" fmla="*/ 7 w 24"/>
                <a:gd name="T21" fmla="*/ 13 h 27"/>
                <a:gd name="T22" fmla="*/ 7 w 24"/>
                <a:gd name="T23" fmla="*/ 27 h 27"/>
                <a:gd name="T24" fmla="*/ 0 w 24"/>
                <a:gd name="T25" fmla="*/ 27 h 27"/>
                <a:gd name="T26" fmla="*/ 0 w 24"/>
                <a:gd name="T2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0" y="1"/>
                  </a:moveTo>
                  <a:cubicBezTo>
                    <a:pt x="7" y="1"/>
                    <a:pt x="7" y="1"/>
                    <a:pt x="7" y="1"/>
                  </a:cubicBezTo>
                  <a:cubicBezTo>
                    <a:pt x="7" y="5"/>
                    <a:pt x="7" y="5"/>
                    <a:pt x="7" y="5"/>
                  </a:cubicBezTo>
                  <a:cubicBezTo>
                    <a:pt x="7" y="5"/>
                    <a:pt x="7" y="5"/>
                    <a:pt x="7" y="5"/>
                  </a:cubicBezTo>
                  <a:cubicBezTo>
                    <a:pt x="9" y="2"/>
                    <a:pt x="12" y="0"/>
                    <a:pt x="15" y="0"/>
                  </a:cubicBezTo>
                  <a:cubicBezTo>
                    <a:pt x="22" y="0"/>
                    <a:pt x="24" y="4"/>
                    <a:pt x="24" y="11"/>
                  </a:cubicBezTo>
                  <a:cubicBezTo>
                    <a:pt x="24" y="27"/>
                    <a:pt x="24" y="27"/>
                    <a:pt x="24" y="27"/>
                  </a:cubicBezTo>
                  <a:cubicBezTo>
                    <a:pt x="17" y="27"/>
                    <a:pt x="17" y="27"/>
                    <a:pt x="17" y="27"/>
                  </a:cubicBezTo>
                  <a:cubicBezTo>
                    <a:pt x="17" y="12"/>
                    <a:pt x="17" y="12"/>
                    <a:pt x="17" y="12"/>
                  </a:cubicBezTo>
                  <a:cubicBezTo>
                    <a:pt x="17" y="8"/>
                    <a:pt x="16" y="6"/>
                    <a:pt x="13" y="6"/>
                  </a:cubicBezTo>
                  <a:cubicBezTo>
                    <a:pt x="9" y="6"/>
                    <a:pt x="7" y="8"/>
                    <a:pt x="7" y="13"/>
                  </a:cubicBezTo>
                  <a:cubicBezTo>
                    <a:pt x="7" y="27"/>
                    <a:pt x="7" y="27"/>
                    <a:pt x="7" y="27"/>
                  </a:cubicBezTo>
                  <a:cubicBezTo>
                    <a:pt x="0" y="27"/>
                    <a:pt x="0" y="27"/>
                    <a:pt x="0" y="27"/>
                  </a:cubicBezTo>
                  <a:lnTo>
                    <a:pt x="0" y="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93" name="Freeform 54"/>
            <p:cNvSpPr>
              <a:spLocks noEditPoints="1"/>
            </p:cNvSpPr>
            <p:nvPr/>
          </p:nvSpPr>
          <p:spPr bwMode="auto">
            <a:xfrm>
              <a:off x="3283" y="2600"/>
              <a:ext cx="61" cy="67"/>
            </a:xfrm>
            <a:custGeom>
              <a:avLst/>
              <a:gdLst>
                <a:gd name="T0" fmla="*/ 1 w 26"/>
                <a:gd name="T1" fmla="*/ 9 h 28"/>
                <a:gd name="T2" fmla="*/ 13 w 26"/>
                <a:gd name="T3" fmla="*/ 0 h 28"/>
                <a:gd name="T4" fmla="*/ 25 w 26"/>
                <a:gd name="T5" fmla="*/ 8 h 28"/>
                <a:gd name="T6" fmla="*/ 25 w 26"/>
                <a:gd name="T7" fmla="*/ 21 h 28"/>
                <a:gd name="T8" fmla="*/ 26 w 26"/>
                <a:gd name="T9" fmla="*/ 27 h 28"/>
                <a:gd name="T10" fmla="*/ 18 w 26"/>
                <a:gd name="T11" fmla="*/ 27 h 28"/>
                <a:gd name="T12" fmla="*/ 18 w 26"/>
                <a:gd name="T13" fmla="*/ 25 h 28"/>
                <a:gd name="T14" fmla="*/ 9 w 26"/>
                <a:gd name="T15" fmla="*/ 28 h 28"/>
                <a:gd name="T16" fmla="*/ 0 w 26"/>
                <a:gd name="T17" fmla="*/ 20 h 28"/>
                <a:gd name="T18" fmla="*/ 9 w 26"/>
                <a:gd name="T19" fmla="*/ 12 h 28"/>
                <a:gd name="T20" fmla="*/ 18 w 26"/>
                <a:gd name="T21" fmla="*/ 9 h 28"/>
                <a:gd name="T22" fmla="*/ 13 w 26"/>
                <a:gd name="T23" fmla="*/ 5 h 28"/>
                <a:gd name="T24" fmla="*/ 8 w 26"/>
                <a:gd name="T25" fmla="*/ 9 h 28"/>
                <a:gd name="T26" fmla="*/ 1 w 26"/>
                <a:gd name="T27" fmla="*/ 9 h 28"/>
                <a:gd name="T28" fmla="*/ 18 w 26"/>
                <a:gd name="T29" fmla="*/ 14 h 28"/>
                <a:gd name="T30" fmla="*/ 12 w 26"/>
                <a:gd name="T31" fmla="*/ 16 h 28"/>
                <a:gd name="T32" fmla="*/ 7 w 26"/>
                <a:gd name="T33" fmla="*/ 20 h 28"/>
                <a:gd name="T34" fmla="*/ 12 w 26"/>
                <a:gd name="T35" fmla="*/ 23 h 28"/>
                <a:gd name="T36" fmla="*/ 18 w 26"/>
                <a:gd name="T37" fmla="*/ 17 h 28"/>
                <a:gd name="T38" fmla="*/ 18 w 26"/>
                <a:gd name="T39"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28">
                  <a:moveTo>
                    <a:pt x="1" y="9"/>
                  </a:moveTo>
                  <a:cubicBezTo>
                    <a:pt x="1" y="2"/>
                    <a:pt x="7" y="0"/>
                    <a:pt x="13" y="0"/>
                  </a:cubicBezTo>
                  <a:cubicBezTo>
                    <a:pt x="18" y="0"/>
                    <a:pt x="25" y="1"/>
                    <a:pt x="25" y="8"/>
                  </a:cubicBezTo>
                  <a:cubicBezTo>
                    <a:pt x="25" y="21"/>
                    <a:pt x="25" y="21"/>
                    <a:pt x="25" y="21"/>
                  </a:cubicBezTo>
                  <a:cubicBezTo>
                    <a:pt x="25" y="24"/>
                    <a:pt x="25" y="26"/>
                    <a:pt x="26" y="27"/>
                  </a:cubicBezTo>
                  <a:cubicBezTo>
                    <a:pt x="18" y="27"/>
                    <a:pt x="18" y="27"/>
                    <a:pt x="18" y="27"/>
                  </a:cubicBezTo>
                  <a:cubicBezTo>
                    <a:pt x="18" y="26"/>
                    <a:pt x="18" y="25"/>
                    <a:pt x="18" y="25"/>
                  </a:cubicBezTo>
                  <a:cubicBezTo>
                    <a:pt x="16" y="27"/>
                    <a:pt x="12" y="28"/>
                    <a:pt x="9" y="28"/>
                  </a:cubicBezTo>
                  <a:cubicBezTo>
                    <a:pt x="4" y="28"/>
                    <a:pt x="0" y="25"/>
                    <a:pt x="0" y="20"/>
                  </a:cubicBezTo>
                  <a:cubicBezTo>
                    <a:pt x="0" y="14"/>
                    <a:pt x="5" y="13"/>
                    <a:pt x="9" y="12"/>
                  </a:cubicBezTo>
                  <a:cubicBezTo>
                    <a:pt x="13" y="11"/>
                    <a:pt x="18" y="11"/>
                    <a:pt x="18" y="9"/>
                  </a:cubicBezTo>
                  <a:cubicBezTo>
                    <a:pt x="18" y="5"/>
                    <a:pt x="15" y="5"/>
                    <a:pt x="13" y="5"/>
                  </a:cubicBezTo>
                  <a:cubicBezTo>
                    <a:pt x="10" y="5"/>
                    <a:pt x="8" y="6"/>
                    <a:pt x="8" y="9"/>
                  </a:cubicBezTo>
                  <a:lnTo>
                    <a:pt x="1" y="9"/>
                  </a:lnTo>
                  <a:close/>
                  <a:moveTo>
                    <a:pt x="18" y="14"/>
                  </a:moveTo>
                  <a:cubicBezTo>
                    <a:pt x="16" y="15"/>
                    <a:pt x="14" y="15"/>
                    <a:pt x="12" y="16"/>
                  </a:cubicBezTo>
                  <a:cubicBezTo>
                    <a:pt x="9" y="16"/>
                    <a:pt x="7" y="17"/>
                    <a:pt x="7" y="20"/>
                  </a:cubicBezTo>
                  <a:cubicBezTo>
                    <a:pt x="7" y="22"/>
                    <a:pt x="9" y="23"/>
                    <a:pt x="12" y="23"/>
                  </a:cubicBezTo>
                  <a:cubicBezTo>
                    <a:pt x="17" y="23"/>
                    <a:pt x="18" y="19"/>
                    <a:pt x="18" y="17"/>
                  </a:cubicBezTo>
                  <a:lnTo>
                    <a:pt x="18"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94" name="Freeform 55"/>
            <p:cNvSpPr>
              <a:spLocks noEditPoints="1"/>
            </p:cNvSpPr>
            <p:nvPr/>
          </p:nvSpPr>
          <p:spPr bwMode="auto">
            <a:xfrm>
              <a:off x="3351" y="2600"/>
              <a:ext cx="62" cy="88"/>
            </a:xfrm>
            <a:custGeom>
              <a:avLst/>
              <a:gdLst>
                <a:gd name="T0" fmla="*/ 26 w 26"/>
                <a:gd name="T1" fmla="*/ 25 h 37"/>
                <a:gd name="T2" fmla="*/ 12 w 26"/>
                <a:gd name="T3" fmla="*/ 37 h 37"/>
                <a:gd name="T4" fmla="*/ 1 w 26"/>
                <a:gd name="T5" fmla="*/ 29 h 37"/>
                <a:gd name="T6" fmla="*/ 8 w 26"/>
                <a:gd name="T7" fmla="*/ 29 h 37"/>
                <a:gd name="T8" fmla="*/ 13 w 26"/>
                <a:gd name="T9" fmla="*/ 32 h 37"/>
                <a:gd name="T10" fmla="*/ 19 w 26"/>
                <a:gd name="T11" fmla="*/ 26 h 37"/>
                <a:gd name="T12" fmla="*/ 19 w 26"/>
                <a:gd name="T13" fmla="*/ 22 h 37"/>
                <a:gd name="T14" fmla="*/ 19 w 26"/>
                <a:gd name="T15" fmla="*/ 22 h 37"/>
                <a:gd name="T16" fmla="*/ 11 w 26"/>
                <a:gd name="T17" fmla="*/ 26 h 37"/>
                <a:gd name="T18" fmla="*/ 0 w 26"/>
                <a:gd name="T19" fmla="*/ 13 h 37"/>
                <a:gd name="T20" fmla="*/ 11 w 26"/>
                <a:gd name="T21" fmla="*/ 0 h 37"/>
                <a:gd name="T22" fmla="*/ 19 w 26"/>
                <a:gd name="T23" fmla="*/ 4 h 37"/>
                <a:gd name="T24" fmla="*/ 19 w 26"/>
                <a:gd name="T25" fmla="*/ 4 h 37"/>
                <a:gd name="T26" fmla="*/ 19 w 26"/>
                <a:gd name="T27" fmla="*/ 1 h 37"/>
                <a:gd name="T28" fmla="*/ 26 w 26"/>
                <a:gd name="T29" fmla="*/ 1 h 37"/>
                <a:gd name="T30" fmla="*/ 26 w 26"/>
                <a:gd name="T31" fmla="*/ 25 h 37"/>
                <a:gd name="T32" fmla="*/ 19 w 26"/>
                <a:gd name="T33" fmla="*/ 14 h 37"/>
                <a:gd name="T34" fmla="*/ 13 w 26"/>
                <a:gd name="T35" fmla="*/ 6 h 37"/>
                <a:gd name="T36" fmla="*/ 7 w 26"/>
                <a:gd name="T37" fmla="*/ 13 h 37"/>
                <a:gd name="T38" fmla="*/ 13 w 26"/>
                <a:gd name="T39" fmla="*/ 21 h 37"/>
                <a:gd name="T40" fmla="*/ 19 w 26"/>
                <a:gd name="T41"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7">
                  <a:moveTo>
                    <a:pt x="26" y="25"/>
                  </a:moveTo>
                  <a:cubicBezTo>
                    <a:pt x="26" y="30"/>
                    <a:pt x="24" y="37"/>
                    <a:pt x="12" y="37"/>
                  </a:cubicBezTo>
                  <a:cubicBezTo>
                    <a:pt x="7" y="37"/>
                    <a:pt x="1" y="35"/>
                    <a:pt x="1" y="29"/>
                  </a:cubicBezTo>
                  <a:cubicBezTo>
                    <a:pt x="8" y="29"/>
                    <a:pt x="8" y="29"/>
                    <a:pt x="8" y="29"/>
                  </a:cubicBezTo>
                  <a:cubicBezTo>
                    <a:pt x="9" y="31"/>
                    <a:pt x="11" y="32"/>
                    <a:pt x="13" y="32"/>
                  </a:cubicBezTo>
                  <a:cubicBezTo>
                    <a:pt x="17" y="32"/>
                    <a:pt x="19" y="29"/>
                    <a:pt x="19" y="26"/>
                  </a:cubicBezTo>
                  <a:cubicBezTo>
                    <a:pt x="19" y="22"/>
                    <a:pt x="19" y="22"/>
                    <a:pt x="19" y="22"/>
                  </a:cubicBezTo>
                  <a:cubicBezTo>
                    <a:pt x="19" y="22"/>
                    <a:pt x="19" y="22"/>
                    <a:pt x="19" y="22"/>
                  </a:cubicBezTo>
                  <a:cubicBezTo>
                    <a:pt x="17" y="25"/>
                    <a:pt x="14" y="26"/>
                    <a:pt x="11" y="26"/>
                  </a:cubicBezTo>
                  <a:cubicBezTo>
                    <a:pt x="3" y="26"/>
                    <a:pt x="0" y="20"/>
                    <a:pt x="0" y="13"/>
                  </a:cubicBezTo>
                  <a:cubicBezTo>
                    <a:pt x="0" y="6"/>
                    <a:pt x="4" y="0"/>
                    <a:pt x="11" y="0"/>
                  </a:cubicBezTo>
                  <a:cubicBezTo>
                    <a:pt x="15" y="0"/>
                    <a:pt x="17" y="1"/>
                    <a:pt x="19" y="4"/>
                  </a:cubicBezTo>
                  <a:cubicBezTo>
                    <a:pt x="19" y="4"/>
                    <a:pt x="19" y="4"/>
                    <a:pt x="19" y="4"/>
                  </a:cubicBezTo>
                  <a:cubicBezTo>
                    <a:pt x="19" y="1"/>
                    <a:pt x="19" y="1"/>
                    <a:pt x="19" y="1"/>
                  </a:cubicBezTo>
                  <a:cubicBezTo>
                    <a:pt x="26" y="1"/>
                    <a:pt x="26" y="1"/>
                    <a:pt x="26" y="1"/>
                  </a:cubicBezTo>
                  <a:lnTo>
                    <a:pt x="26" y="25"/>
                  </a:lnTo>
                  <a:close/>
                  <a:moveTo>
                    <a:pt x="19" y="14"/>
                  </a:moveTo>
                  <a:cubicBezTo>
                    <a:pt x="19" y="9"/>
                    <a:pt x="18" y="6"/>
                    <a:pt x="13" y="6"/>
                  </a:cubicBezTo>
                  <a:cubicBezTo>
                    <a:pt x="9" y="6"/>
                    <a:pt x="7" y="9"/>
                    <a:pt x="7" y="13"/>
                  </a:cubicBezTo>
                  <a:cubicBezTo>
                    <a:pt x="7" y="17"/>
                    <a:pt x="9" y="21"/>
                    <a:pt x="13" y="21"/>
                  </a:cubicBezTo>
                  <a:cubicBezTo>
                    <a:pt x="17" y="21"/>
                    <a:pt x="19" y="17"/>
                    <a:pt x="19" y="1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95" name="Freeform 56"/>
            <p:cNvSpPr>
              <a:spLocks noEditPoints="1"/>
            </p:cNvSpPr>
            <p:nvPr/>
          </p:nvSpPr>
          <p:spPr bwMode="auto">
            <a:xfrm>
              <a:off x="3422" y="2600"/>
              <a:ext cx="62" cy="67"/>
            </a:xfrm>
            <a:custGeom>
              <a:avLst/>
              <a:gdLst>
                <a:gd name="T0" fmla="*/ 7 w 26"/>
                <a:gd name="T1" fmla="*/ 16 h 28"/>
                <a:gd name="T2" fmla="*/ 13 w 26"/>
                <a:gd name="T3" fmla="*/ 22 h 28"/>
                <a:gd name="T4" fmla="*/ 19 w 26"/>
                <a:gd name="T5" fmla="*/ 19 h 28"/>
                <a:gd name="T6" fmla="*/ 25 w 26"/>
                <a:gd name="T7" fmla="*/ 19 h 28"/>
                <a:gd name="T8" fmla="*/ 13 w 26"/>
                <a:gd name="T9" fmla="*/ 28 h 28"/>
                <a:gd name="T10" fmla="*/ 0 w 26"/>
                <a:gd name="T11" fmla="*/ 14 h 28"/>
                <a:gd name="T12" fmla="*/ 13 w 26"/>
                <a:gd name="T13" fmla="*/ 0 h 28"/>
                <a:gd name="T14" fmla="*/ 26 w 26"/>
                <a:gd name="T15" fmla="*/ 16 h 28"/>
                <a:gd name="T16" fmla="*/ 7 w 26"/>
                <a:gd name="T17" fmla="*/ 16 h 28"/>
                <a:gd name="T18" fmla="*/ 19 w 26"/>
                <a:gd name="T19" fmla="*/ 11 h 28"/>
                <a:gd name="T20" fmla="*/ 13 w 26"/>
                <a:gd name="T21" fmla="*/ 6 h 28"/>
                <a:gd name="T22" fmla="*/ 7 w 26"/>
                <a:gd name="T23" fmla="*/ 11 h 28"/>
                <a:gd name="T24" fmla="*/ 19 w 26"/>
                <a:gd name="T25"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8">
                  <a:moveTo>
                    <a:pt x="7" y="16"/>
                  </a:moveTo>
                  <a:cubicBezTo>
                    <a:pt x="7" y="20"/>
                    <a:pt x="9" y="22"/>
                    <a:pt x="13" y="22"/>
                  </a:cubicBezTo>
                  <a:cubicBezTo>
                    <a:pt x="16" y="22"/>
                    <a:pt x="19" y="21"/>
                    <a:pt x="19" y="19"/>
                  </a:cubicBezTo>
                  <a:cubicBezTo>
                    <a:pt x="25" y="19"/>
                    <a:pt x="25" y="19"/>
                    <a:pt x="25" y="19"/>
                  </a:cubicBezTo>
                  <a:cubicBezTo>
                    <a:pt x="23" y="25"/>
                    <a:pt x="19" y="28"/>
                    <a:pt x="13" y="28"/>
                  </a:cubicBezTo>
                  <a:cubicBezTo>
                    <a:pt x="5" y="28"/>
                    <a:pt x="0" y="22"/>
                    <a:pt x="0" y="14"/>
                  </a:cubicBezTo>
                  <a:cubicBezTo>
                    <a:pt x="0" y="6"/>
                    <a:pt x="5" y="0"/>
                    <a:pt x="13" y="0"/>
                  </a:cubicBezTo>
                  <a:cubicBezTo>
                    <a:pt x="22" y="0"/>
                    <a:pt x="26" y="8"/>
                    <a:pt x="26" y="16"/>
                  </a:cubicBezTo>
                  <a:lnTo>
                    <a:pt x="7" y="16"/>
                  </a:lnTo>
                  <a:close/>
                  <a:moveTo>
                    <a:pt x="19" y="11"/>
                  </a:moveTo>
                  <a:cubicBezTo>
                    <a:pt x="18" y="8"/>
                    <a:pt x="16" y="6"/>
                    <a:pt x="13" y="6"/>
                  </a:cubicBezTo>
                  <a:cubicBezTo>
                    <a:pt x="8" y="6"/>
                    <a:pt x="7" y="9"/>
                    <a:pt x="7" y="11"/>
                  </a:cubicBezTo>
                  <a:lnTo>
                    <a:pt x="19" y="1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96" name="Freeform 57"/>
            <p:cNvSpPr>
              <a:spLocks noEditPoints="1"/>
            </p:cNvSpPr>
            <p:nvPr/>
          </p:nvSpPr>
          <p:spPr bwMode="auto">
            <a:xfrm>
              <a:off x="3491" y="2600"/>
              <a:ext cx="59" cy="67"/>
            </a:xfrm>
            <a:custGeom>
              <a:avLst/>
              <a:gdLst>
                <a:gd name="T0" fmla="*/ 0 w 25"/>
                <a:gd name="T1" fmla="*/ 9 h 28"/>
                <a:gd name="T2" fmla="*/ 13 w 25"/>
                <a:gd name="T3" fmla="*/ 0 h 28"/>
                <a:gd name="T4" fmla="*/ 24 w 25"/>
                <a:gd name="T5" fmla="*/ 8 h 28"/>
                <a:gd name="T6" fmla="*/ 24 w 25"/>
                <a:gd name="T7" fmla="*/ 21 h 28"/>
                <a:gd name="T8" fmla="*/ 25 w 25"/>
                <a:gd name="T9" fmla="*/ 27 h 28"/>
                <a:gd name="T10" fmla="*/ 18 w 25"/>
                <a:gd name="T11" fmla="*/ 27 h 28"/>
                <a:gd name="T12" fmla="*/ 17 w 25"/>
                <a:gd name="T13" fmla="*/ 25 h 28"/>
                <a:gd name="T14" fmla="*/ 8 w 25"/>
                <a:gd name="T15" fmla="*/ 28 h 28"/>
                <a:gd name="T16" fmla="*/ 0 w 25"/>
                <a:gd name="T17" fmla="*/ 20 h 28"/>
                <a:gd name="T18" fmla="*/ 8 w 25"/>
                <a:gd name="T19" fmla="*/ 12 h 28"/>
                <a:gd name="T20" fmla="*/ 17 w 25"/>
                <a:gd name="T21" fmla="*/ 9 h 28"/>
                <a:gd name="T22" fmla="*/ 12 w 25"/>
                <a:gd name="T23" fmla="*/ 5 h 28"/>
                <a:gd name="T24" fmla="*/ 8 w 25"/>
                <a:gd name="T25" fmla="*/ 9 h 28"/>
                <a:gd name="T26" fmla="*/ 0 w 25"/>
                <a:gd name="T27" fmla="*/ 9 h 28"/>
                <a:gd name="T28" fmla="*/ 17 w 25"/>
                <a:gd name="T29" fmla="*/ 14 h 28"/>
                <a:gd name="T30" fmla="*/ 11 w 25"/>
                <a:gd name="T31" fmla="*/ 16 h 28"/>
                <a:gd name="T32" fmla="*/ 7 w 25"/>
                <a:gd name="T33" fmla="*/ 20 h 28"/>
                <a:gd name="T34" fmla="*/ 11 w 25"/>
                <a:gd name="T35" fmla="*/ 23 h 28"/>
                <a:gd name="T36" fmla="*/ 17 w 25"/>
                <a:gd name="T37" fmla="*/ 17 h 28"/>
                <a:gd name="T38" fmla="*/ 17 w 25"/>
                <a:gd name="T39"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8">
                  <a:moveTo>
                    <a:pt x="0" y="9"/>
                  </a:moveTo>
                  <a:cubicBezTo>
                    <a:pt x="1" y="2"/>
                    <a:pt x="7" y="0"/>
                    <a:pt x="13" y="0"/>
                  </a:cubicBezTo>
                  <a:cubicBezTo>
                    <a:pt x="18" y="0"/>
                    <a:pt x="24" y="1"/>
                    <a:pt x="24" y="8"/>
                  </a:cubicBezTo>
                  <a:cubicBezTo>
                    <a:pt x="24" y="21"/>
                    <a:pt x="24" y="21"/>
                    <a:pt x="24" y="21"/>
                  </a:cubicBezTo>
                  <a:cubicBezTo>
                    <a:pt x="24" y="24"/>
                    <a:pt x="24" y="26"/>
                    <a:pt x="25" y="27"/>
                  </a:cubicBezTo>
                  <a:cubicBezTo>
                    <a:pt x="18" y="27"/>
                    <a:pt x="18" y="27"/>
                    <a:pt x="18" y="27"/>
                  </a:cubicBezTo>
                  <a:cubicBezTo>
                    <a:pt x="17" y="26"/>
                    <a:pt x="17" y="25"/>
                    <a:pt x="17" y="25"/>
                  </a:cubicBezTo>
                  <a:cubicBezTo>
                    <a:pt x="15" y="27"/>
                    <a:pt x="12" y="28"/>
                    <a:pt x="8" y="28"/>
                  </a:cubicBezTo>
                  <a:cubicBezTo>
                    <a:pt x="3" y="28"/>
                    <a:pt x="0" y="25"/>
                    <a:pt x="0" y="20"/>
                  </a:cubicBezTo>
                  <a:cubicBezTo>
                    <a:pt x="0" y="14"/>
                    <a:pt x="4" y="13"/>
                    <a:pt x="8" y="12"/>
                  </a:cubicBezTo>
                  <a:cubicBezTo>
                    <a:pt x="13" y="11"/>
                    <a:pt x="17" y="11"/>
                    <a:pt x="17" y="9"/>
                  </a:cubicBezTo>
                  <a:cubicBezTo>
                    <a:pt x="17" y="5"/>
                    <a:pt x="15" y="5"/>
                    <a:pt x="12" y="5"/>
                  </a:cubicBezTo>
                  <a:cubicBezTo>
                    <a:pt x="10" y="5"/>
                    <a:pt x="8" y="6"/>
                    <a:pt x="8" y="9"/>
                  </a:cubicBezTo>
                  <a:lnTo>
                    <a:pt x="0" y="9"/>
                  </a:lnTo>
                  <a:close/>
                  <a:moveTo>
                    <a:pt x="17" y="14"/>
                  </a:moveTo>
                  <a:cubicBezTo>
                    <a:pt x="16" y="15"/>
                    <a:pt x="13" y="15"/>
                    <a:pt x="11" y="16"/>
                  </a:cubicBezTo>
                  <a:cubicBezTo>
                    <a:pt x="9" y="16"/>
                    <a:pt x="7" y="17"/>
                    <a:pt x="7" y="20"/>
                  </a:cubicBezTo>
                  <a:cubicBezTo>
                    <a:pt x="7" y="22"/>
                    <a:pt x="9" y="23"/>
                    <a:pt x="11" y="23"/>
                  </a:cubicBezTo>
                  <a:cubicBezTo>
                    <a:pt x="17" y="23"/>
                    <a:pt x="17" y="19"/>
                    <a:pt x="17" y="17"/>
                  </a:cubicBezTo>
                  <a:lnTo>
                    <a:pt x="17"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97" name="Freeform 58"/>
            <p:cNvSpPr>
              <a:spLocks noEditPoints="1"/>
            </p:cNvSpPr>
            <p:nvPr/>
          </p:nvSpPr>
          <p:spPr bwMode="auto">
            <a:xfrm>
              <a:off x="3559" y="2579"/>
              <a:ext cx="62" cy="88"/>
            </a:xfrm>
            <a:custGeom>
              <a:avLst/>
              <a:gdLst>
                <a:gd name="T0" fmla="*/ 0 w 26"/>
                <a:gd name="T1" fmla="*/ 0 h 37"/>
                <a:gd name="T2" fmla="*/ 7 w 26"/>
                <a:gd name="T3" fmla="*/ 0 h 37"/>
                <a:gd name="T4" fmla="*/ 7 w 26"/>
                <a:gd name="T5" fmla="*/ 13 h 37"/>
                <a:gd name="T6" fmla="*/ 7 w 26"/>
                <a:gd name="T7" fmla="*/ 13 h 37"/>
                <a:gd name="T8" fmla="*/ 16 w 26"/>
                <a:gd name="T9" fmla="*/ 9 h 37"/>
                <a:gd name="T10" fmla="*/ 26 w 26"/>
                <a:gd name="T11" fmla="*/ 23 h 37"/>
                <a:gd name="T12" fmla="*/ 16 w 26"/>
                <a:gd name="T13" fmla="*/ 37 h 37"/>
                <a:gd name="T14" fmla="*/ 7 w 26"/>
                <a:gd name="T15" fmla="*/ 33 h 37"/>
                <a:gd name="T16" fmla="*/ 7 w 26"/>
                <a:gd name="T17" fmla="*/ 33 h 37"/>
                <a:gd name="T18" fmla="*/ 7 w 26"/>
                <a:gd name="T19" fmla="*/ 36 h 37"/>
                <a:gd name="T20" fmla="*/ 0 w 26"/>
                <a:gd name="T21" fmla="*/ 36 h 37"/>
                <a:gd name="T22" fmla="*/ 0 w 26"/>
                <a:gd name="T23" fmla="*/ 0 h 37"/>
                <a:gd name="T24" fmla="*/ 13 w 26"/>
                <a:gd name="T25" fmla="*/ 15 h 37"/>
                <a:gd name="T26" fmla="*/ 7 w 26"/>
                <a:gd name="T27" fmla="*/ 23 h 37"/>
                <a:gd name="T28" fmla="*/ 13 w 26"/>
                <a:gd name="T29" fmla="*/ 31 h 37"/>
                <a:gd name="T30" fmla="*/ 19 w 26"/>
                <a:gd name="T31" fmla="*/ 23 h 37"/>
                <a:gd name="T32" fmla="*/ 13 w 26"/>
                <a:gd name="T3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37">
                  <a:moveTo>
                    <a:pt x="0" y="0"/>
                  </a:moveTo>
                  <a:cubicBezTo>
                    <a:pt x="7" y="0"/>
                    <a:pt x="7" y="0"/>
                    <a:pt x="7" y="0"/>
                  </a:cubicBezTo>
                  <a:cubicBezTo>
                    <a:pt x="7" y="13"/>
                    <a:pt x="7" y="13"/>
                    <a:pt x="7" y="13"/>
                  </a:cubicBezTo>
                  <a:cubicBezTo>
                    <a:pt x="7" y="13"/>
                    <a:pt x="7" y="13"/>
                    <a:pt x="7" y="13"/>
                  </a:cubicBezTo>
                  <a:cubicBezTo>
                    <a:pt x="9" y="10"/>
                    <a:pt x="12" y="9"/>
                    <a:pt x="16" y="9"/>
                  </a:cubicBezTo>
                  <a:cubicBezTo>
                    <a:pt x="21" y="9"/>
                    <a:pt x="26" y="13"/>
                    <a:pt x="26" y="23"/>
                  </a:cubicBezTo>
                  <a:cubicBezTo>
                    <a:pt x="26" y="33"/>
                    <a:pt x="21" y="37"/>
                    <a:pt x="16" y="37"/>
                  </a:cubicBezTo>
                  <a:cubicBezTo>
                    <a:pt x="12" y="37"/>
                    <a:pt x="9" y="36"/>
                    <a:pt x="7" y="33"/>
                  </a:cubicBezTo>
                  <a:cubicBezTo>
                    <a:pt x="7" y="33"/>
                    <a:pt x="7" y="33"/>
                    <a:pt x="7" y="33"/>
                  </a:cubicBezTo>
                  <a:cubicBezTo>
                    <a:pt x="7" y="36"/>
                    <a:pt x="7" y="36"/>
                    <a:pt x="7" y="36"/>
                  </a:cubicBezTo>
                  <a:cubicBezTo>
                    <a:pt x="0" y="36"/>
                    <a:pt x="0" y="36"/>
                    <a:pt x="0" y="36"/>
                  </a:cubicBezTo>
                  <a:lnTo>
                    <a:pt x="0" y="0"/>
                  </a:lnTo>
                  <a:close/>
                  <a:moveTo>
                    <a:pt x="13" y="15"/>
                  </a:moveTo>
                  <a:cubicBezTo>
                    <a:pt x="9" y="15"/>
                    <a:pt x="7" y="19"/>
                    <a:pt x="7" y="23"/>
                  </a:cubicBezTo>
                  <a:cubicBezTo>
                    <a:pt x="7" y="27"/>
                    <a:pt x="9" y="31"/>
                    <a:pt x="13" y="31"/>
                  </a:cubicBezTo>
                  <a:cubicBezTo>
                    <a:pt x="17" y="31"/>
                    <a:pt x="19" y="27"/>
                    <a:pt x="19" y="23"/>
                  </a:cubicBezTo>
                  <a:cubicBezTo>
                    <a:pt x="19" y="19"/>
                    <a:pt x="17" y="15"/>
                    <a:pt x="13" y="15"/>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98" name="Rectangle 59"/>
            <p:cNvSpPr>
              <a:spLocks noChangeArrowheads="1"/>
            </p:cNvSpPr>
            <p:nvPr/>
          </p:nvSpPr>
          <p:spPr bwMode="auto">
            <a:xfrm>
              <a:off x="3633" y="2579"/>
              <a:ext cx="16" cy="8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99" name="Freeform 60"/>
            <p:cNvSpPr>
              <a:spLocks noEditPoints="1"/>
            </p:cNvSpPr>
            <p:nvPr/>
          </p:nvSpPr>
          <p:spPr bwMode="auto">
            <a:xfrm>
              <a:off x="3659" y="2600"/>
              <a:ext cx="61" cy="67"/>
            </a:xfrm>
            <a:custGeom>
              <a:avLst/>
              <a:gdLst>
                <a:gd name="T0" fmla="*/ 7 w 26"/>
                <a:gd name="T1" fmla="*/ 16 h 28"/>
                <a:gd name="T2" fmla="*/ 13 w 26"/>
                <a:gd name="T3" fmla="*/ 22 h 28"/>
                <a:gd name="T4" fmla="*/ 19 w 26"/>
                <a:gd name="T5" fmla="*/ 19 h 28"/>
                <a:gd name="T6" fmla="*/ 25 w 26"/>
                <a:gd name="T7" fmla="*/ 19 h 28"/>
                <a:gd name="T8" fmla="*/ 13 w 26"/>
                <a:gd name="T9" fmla="*/ 28 h 28"/>
                <a:gd name="T10" fmla="*/ 0 w 26"/>
                <a:gd name="T11" fmla="*/ 14 h 28"/>
                <a:gd name="T12" fmla="*/ 13 w 26"/>
                <a:gd name="T13" fmla="*/ 0 h 28"/>
                <a:gd name="T14" fmla="*/ 26 w 26"/>
                <a:gd name="T15" fmla="*/ 16 h 28"/>
                <a:gd name="T16" fmla="*/ 7 w 26"/>
                <a:gd name="T17" fmla="*/ 16 h 28"/>
                <a:gd name="T18" fmla="*/ 19 w 26"/>
                <a:gd name="T19" fmla="*/ 11 h 28"/>
                <a:gd name="T20" fmla="*/ 13 w 26"/>
                <a:gd name="T21" fmla="*/ 6 h 28"/>
                <a:gd name="T22" fmla="*/ 7 w 26"/>
                <a:gd name="T23" fmla="*/ 11 h 28"/>
                <a:gd name="T24" fmla="*/ 19 w 26"/>
                <a:gd name="T25"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8">
                  <a:moveTo>
                    <a:pt x="7" y="16"/>
                  </a:moveTo>
                  <a:cubicBezTo>
                    <a:pt x="7" y="20"/>
                    <a:pt x="9" y="22"/>
                    <a:pt x="13" y="22"/>
                  </a:cubicBezTo>
                  <a:cubicBezTo>
                    <a:pt x="16" y="22"/>
                    <a:pt x="19" y="21"/>
                    <a:pt x="19" y="19"/>
                  </a:cubicBezTo>
                  <a:cubicBezTo>
                    <a:pt x="25" y="19"/>
                    <a:pt x="25" y="19"/>
                    <a:pt x="25" y="19"/>
                  </a:cubicBezTo>
                  <a:cubicBezTo>
                    <a:pt x="23" y="25"/>
                    <a:pt x="19" y="28"/>
                    <a:pt x="13" y="28"/>
                  </a:cubicBezTo>
                  <a:cubicBezTo>
                    <a:pt x="5" y="28"/>
                    <a:pt x="0" y="22"/>
                    <a:pt x="0" y="14"/>
                  </a:cubicBezTo>
                  <a:cubicBezTo>
                    <a:pt x="0" y="6"/>
                    <a:pt x="5" y="0"/>
                    <a:pt x="13" y="0"/>
                  </a:cubicBezTo>
                  <a:cubicBezTo>
                    <a:pt x="22" y="0"/>
                    <a:pt x="26" y="8"/>
                    <a:pt x="26" y="16"/>
                  </a:cubicBezTo>
                  <a:lnTo>
                    <a:pt x="7" y="16"/>
                  </a:lnTo>
                  <a:close/>
                  <a:moveTo>
                    <a:pt x="19" y="11"/>
                  </a:moveTo>
                  <a:cubicBezTo>
                    <a:pt x="18" y="8"/>
                    <a:pt x="16" y="6"/>
                    <a:pt x="13" y="6"/>
                  </a:cubicBezTo>
                  <a:cubicBezTo>
                    <a:pt x="8" y="6"/>
                    <a:pt x="7" y="9"/>
                    <a:pt x="7" y="11"/>
                  </a:cubicBezTo>
                  <a:lnTo>
                    <a:pt x="19" y="1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grpSp>
      <p:sp>
        <p:nvSpPr>
          <p:cNvPr id="54296" name="TextBox 246"/>
          <p:cNvSpPr txBox="1">
            <a:spLocks noChangeArrowheads="1"/>
          </p:cNvSpPr>
          <p:nvPr/>
        </p:nvSpPr>
        <p:spPr bwMode="auto">
          <a:xfrm>
            <a:off x="3794329" y="1434340"/>
            <a:ext cx="753866" cy="36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0" tIns="45700" rIns="91400" bIns="45700">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algn="ctr" defTabSz="685595" fontAlgn="auto">
              <a:spcBef>
                <a:spcPts val="0"/>
              </a:spcBef>
              <a:spcAft>
                <a:spcPts val="0"/>
              </a:spcAft>
            </a:pPr>
            <a:r>
              <a:rPr lang="en-US" altLang="en-US" sz="600">
                <a:solidFill>
                  <a:srgbClr val="FFFFFF"/>
                </a:solidFill>
                <a:cs typeface=""/>
              </a:rPr>
              <a:t>Performance Management &amp; Visualization</a:t>
            </a:r>
          </a:p>
        </p:txBody>
      </p:sp>
      <p:sp>
        <p:nvSpPr>
          <p:cNvPr id="54297" name="TextBox 87"/>
          <p:cNvSpPr txBox="1">
            <a:spLocks noChangeArrowheads="1"/>
          </p:cNvSpPr>
          <p:nvPr/>
        </p:nvSpPr>
        <p:spPr bwMode="auto">
          <a:xfrm>
            <a:off x="4892592" y="1508933"/>
            <a:ext cx="1061762" cy="215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0" tIns="45700" rIns="91400" bIns="45700">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algn="ctr" defTabSz="685595" fontAlgn="auto">
              <a:spcBef>
                <a:spcPts val="0"/>
              </a:spcBef>
              <a:spcAft>
                <a:spcPts val="0"/>
              </a:spcAft>
            </a:pPr>
            <a:r>
              <a:rPr lang="en-US" altLang="en-US" sz="800">
                <a:solidFill>
                  <a:srgbClr val="FFFFFF"/>
                </a:solidFill>
                <a:cs typeface=""/>
              </a:rPr>
              <a:t>Mobility</a:t>
            </a:r>
          </a:p>
        </p:txBody>
      </p:sp>
      <p:sp>
        <p:nvSpPr>
          <p:cNvPr id="54298" name="TextBox 88"/>
          <p:cNvSpPr txBox="1">
            <a:spLocks noChangeArrowheads="1"/>
          </p:cNvSpPr>
          <p:nvPr/>
        </p:nvSpPr>
        <p:spPr bwMode="auto">
          <a:xfrm>
            <a:off x="6386041" y="1431165"/>
            <a:ext cx="663403" cy="36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0" tIns="45700" rIns="91400" bIns="45700">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algn="ctr" defTabSz="685595" fontAlgn="auto">
              <a:spcBef>
                <a:spcPts val="0"/>
              </a:spcBef>
              <a:spcAft>
                <a:spcPts val="0"/>
              </a:spcAft>
            </a:pPr>
            <a:r>
              <a:rPr lang="en-US" altLang="en-US" sz="600">
                <a:solidFill>
                  <a:srgbClr val="FFFFFF"/>
                </a:solidFill>
                <a:cs typeface=""/>
              </a:rPr>
              <a:t>Packet Capture &amp; Forensics</a:t>
            </a:r>
          </a:p>
        </p:txBody>
      </p:sp>
      <p:sp>
        <p:nvSpPr>
          <p:cNvPr id="54299" name="TextBox 89"/>
          <p:cNvSpPr txBox="1">
            <a:spLocks noChangeArrowheads="1"/>
          </p:cNvSpPr>
          <p:nvPr/>
        </p:nvSpPr>
        <p:spPr bwMode="auto">
          <a:xfrm>
            <a:off x="7316074" y="1504172"/>
            <a:ext cx="1342676" cy="215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0" tIns="45700" rIns="91400" bIns="45700">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algn="ctr" defTabSz="685595" fontAlgn="auto">
              <a:spcBef>
                <a:spcPts val="0"/>
              </a:spcBef>
              <a:spcAft>
                <a:spcPts val="0"/>
              </a:spcAft>
            </a:pPr>
            <a:r>
              <a:rPr lang="en-US" altLang="en-US" sz="800">
                <a:solidFill>
                  <a:srgbClr val="FFFFFF"/>
                </a:solidFill>
                <a:cs typeface=""/>
              </a:rPr>
              <a:t>SIEM &amp; Analytics</a:t>
            </a:r>
          </a:p>
        </p:txBody>
      </p:sp>
      <p:sp>
        <p:nvSpPr>
          <p:cNvPr id="54300" name="TextBox 90"/>
          <p:cNvSpPr txBox="1">
            <a:spLocks noChangeArrowheads="1"/>
          </p:cNvSpPr>
          <p:nvPr/>
        </p:nvSpPr>
        <p:spPr bwMode="auto">
          <a:xfrm>
            <a:off x="6384453" y="3018253"/>
            <a:ext cx="653880" cy="36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0" tIns="45700" rIns="91400" bIns="45700">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algn="ctr" defTabSz="685595" fontAlgn="auto">
              <a:spcBef>
                <a:spcPts val="0"/>
              </a:spcBef>
              <a:spcAft>
                <a:spcPts val="0"/>
              </a:spcAft>
            </a:pPr>
            <a:r>
              <a:rPr lang="en-US" altLang="en-US" sz="600">
                <a:solidFill>
                  <a:srgbClr val="FFFFFF"/>
                </a:solidFill>
                <a:cs typeface=""/>
              </a:rPr>
              <a:t>Remediation &amp; Incident Response</a:t>
            </a:r>
          </a:p>
        </p:txBody>
      </p:sp>
      <p:pic>
        <p:nvPicPr>
          <p:cNvPr id="54301" name="Picture 10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16630" y="3721332"/>
            <a:ext cx="392011" cy="15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8" name="Group 83"/>
          <p:cNvGrpSpPr>
            <a:grpSpLocks noChangeAspect="1"/>
          </p:cNvGrpSpPr>
          <p:nvPr/>
        </p:nvGrpSpPr>
        <p:grpSpPr bwMode="auto">
          <a:xfrm>
            <a:off x="7473722" y="3957461"/>
            <a:ext cx="318425" cy="214819"/>
            <a:chOff x="3294" y="4433"/>
            <a:chExt cx="1770" cy="1145"/>
          </a:xfrm>
          <a:solidFill>
            <a:srgbClr val="FFFFFF"/>
          </a:solidFill>
        </p:grpSpPr>
        <p:sp>
          <p:nvSpPr>
            <p:cNvPr id="119" name="Freeform 84"/>
            <p:cNvSpPr>
              <a:spLocks/>
            </p:cNvSpPr>
            <p:nvPr/>
          </p:nvSpPr>
          <p:spPr bwMode="auto">
            <a:xfrm>
              <a:off x="3294" y="5399"/>
              <a:ext cx="102" cy="179"/>
            </a:xfrm>
            <a:custGeom>
              <a:avLst/>
              <a:gdLst>
                <a:gd name="T0" fmla="*/ 38 w 43"/>
                <a:gd name="T1" fmla="*/ 12 h 76"/>
                <a:gd name="T2" fmla="*/ 25 w 43"/>
                <a:gd name="T3" fmla="*/ 9 h 76"/>
                <a:gd name="T4" fmla="*/ 12 w 43"/>
                <a:gd name="T5" fmla="*/ 19 h 76"/>
                <a:gd name="T6" fmla="*/ 43 w 43"/>
                <a:gd name="T7" fmla="*/ 54 h 76"/>
                <a:gd name="T8" fmla="*/ 16 w 43"/>
                <a:gd name="T9" fmla="*/ 76 h 76"/>
                <a:gd name="T10" fmla="*/ 1 w 43"/>
                <a:gd name="T11" fmla="*/ 73 h 76"/>
                <a:gd name="T12" fmla="*/ 2 w 43"/>
                <a:gd name="T13" fmla="*/ 63 h 76"/>
                <a:gd name="T14" fmla="*/ 18 w 43"/>
                <a:gd name="T15" fmla="*/ 67 h 76"/>
                <a:gd name="T16" fmla="*/ 32 w 43"/>
                <a:gd name="T17" fmla="*/ 55 h 76"/>
                <a:gd name="T18" fmla="*/ 0 w 43"/>
                <a:gd name="T19" fmla="*/ 20 h 76"/>
                <a:gd name="T20" fmla="*/ 24 w 43"/>
                <a:gd name="T21" fmla="*/ 0 h 76"/>
                <a:gd name="T22" fmla="*/ 40 w 43"/>
                <a:gd name="T23" fmla="*/ 2 h 76"/>
                <a:gd name="T24" fmla="*/ 38 w 43"/>
                <a:gd name="T25" fmla="*/ 1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6">
                  <a:moveTo>
                    <a:pt x="38" y="12"/>
                  </a:moveTo>
                  <a:cubicBezTo>
                    <a:pt x="33" y="10"/>
                    <a:pt x="30" y="9"/>
                    <a:pt x="25" y="9"/>
                  </a:cubicBezTo>
                  <a:cubicBezTo>
                    <a:pt x="19" y="9"/>
                    <a:pt x="12" y="11"/>
                    <a:pt x="12" y="19"/>
                  </a:cubicBezTo>
                  <a:cubicBezTo>
                    <a:pt x="12" y="33"/>
                    <a:pt x="43" y="30"/>
                    <a:pt x="43" y="54"/>
                  </a:cubicBezTo>
                  <a:cubicBezTo>
                    <a:pt x="43" y="70"/>
                    <a:pt x="31" y="76"/>
                    <a:pt x="16" y="76"/>
                  </a:cubicBezTo>
                  <a:cubicBezTo>
                    <a:pt x="11" y="76"/>
                    <a:pt x="6" y="75"/>
                    <a:pt x="1" y="73"/>
                  </a:cubicBezTo>
                  <a:cubicBezTo>
                    <a:pt x="2" y="63"/>
                    <a:pt x="2" y="63"/>
                    <a:pt x="2" y="63"/>
                  </a:cubicBezTo>
                  <a:cubicBezTo>
                    <a:pt x="6" y="65"/>
                    <a:pt x="12" y="67"/>
                    <a:pt x="18" y="67"/>
                  </a:cubicBezTo>
                  <a:cubicBezTo>
                    <a:pt x="24" y="67"/>
                    <a:pt x="32" y="64"/>
                    <a:pt x="32" y="55"/>
                  </a:cubicBezTo>
                  <a:cubicBezTo>
                    <a:pt x="32" y="38"/>
                    <a:pt x="0" y="43"/>
                    <a:pt x="0" y="20"/>
                  </a:cubicBezTo>
                  <a:cubicBezTo>
                    <a:pt x="0" y="7"/>
                    <a:pt x="11" y="0"/>
                    <a:pt x="24" y="0"/>
                  </a:cubicBezTo>
                  <a:cubicBezTo>
                    <a:pt x="29" y="0"/>
                    <a:pt x="35" y="1"/>
                    <a:pt x="40" y="2"/>
                  </a:cubicBezTo>
                  <a:cubicBezTo>
                    <a:pt x="38" y="12"/>
                    <a:pt x="38" y="12"/>
                    <a:pt x="38" y="1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20" name="Freeform 85"/>
            <p:cNvSpPr>
              <a:spLocks/>
            </p:cNvSpPr>
            <p:nvPr/>
          </p:nvSpPr>
          <p:spPr bwMode="auto">
            <a:xfrm>
              <a:off x="3502" y="5401"/>
              <a:ext cx="99" cy="175"/>
            </a:xfrm>
            <a:custGeom>
              <a:avLst/>
              <a:gdLst>
                <a:gd name="T0" fmla="*/ 0 w 99"/>
                <a:gd name="T1" fmla="*/ 0 h 175"/>
                <a:gd name="T2" fmla="*/ 99 w 99"/>
                <a:gd name="T3" fmla="*/ 0 h 175"/>
                <a:gd name="T4" fmla="*/ 99 w 99"/>
                <a:gd name="T5" fmla="*/ 22 h 175"/>
                <a:gd name="T6" fmla="*/ 26 w 99"/>
                <a:gd name="T7" fmla="*/ 22 h 175"/>
                <a:gd name="T8" fmla="*/ 26 w 99"/>
                <a:gd name="T9" fmla="*/ 74 h 175"/>
                <a:gd name="T10" fmla="*/ 92 w 99"/>
                <a:gd name="T11" fmla="*/ 74 h 175"/>
                <a:gd name="T12" fmla="*/ 92 w 99"/>
                <a:gd name="T13" fmla="*/ 95 h 175"/>
                <a:gd name="T14" fmla="*/ 26 w 99"/>
                <a:gd name="T15" fmla="*/ 95 h 175"/>
                <a:gd name="T16" fmla="*/ 26 w 99"/>
                <a:gd name="T17" fmla="*/ 154 h 175"/>
                <a:gd name="T18" fmla="*/ 99 w 99"/>
                <a:gd name="T19" fmla="*/ 154 h 175"/>
                <a:gd name="T20" fmla="*/ 99 w 99"/>
                <a:gd name="T21" fmla="*/ 175 h 175"/>
                <a:gd name="T22" fmla="*/ 0 w 99"/>
                <a:gd name="T23" fmla="*/ 175 h 175"/>
                <a:gd name="T24" fmla="*/ 0 w 99"/>
                <a:gd name="T25" fmla="*/ 0 h 175"/>
                <a:gd name="T26" fmla="*/ 0 w 99"/>
                <a:gd name="T27"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175">
                  <a:moveTo>
                    <a:pt x="0" y="0"/>
                  </a:moveTo>
                  <a:lnTo>
                    <a:pt x="99" y="0"/>
                  </a:lnTo>
                  <a:lnTo>
                    <a:pt x="99" y="22"/>
                  </a:lnTo>
                  <a:lnTo>
                    <a:pt x="26" y="22"/>
                  </a:lnTo>
                  <a:lnTo>
                    <a:pt x="26" y="74"/>
                  </a:lnTo>
                  <a:lnTo>
                    <a:pt x="92" y="74"/>
                  </a:lnTo>
                  <a:lnTo>
                    <a:pt x="92" y="95"/>
                  </a:lnTo>
                  <a:lnTo>
                    <a:pt x="26" y="95"/>
                  </a:lnTo>
                  <a:lnTo>
                    <a:pt x="26" y="154"/>
                  </a:lnTo>
                  <a:lnTo>
                    <a:pt x="99" y="154"/>
                  </a:lnTo>
                  <a:lnTo>
                    <a:pt x="99" y="175"/>
                  </a:lnTo>
                  <a:lnTo>
                    <a:pt x="0" y="175"/>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21" name="Freeform 86"/>
            <p:cNvSpPr>
              <a:spLocks/>
            </p:cNvSpPr>
            <p:nvPr/>
          </p:nvSpPr>
          <p:spPr bwMode="auto">
            <a:xfrm>
              <a:off x="3689" y="5399"/>
              <a:ext cx="132" cy="179"/>
            </a:xfrm>
            <a:custGeom>
              <a:avLst/>
              <a:gdLst>
                <a:gd name="T0" fmla="*/ 55 w 56"/>
                <a:gd name="T1" fmla="*/ 13 h 76"/>
                <a:gd name="T2" fmla="*/ 40 w 56"/>
                <a:gd name="T3" fmla="*/ 9 h 76"/>
                <a:gd name="T4" fmla="*/ 11 w 56"/>
                <a:gd name="T5" fmla="*/ 38 h 76"/>
                <a:gd name="T6" fmla="*/ 39 w 56"/>
                <a:gd name="T7" fmla="*/ 67 h 76"/>
                <a:gd name="T8" fmla="*/ 55 w 56"/>
                <a:gd name="T9" fmla="*/ 63 h 76"/>
                <a:gd name="T10" fmla="*/ 56 w 56"/>
                <a:gd name="T11" fmla="*/ 74 h 76"/>
                <a:gd name="T12" fmla="*/ 39 w 56"/>
                <a:gd name="T13" fmla="*/ 76 h 76"/>
                <a:gd name="T14" fmla="*/ 0 w 56"/>
                <a:gd name="T15" fmla="*/ 38 h 76"/>
                <a:gd name="T16" fmla="*/ 39 w 56"/>
                <a:gd name="T17" fmla="*/ 0 h 76"/>
                <a:gd name="T18" fmla="*/ 56 w 56"/>
                <a:gd name="T19" fmla="*/ 3 h 76"/>
                <a:gd name="T20" fmla="*/ 55 w 56"/>
                <a:gd name="T21" fmla="*/ 1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76">
                  <a:moveTo>
                    <a:pt x="55" y="13"/>
                  </a:moveTo>
                  <a:cubicBezTo>
                    <a:pt x="50" y="10"/>
                    <a:pt x="45" y="9"/>
                    <a:pt x="40" y="9"/>
                  </a:cubicBezTo>
                  <a:cubicBezTo>
                    <a:pt x="23" y="9"/>
                    <a:pt x="11" y="21"/>
                    <a:pt x="11" y="38"/>
                  </a:cubicBezTo>
                  <a:cubicBezTo>
                    <a:pt x="11" y="55"/>
                    <a:pt x="24" y="67"/>
                    <a:pt x="39" y="67"/>
                  </a:cubicBezTo>
                  <a:cubicBezTo>
                    <a:pt x="45" y="67"/>
                    <a:pt x="52" y="66"/>
                    <a:pt x="55" y="63"/>
                  </a:cubicBezTo>
                  <a:cubicBezTo>
                    <a:pt x="56" y="74"/>
                    <a:pt x="56" y="74"/>
                    <a:pt x="56" y="74"/>
                  </a:cubicBezTo>
                  <a:cubicBezTo>
                    <a:pt x="50" y="76"/>
                    <a:pt x="44" y="76"/>
                    <a:pt x="39" y="76"/>
                  </a:cubicBezTo>
                  <a:cubicBezTo>
                    <a:pt x="16" y="76"/>
                    <a:pt x="0" y="61"/>
                    <a:pt x="0" y="38"/>
                  </a:cubicBezTo>
                  <a:cubicBezTo>
                    <a:pt x="0" y="15"/>
                    <a:pt x="17" y="0"/>
                    <a:pt x="39" y="0"/>
                  </a:cubicBezTo>
                  <a:cubicBezTo>
                    <a:pt x="45" y="0"/>
                    <a:pt x="51" y="1"/>
                    <a:pt x="56" y="3"/>
                  </a:cubicBezTo>
                  <a:cubicBezTo>
                    <a:pt x="55" y="13"/>
                    <a:pt x="55" y="13"/>
                    <a:pt x="55" y="1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22" name="Freeform 87"/>
            <p:cNvSpPr>
              <a:spLocks/>
            </p:cNvSpPr>
            <p:nvPr/>
          </p:nvSpPr>
          <p:spPr bwMode="auto">
            <a:xfrm>
              <a:off x="3935" y="5401"/>
              <a:ext cx="134" cy="177"/>
            </a:xfrm>
            <a:custGeom>
              <a:avLst/>
              <a:gdLst>
                <a:gd name="T0" fmla="*/ 57 w 57"/>
                <a:gd name="T1" fmla="*/ 43 h 75"/>
                <a:gd name="T2" fmla="*/ 29 w 57"/>
                <a:gd name="T3" fmla="*/ 75 h 75"/>
                <a:gd name="T4" fmla="*/ 0 w 57"/>
                <a:gd name="T5" fmla="*/ 43 h 75"/>
                <a:gd name="T6" fmla="*/ 0 w 57"/>
                <a:gd name="T7" fmla="*/ 0 h 75"/>
                <a:gd name="T8" fmla="*/ 11 w 57"/>
                <a:gd name="T9" fmla="*/ 0 h 75"/>
                <a:gd name="T10" fmla="*/ 11 w 57"/>
                <a:gd name="T11" fmla="*/ 42 h 75"/>
                <a:gd name="T12" fmla="*/ 29 w 57"/>
                <a:gd name="T13" fmla="*/ 66 h 75"/>
                <a:gd name="T14" fmla="*/ 47 w 57"/>
                <a:gd name="T15" fmla="*/ 42 h 75"/>
                <a:gd name="T16" fmla="*/ 47 w 57"/>
                <a:gd name="T17" fmla="*/ 0 h 75"/>
                <a:gd name="T18" fmla="*/ 57 w 57"/>
                <a:gd name="T19" fmla="*/ 0 h 75"/>
                <a:gd name="T20" fmla="*/ 57 w 57"/>
                <a:gd name="T21" fmla="*/ 4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75">
                  <a:moveTo>
                    <a:pt x="57" y="43"/>
                  </a:moveTo>
                  <a:cubicBezTo>
                    <a:pt x="57" y="64"/>
                    <a:pt x="47" y="75"/>
                    <a:pt x="29" y="75"/>
                  </a:cubicBezTo>
                  <a:cubicBezTo>
                    <a:pt x="10" y="75"/>
                    <a:pt x="0" y="64"/>
                    <a:pt x="0" y="43"/>
                  </a:cubicBezTo>
                  <a:cubicBezTo>
                    <a:pt x="0" y="0"/>
                    <a:pt x="0" y="0"/>
                    <a:pt x="0" y="0"/>
                  </a:cubicBezTo>
                  <a:cubicBezTo>
                    <a:pt x="11" y="0"/>
                    <a:pt x="11" y="0"/>
                    <a:pt x="11" y="0"/>
                  </a:cubicBezTo>
                  <a:cubicBezTo>
                    <a:pt x="11" y="42"/>
                    <a:pt x="11" y="42"/>
                    <a:pt x="11" y="42"/>
                  </a:cubicBezTo>
                  <a:cubicBezTo>
                    <a:pt x="11" y="56"/>
                    <a:pt x="15" y="66"/>
                    <a:pt x="29" y="66"/>
                  </a:cubicBezTo>
                  <a:cubicBezTo>
                    <a:pt x="42" y="66"/>
                    <a:pt x="47" y="56"/>
                    <a:pt x="47" y="42"/>
                  </a:cubicBezTo>
                  <a:cubicBezTo>
                    <a:pt x="47" y="0"/>
                    <a:pt x="47" y="0"/>
                    <a:pt x="47" y="0"/>
                  </a:cubicBezTo>
                  <a:cubicBezTo>
                    <a:pt x="57" y="0"/>
                    <a:pt x="57" y="0"/>
                    <a:pt x="57" y="0"/>
                  </a:cubicBezTo>
                  <a:cubicBezTo>
                    <a:pt x="57" y="43"/>
                    <a:pt x="57" y="43"/>
                    <a:pt x="57"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23" name="Freeform 88"/>
            <p:cNvSpPr>
              <a:spLocks noEditPoints="1"/>
            </p:cNvSpPr>
            <p:nvPr/>
          </p:nvSpPr>
          <p:spPr bwMode="auto">
            <a:xfrm>
              <a:off x="4197" y="5401"/>
              <a:ext cx="125" cy="175"/>
            </a:xfrm>
            <a:custGeom>
              <a:avLst/>
              <a:gdLst>
                <a:gd name="T0" fmla="*/ 11 w 53"/>
                <a:gd name="T1" fmla="*/ 9 h 74"/>
                <a:gd name="T2" fmla="*/ 21 w 53"/>
                <a:gd name="T3" fmla="*/ 9 h 74"/>
                <a:gd name="T4" fmla="*/ 36 w 53"/>
                <a:gd name="T5" fmla="*/ 20 h 74"/>
                <a:gd name="T6" fmla="*/ 20 w 53"/>
                <a:gd name="T7" fmla="*/ 32 h 74"/>
                <a:gd name="T8" fmla="*/ 11 w 53"/>
                <a:gd name="T9" fmla="*/ 32 h 74"/>
                <a:gd name="T10" fmla="*/ 11 w 53"/>
                <a:gd name="T11" fmla="*/ 9 h 74"/>
                <a:gd name="T12" fmla="*/ 0 w 53"/>
                <a:gd name="T13" fmla="*/ 74 h 74"/>
                <a:gd name="T14" fmla="*/ 11 w 53"/>
                <a:gd name="T15" fmla="*/ 74 h 74"/>
                <a:gd name="T16" fmla="*/ 11 w 53"/>
                <a:gd name="T17" fmla="*/ 41 h 74"/>
                <a:gd name="T18" fmla="*/ 17 w 53"/>
                <a:gd name="T19" fmla="*/ 41 h 74"/>
                <a:gd name="T20" fmla="*/ 29 w 53"/>
                <a:gd name="T21" fmla="*/ 48 h 74"/>
                <a:gd name="T22" fmla="*/ 41 w 53"/>
                <a:gd name="T23" fmla="*/ 74 h 74"/>
                <a:gd name="T24" fmla="*/ 53 w 53"/>
                <a:gd name="T25" fmla="*/ 74 h 74"/>
                <a:gd name="T26" fmla="*/ 39 w 53"/>
                <a:gd name="T27" fmla="*/ 45 h 74"/>
                <a:gd name="T28" fmla="*/ 32 w 53"/>
                <a:gd name="T29" fmla="*/ 37 h 74"/>
                <a:gd name="T30" fmla="*/ 32 w 53"/>
                <a:gd name="T31" fmla="*/ 37 h 74"/>
                <a:gd name="T32" fmla="*/ 47 w 53"/>
                <a:gd name="T33" fmla="*/ 20 h 74"/>
                <a:gd name="T34" fmla="*/ 18 w 53"/>
                <a:gd name="T35" fmla="*/ 0 h 74"/>
                <a:gd name="T36" fmla="*/ 0 w 53"/>
                <a:gd name="T37" fmla="*/ 0 h 74"/>
                <a:gd name="T38" fmla="*/ 0 w 53"/>
                <a:gd name="T3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74">
                  <a:moveTo>
                    <a:pt x="11" y="9"/>
                  </a:moveTo>
                  <a:cubicBezTo>
                    <a:pt x="21" y="9"/>
                    <a:pt x="21" y="9"/>
                    <a:pt x="21" y="9"/>
                  </a:cubicBezTo>
                  <a:cubicBezTo>
                    <a:pt x="30" y="9"/>
                    <a:pt x="36" y="14"/>
                    <a:pt x="36" y="20"/>
                  </a:cubicBezTo>
                  <a:cubicBezTo>
                    <a:pt x="36" y="27"/>
                    <a:pt x="30" y="32"/>
                    <a:pt x="20" y="32"/>
                  </a:cubicBezTo>
                  <a:cubicBezTo>
                    <a:pt x="11" y="32"/>
                    <a:pt x="11" y="32"/>
                    <a:pt x="11" y="32"/>
                  </a:cubicBezTo>
                  <a:cubicBezTo>
                    <a:pt x="11" y="9"/>
                    <a:pt x="11" y="9"/>
                    <a:pt x="11" y="9"/>
                  </a:cubicBezTo>
                  <a:close/>
                  <a:moveTo>
                    <a:pt x="0" y="74"/>
                  </a:moveTo>
                  <a:cubicBezTo>
                    <a:pt x="11" y="74"/>
                    <a:pt x="11" y="74"/>
                    <a:pt x="11" y="74"/>
                  </a:cubicBezTo>
                  <a:cubicBezTo>
                    <a:pt x="11" y="41"/>
                    <a:pt x="11" y="41"/>
                    <a:pt x="11" y="41"/>
                  </a:cubicBezTo>
                  <a:cubicBezTo>
                    <a:pt x="17" y="41"/>
                    <a:pt x="17" y="41"/>
                    <a:pt x="17" y="41"/>
                  </a:cubicBezTo>
                  <a:cubicBezTo>
                    <a:pt x="23" y="41"/>
                    <a:pt x="26" y="41"/>
                    <a:pt x="29" y="48"/>
                  </a:cubicBezTo>
                  <a:cubicBezTo>
                    <a:pt x="41" y="74"/>
                    <a:pt x="41" y="74"/>
                    <a:pt x="41" y="74"/>
                  </a:cubicBezTo>
                  <a:cubicBezTo>
                    <a:pt x="53" y="74"/>
                    <a:pt x="53" y="74"/>
                    <a:pt x="53" y="74"/>
                  </a:cubicBezTo>
                  <a:cubicBezTo>
                    <a:pt x="39" y="45"/>
                    <a:pt x="39" y="45"/>
                    <a:pt x="39" y="45"/>
                  </a:cubicBezTo>
                  <a:cubicBezTo>
                    <a:pt x="36" y="40"/>
                    <a:pt x="35" y="38"/>
                    <a:pt x="32" y="37"/>
                  </a:cubicBezTo>
                  <a:cubicBezTo>
                    <a:pt x="32" y="37"/>
                    <a:pt x="32" y="37"/>
                    <a:pt x="32" y="37"/>
                  </a:cubicBezTo>
                  <a:cubicBezTo>
                    <a:pt x="40" y="35"/>
                    <a:pt x="47" y="29"/>
                    <a:pt x="47" y="20"/>
                  </a:cubicBezTo>
                  <a:cubicBezTo>
                    <a:pt x="47" y="2"/>
                    <a:pt x="33" y="0"/>
                    <a:pt x="18" y="0"/>
                  </a:cubicBezTo>
                  <a:cubicBezTo>
                    <a:pt x="0" y="0"/>
                    <a:pt x="0" y="0"/>
                    <a:pt x="0" y="0"/>
                  </a:cubicBezTo>
                  <a:cubicBezTo>
                    <a:pt x="0" y="74"/>
                    <a:pt x="0" y="74"/>
                    <a:pt x="0" y="7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24" name="Freeform 89"/>
            <p:cNvSpPr>
              <a:spLocks/>
            </p:cNvSpPr>
            <p:nvPr/>
          </p:nvSpPr>
          <p:spPr bwMode="auto">
            <a:xfrm>
              <a:off x="4433" y="5401"/>
              <a:ext cx="26" cy="175"/>
            </a:xfrm>
            <a:custGeom>
              <a:avLst/>
              <a:gdLst>
                <a:gd name="T0" fmla="*/ 0 w 26"/>
                <a:gd name="T1" fmla="*/ 0 h 175"/>
                <a:gd name="T2" fmla="*/ 26 w 26"/>
                <a:gd name="T3" fmla="*/ 0 h 175"/>
                <a:gd name="T4" fmla="*/ 26 w 26"/>
                <a:gd name="T5" fmla="*/ 175 h 175"/>
                <a:gd name="T6" fmla="*/ 0 w 26"/>
                <a:gd name="T7" fmla="*/ 175 h 175"/>
                <a:gd name="T8" fmla="*/ 0 w 26"/>
                <a:gd name="T9" fmla="*/ 0 h 175"/>
                <a:gd name="T10" fmla="*/ 0 w 26"/>
                <a:gd name="T11" fmla="*/ 0 h 175"/>
              </a:gdLst>
              <a:ahLst/>
              <a:cxnLst>
                <a:cxn ang="0">
                  <a:pos x="T0" y="T1"/>
                </a:cxn>
                <a:cxn ang="0">
                  <a:pos x="T2" y="T3"/>
                </a:cxn>
                <a:cxn ang="0">
                  <a:pos x="T4" y="T5"/>
                </a:cxn>
                <a:cxn ang="0">
                  <a:pos x="T6" y="T7"/>
                </a:cxn>
                <a:cxn ang="0">
                  <a:pos x="T8" y="T9"/>
                </a:cxn>
                <a:cxn ang="0">
                  <a:pos x="T10" y="T11"/>
                </a:cxn>
              </a:cxnLst>
              <a:rect l="0" t="0" r="r" b="b"/>
              <a:pathLst>
                <a:path w="26" h="175">
                  <a:moveTo>
                    <a:pt x="0" y="0"/>
                  </a:moveTo>
                  <a:lnTo>
                    <a:pt x="26" y="0"/>
                  </a:lnTo>
                  <a:lnTo>
                    <a:pt x="26" y="175"/>
                  </a:lnTo>
                  <a:lnTo>
                    <a:pt x="0" y="175"/>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25" name="Freeform 90"/>
            <p:cNvSpPr>
              <a:spLocks/>
            </p:cNvSpPr>
            <p:nvPr/>
          </p:nvSpPr>
          <p:spPr bwMode="auto">
            <a:xfrm>
              <a:off x="4547" y="5401"/>
              <a:ext cx="134" cy="175"/>
            </a:xfrm>
            <a:custGeom>
              <a:avLst/>
              <a:gdLst>
                <a:gd name="T0" fmla="*/ 54 w 134"/>
                <a:gd name="T1" fmla="*/ 22 h 175"/>
                <a:gd name="T2" fmla="*/ 0 w 134"/>
                <a:gd name="T3" fmla="*/ 22 h 175"/>
                <a:gd name="T4" fmla="*/ 0 w 134"/>
                <a:gd name="T5" fmla="*/ 0 h 175"/>
                <a:gd name="T6" fmla="*/ 134 w 134"/>
                <a:gd name="T7" fmla="*/ 0 h 175"/>
                <a:gd name="T8" fmla="*/ 134 w 134"/>
                <a:gd name="T9" fmla="*/ 22 h 175"/>
                <a:gd name="T10" fmla="*/ 80 w 134"/>
                <a:gd name="T11" fmla="*/ 22 h 175"/>
                <a:gd name="T12" fmla="*/ 80 w 134"/>
                <a:gd name="T13" fmla="*/ 175 h 175"/>
                <a:gd name="T14" fmla="*/ 54 w 134"/>
                <a:gd name="T15" fmla="*/ 175 h 175"/>
                <a:gd name="T16" fmla="*/ 54 w 134"/>
                <a:gd name="T17" fmla="*/ 22 h 175"/>
                <a:gd name="T18" fmla="*/ 54 w 134"/>
                <a:gd name="T19" fmla="*/ 2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 h="175">
                  <a:moveTo>
                    <a:pt x="54" y="22"/>
                  </a:moveTo>
                  <a:lnTo>
                    <a:pt x="0" y="22"/>
                  </a:lnTo>
                  <a:lnTo>
                    <a:pt x="0" y="0"/>
                  </a:lnTo>
                  <a:lnTo>
                    <a:pt x="134" y="0"/>
                  </a:lnTo>
                  <a:lnTo>
                    <a:pt x="134" y="22"/>
                  </a:lnTo>
                  <a:lnTo>
                    <a:pt x="80" y="22"/>
                  </a:lnTo>
                  <a:lnTo>
                    <a:pt x="80" y="175"/>
                  </a:lnTo>
                  <a:lnTo>
                    <a:pt x="54" y="175"/>
                  </a:lnTo>
                  <a:lnTo>
                    <a:pt x="54" y="22"/>
                  </a:lnTo>
                  <a:lnTo>
                    <a:pt x="54" y="2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26" name="Freeform 91"/>
            <p:cNvSpPr>
              <a:spLocks/>
            </p:cNvSpPr>
            <p:nvPr/>
          </p:nvSpPr>
          <p:spPr bwMode="auto">
            <a:xfrm>
              <a:off x="4745" y="5401"/>
              <a:ext cx="161" cy="175"/>
            </a:xfrm>
            <a:custGeom>
              <a:avLst/>
              <a:gdLst>
                <a:gd name="T0" fmla="*/ 69 w 161"/>
                <a:gd name="T1" fmla="*/ 102 h 175"/>
                <a:gd name="T2" fmla="*/ 0 w 161"/>
                <a:gd name="T3" fmla="*/ 0 h 175"/>
                <a:gd name="T4" fmla="*/ 28 w 161"/>
                <a:gd name="T5" fmla="*/ 0 h 175"/>
                <a:gd name="T6" fmla="*/ 80 w 161"/>
                <a:gd name="T7" fmla="*/ 78 h 175"/>
                <a:gd name="T8" fmla="*/ 132 w 161"/>
                <a:gd name="T9" fmla="*/ 0 h 175"/>
                <a:gd name="T10" fmla="*/ 161 w 161"/>
                <a:gd name="T11" fmla="*/ 0 h 175"/>
                <a:gd name="T12" fmla="*/ 92 w 161"/>
                <a:gd name="T13" fmla="*/ 102 h 175"/>
                <a:gd name="T14" fmla="*/ 92 w 161"/>
                <a:gd name="T15" fmla="*/ 175 h 175"/>
                <a:gd name="T16" fmla="*/ 69 w 161"/>
                <a:gd name="T17" fmla="*/ 175 h 175"/>
                <a:gd name="T18" fmla="*/ 69 w 161"/>
                <a:gd name="T19" fmla="*/ 102 h 175"/>
                <a:gd name="T20" fmla="*/ 69 w 161"/>
                <a:gd name="T21" fmla="*/ 10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5">
                  <a:moveTo>
                    <a:pt x="69" y="102"/>
                  </a:moveTo>
                  <a:lnTo>
                    <a:pt x="0" y="0"/>
                  </a:lnTo>
                  <a:lnTo>
                    <a:pt x="28" y="0"/>
                  </a:lnTo>
                  <a:lnTo>
                    <a:pt x="80" y="78"/>
                  </a:lnTo>
                  <a:lnTo>
                    <a:pt x="132" y="0"/>
                  </a:lnTo>
                  <a:lnTo>
                    <a:pt x="161" y="0"/>
                  </a:lnTo>
                  <a:lnTo>
                    <a:pt x="92" y="102"/>
                  </a:lnTo>
                  <a:lnTo>
                    <a:pt x="92" y="175"/>
                  </a:lnTo>
                  <a:lnTo>
                    <a:pt x="69" y="175"/>
                  </a:lnTo>
                  <a:lnTo>
                    <a:pt x="69" y="102"/>
                  </a:lnTo>
                  <a:lnTo>
                    <a:pt x="69" y="1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27" name="Freeform 92"/>
            <p:cNvSpPr>
              <a:spLocks noEditPoints="1"/>
            </p:cNvSpPr>
            <p:nvPr/>
          </p:nvSpPr>
          <p:spPr bwMode="auto">
            <a:xfrm>
              <a:off x="3299" y="4433"/>
              <a:ext cx="1590" cy="796"/>
            </a:xfrm>
            <a:custGeom>
              <a:avLst/>
              <a:gdLst>
                <a:gd name="T0" fmla="*/ 0 w 673"/>
                <a:gd name="T1" fmla="*/ 0 h 337"/>
                <a:gd name="T2" fmla="*/ 0 w 673"/>
                <a:gd name="T3" fmla="*/ 336 h 337"/>
                <a:gd name="T4" fmla="*/ 475 w 673"/>
                <a:gd name="T5" fmla="*/ 336 h 337"/>
                <a:gd name="T6" fmla="*/ 514 w 673"/>
                <a:gd name="T7" fmla="*/ 252 h 337"/>
                <a:gd name="T8" fmla="*/ 554 w 673"/>
                <a:gd name="T9" fmla="*/ 337 h 337"/>
                <a:gd name="T10" fmla="*/ 673 w 673"/>
                <a:gd name="T11" fmla="*/ 337 h 337"/>
                <a:gd name="T12" fmla="*/ 673 w 673"/>
                <a:gd name="T13" fmla="*/ 0 h 337"/>
                <a:gd name="T14" fmla="*/ 0 w 673"/>
                <a:gd name="T15" fmla="*/ 0 h 337"/>
                <a:gd name="T16" fmla="*/ 198 w 673"/>
                <a:gd name="T17" fmla="*/ 252 h 337"/>
                <a:gd name="T18" fmla="*/ 140 w 673"/>
                <a:gd name="T19" fmla="*/ 150 h 337"/>
                <a:gd name="T20" fmla="*/ 157 w 673"/>
                <a:gd name="T21" fmla="*/ 150 h 337"/>
                <a:gd name="T22" fmla="*/ 158 w 673"/>
                <a:gd name="T23" fmla="*/ 150 h 337"/>
                <a:gd name="T24" fmla="*/ 194 w 673"/>
                <a:gd name="T25" fmla="*/ 120 h 337"/>
                <a:gd name="T26" fmla="*/ 160 w 673"/>
                <a:gd name="T27" fmla="*/ 92 h 337"/>
                <a:gd name="T28" fmla="*/ 111 w 673"/>
                <a:gd name="T29" fmla="*/ 92 h 337"/>
                <a:gd name="T30" fmla="*/ 111 w 673"/>
                <a:gd name="T31" fmla="*/ 251 h 337"/>
                <a:gd name="T32" fmla="*/ 83 w 673"/>
                <a:gd name="T33" fmla="*/ 251 h 337"/>
                <a:gd name="T34" fmla="*/ 83 w 673"/>
                <a:gd name="T35" fmla="*/ 64 h 337"/>
                <a:gd name="T36" fmla="*/ 97 w 673"/>
                <a:gd name="T37" fmla="*/ 64 h 337"/>
                <a:gd name="T38" fmla="*/ 161 w 673"/>
                <a:gd name="T39" fmla="*/ 64 h 337"/>
                <a:gd name="T40" fmla="*/ 224 w 673"/>
                <a:gd name="T41" fmla="*/ 120 h 337"/>
                <a:gd name="T42" fmla="*/ 186 w 673"/>
                <a:gd name="T43" fmla="*/ 172 h 337"/>
                <a:gd name="T44" fmla="*/ 231 w 673"/>
                <a:gd name="T45" fmla="*/ 252 h 337"/>
                <a:gd name="T46" fmla="*/ 198 w 673"/>
                <a:gd name="T47" fmla="*/ 252 h 337"/>
                <a:gd name="T48" fmla="*/ 329 w 673"/>
                <a:gd name="T49" fmla="*/ 256 h 337"/>
                <a:gd name="T50" fmla="*/ 260 w 673"/>
                <a:gd name="T51" fmla="*/ 237 h 337"/>
                <a:gd name="T52" fmla="*/ 274 w 673"/>
                <a:gd name="T53" fmla="*/ 213 h 337"/>
                <a:gd name="T54" fmla="*/ 329 w 673"/>
                <a:gd name="T55" fmla="*/ 229 h 337"/>
                <a:gd name="T56" fmla="*/ 369 w 673"/>
                <a:gd name="T57" fmla="*/ 201 h 337"/>
                <a:gd name="T58" fmla="*/ 328 w 673"/>
                <a:gd name="T59" fmla="*/ 168 h 337"/>
                <a:gd name="T60" fmla="*/ 263 w 673"/>
                <a:gd name="T61" fmla="*/ 113 h 337"/>
                <a:gd name="T62" fmla="*/ 331 w 673"/>
                <a:gd name="T63" fmla="*/ 61 h 337"/>
                <a:gd name="T64" fmla="*/ 389 w 673"/>
                <a:gd name="T65" fmla="*/ 74 h 337"/>
                <a:gd name="T66" fmla="*/ 377 w 673"/>
                <a:gd name="T67" fmla="*/ 98 h 337"/>
                <a:gd name="T68" fmla="*/ 331 w 673"/>
                <a:gd name="T69" fmla="*/ 87 h 337"/>
                <a:gd name="T70" fmla="*/ 295 w 673"/>
                <a:gd name="T71" fmla="*/ 111 h 337"/>
                <a:gd name="T72" fmla="*/ 337 w 673"/>
                <a:gd name="T73" fmla="*/ 141 h 337"/>
                <a:gd name="T74" fmla="*/ 401 w 673"/>
                <a:gd name="T75" fmla="*/ 199 h 337"/>
                <a:gd name="T76" fmla="*/ 329 w 673"/>
                <a:gd name="T77" fmla="*/ 256 h 337"/>
                <a:gd name="T78" fmla="*/ 578 w 673"/>
                <a:gd name="T79" fmla="*/ 252 h 337"/>
                <a:gd name="T80" fmla="*/ 514 w 673"/>
                <a:gd name="T81" fmla="*/ 106 h 337"/>
                <a:gd name="T82" fmla="*/ 453 w 673"/>
                <a:gd name="T83" fmla="*/ 252 h 337"/>
                <a:gd name="T84" fmla="*/ 418 w 673"/>
                <a:gd name="T85" fmla="*/ 252 h 337"/>
                <a:gd name="T86" fmla="*/ 498 w 673"/>
                <a:gd name="T87" fmla="*/ 65 h 337"/>
                <a:gd name="T88" fmla="*/ 531 w 673"/>
                <a:gd name="T89" fmla="*/ 65 h 337"/>
                <a:gd name="T90" fmla="*/ 531 w 673"/>
                <a:gd name="T91" fmla="*/ 65 h 337"/>
                <a:gd name="T92" fmla="*/ 531 w 673"/>
                <a:gd name="T93" fmla="*/ 65 h 337"/>
                <a:gd name="T94" fmla="*/ 531 w 673"/>
                <a:gd name="T95" fmla="*/ 65 h 337"/>
                <a:gd name="T96" fmla="*/ 531 w 673"/>
                <a:gd name="T97" fmla="*/ 65 h 337"/>
                <a:gd name="T98" fmla="*/ 612 w 673"/>
                <a:gd name="T99" fmla="*/ 252 h 337"/>
                <a:gd name="T100" fmla="*/ 578 w 673"/>
                <a:gd name="T101" fmla="*/ 252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73" h="337">
                  <a:moveTo>
                    <a:pt x="0" y="0"/>
                  </a:moveTo>
                  <a:cubicBezTo>
                    <a:pt x="0" y="336"/>
                    <a:pt x="0" y="336"/>
                    <a:pt x="0" y="336"/>
                  </a:cubicBezTo>
                  <a:cubicBezTo>
                    <a:pt x="475" y="336"/>
                    <a:pt x="475" y="336"/>
                    <a:pt x="475" y="336"/>
                  </a:cubicBezTo>
                  <a:cubicBezTo>
                    <a:pt x="514" y="252"/>
                    <a:pt x="514" y="252"/>
                    <a:pt x="514" y="252"/>
                  </a:cubicBezTo>
                  <a:cubicBezTo>
                    <a:pt x="554" y="337"/>
                    <a:pt x="554" y="337"/>
                    <a:pt x="554" y="337"/>
                  </a:cubicBezTo>
                  <a:cubicBezTo>
                    <a:pt x="673" y="337"/>
                    <a:pt x="673" y="337"/>
                    <a:pt x="673" y="337"/>
                  </a:cubicBezTo>
                  <a:cubicBezTo>
                    <a:pt x="673" y="0"/>
                    <a:pt x="673" y="0"/>
                    <a:pt x="673" y="0"/>
                  </a:cubicBezTo>
                  <a:lnTo>
                    <a:pt x="0" y="0"/>
                  </a:lnTo>
                  <a:close/>
                  <a:moveTo>
                    <a:pt x="198" y="252"/>
                  </a:moveTo>
                  <a:cubicBezTo>
                    <a:pt x="140" y="150"/>
                    <a:pt x="140" y="150"/>
                    <a:pt x="140" y="150"/>
                  </a:cubicBezTo>
                  <a:cubicBezTo>
                    <a:pt x="157" y="150"/>
                    <a:pt x="157" y="150"/>
                    <a:pt x="157" y="150"/>
                  </a:cubicBezTo>
                  <a:cubicBezTo>
                    <a:pt x="158" y="150"/>
                    <a:pt x="158" y="150"/>
                    <a:pt x="158" y="150"/>
                  </a:cubicBezTo>
                  <a:cubicBezTo>
                    <a:pt x="180" y="149"/>
                    <a:pt x="194" y="138"/>
                    <a:pt x="194" y="120"/>
                  </a:cubicBezTo>
                  <a:cubicBezTo>
                    <a:pt x="193" y="100"/>
                    <a:pt x="176" y="92"/>
                    <a:pt x="160" y="92"/>
                  </a:cubicBezTo>
                  <a:cubicBezTo>
                    <a:pt x="160" y="92"/>
                    <a:pt x="128" y="92"/>
                    <a:pt x="111" y="92"/>
                  </a:cubicBezTo>
                  <a:cubicBezTo>
                    <a:pt x="111" y="116"/>
                    <a:pt x="111" y="251"/>
                    <a:pt x="111" y="251"/>
                  </a:cubicBezTo>
                  <a:cubicBezTo>
                    <a:pt x="83" y="251"/>
                    <a:pt x="83" y="251"/>
                    <a:pt x="83" y="251"/>
                  </a:cubicBezTo>
                  <a:cubicBezTo>
                    <a:pt x="83" y="64"/>
                    <a:pt x="83" y="64"/>
                    <a:pt x="83" y="64"/>
                  </a:cubicBezTo>
                  <a:cubicBezTo>
                    <a:pt x="97" y="64"/>
                    <a:pt x="97" y="64"/>
                    <a:pt x="97" y="64"/>
                  </a:cubicBezTo>
                  <a:cubicBezTo>
                    <a:pt x="161" y="64"/>
                    <a:pt x="161" y="64"/>
                    <a:pt x="161" y="64"/>
                  </a:cubicBezTo>
                  <a:cubicBezTo>
                    <a:pt x="198" y="64"/>
                    <a:pt x="223" y="87"/>
                    <a:pt x="224" y="120"/>
                  </a:cubicBezTo>
                  <a:cubicBezTo>
                    <a:pt x="224" y="141"/>
                    <a:pt x="212" y="162"/>
                    <a:pt x="186" y="172"/>
                  </a:cubicBezTo>
                  <a:cubicBezTo>
                    <a:pt x="204" y="203"/>
                    <a:pt x="231" y="252"/>
                    <a:pt x="231" y="252"/>
                  </a:cubicBezTo>
                  <a:lnTo>
                    <a:pt x="198" y="252"/>
                  </a:lnTo>
                  <a:close/>
                  <a:moveTo>
                    <a:pt x="329" y="256"/>
                  </a:moveTo>
                  <a:cubicBezTo>
                    <a:pt x="303" y="256"/>
                    <a:pt x="281" y="250"/>
                    <a:pt x="260" y="237"/>
                  </a:cubicBezTo>
                  <a:cubicBezTo>
                    <a:pt x="274" y="213"/>
                    <a:pt x="274" y="213"/>
                    <a:pt x="274" y="213"/>
                  </a:cubicBezTo>
                  <a:cubicBezTo>
                    <a:pt x="291" y="223"/>
                    <a:pt x="308" y="229"/>
                    <a:pt x="329" y="229"/>
                  </a:cubicBezTo>
                  <a:cubicBezTo>
                    <a:pt x="344" y="229"/>
                    <a:pt x="369" y="225"/>
                    <a:pt x="369" y="201"/>
                  </a:cubicBezTo>
                  <a:cubicBezTo>
                    <a:pt x="369" y="186"/>
                    <a:pt x="358" y="177"/>
                    <a:pt x="328" y="168"/>
                  </a:cubicBezTo>
                  <a:cubicBezTo>
                    <a:pt x="300" y="160"/>
                    <a:pt x="263" y="150"/>
                    <a:pt x="263" y="113"/>
                  </a:cubicBezTo>
                  <a:cubicBezTo>
                    <a:pt x="263" y="80"/>
                    <a:pt x="289" y="61"/>
                    <a:pt x="331" y="61"/>
                  </a:cubicBezTo>
                  <a:cubicBezTo>
                    <a:pt x="350" y="61"/>
                    <a:pt x="374" y="66"/>
                    <a:pt x="389" y="74"/>
                  </a:cubicBezTo>
                  <a:cubicBezTo>
                    <a:pt x="377" y="98"/>
                    <a:pt x="377" y="98"/>
                    <a:pt x="377" y="98"/>
                  </a:cubicBezTo>
                  <a:cubicBezTo>
                    <a:pt x="366" y="92"/>
                    <a:pt x="347" y="87"/>
                    <a:pt x="331" y="87"/>
                  </a:cubicBezTo>
                  <a:cubicBezTo>
                    <a:pt x="322" y="87"/>
                    <a:pt x="295" y="89"/>
                    <a:pt x="295" y="111"/>
                  </a:cubicBezTo>
                  <a:cubicBezTo>
                    <a:pt x="295" y="125"/>
                    <a:pt x="307" y="133"/>
                    <a:pt x="337" y="141"/>
                  </a:cubicBezTo>
                  <a:cubicBezTo>
                    <a:pt x="366" y="149"/>
                    <a:pt x="401" y="160"/>
                    <a:pt x="401" y="199"/>
                  </a:cubicBezTo>
                  <a:cubicBezTo>
                    <a:pt x="401" y="234"/>
                    <a:pt x="372" y="256"/>
                    <a:pt x="329" y="256"/>
                  </a:cubicBezTo>
                  <a:close/>
                  <a:moveTo>
                    <a:pt x="578" y="252"/>
                  </a:moveTo>
                  <a:cubicBezTo>
                    <a:pt x="514" y="106"/>
                    <a:pt x="514" y="106"/>
                    <a:pt x="514" y="106"/>
                  </a:cubicBezTo>
                  <a:cubicBezTo>
                    <a:pt x="453" y="252"/>
                    <a:pt x="453" y="252"/>
                    <a:pt x="453" y="252"/>
                  </a:cubicBezTo>
                  <a:cubicBezTo>
                    <a:pt x="418" y="252"/>
                    <a:pt x="418" y="252"/>
                    <a:pt x="418" y="252"/>
                  </a:cubicBezTo>
                  <a:cubicBezTo>
                    <a:pt x="498" y="65"/>
                    <a:pt x="498" y="65"/>
                    <a:pt x="498" y="65"/>
                  </a:cubicBezTo>
                  <a:cubicBezTo>
                    <a:pt x="531" y="65"/>
                    <a:pt x="531" y="65"/>
                    <a:pt x="531" y="65"/>
                  </a:cubicBezTo>
                  <a:cubicBezTo>
                    <a:pt x="531" y="65"/>
                    <a:pt x="531" y="65"/>
                    <a:pt x="531" y="65"/>
                  </a:cubicBezTo>
                  <a:cubicBezTo>
                    <a:pt x="531" y="65"/>
                    <a:pt x="531" y="65"/>
                    <a:pt x="531" y="65"/>
                  </a:cubicBezTo>
                  <a:cubicBezTo>
                    <a:pt x="531" y="65"/>
                    <a:pt x="531" y="65"/>
                    <a:pt x="531" y="65"/>
                  </a:cubicBezTo>
                  <a:cubicBezTo>
                    <a:pt x="531" y="65"/>
                    <a:pt x="531" y="65"/>
                    <a:pt x="531" y="65"/>
                  </a:cubicBezTo>
                  <a:cubicBezTo>
                    <a:pt x="612" y="252"/>
                    <a:pt x="612" y="252"/>
                    <a:pt x="612" y="252"/>
                  </a:cubicBezTo>
                  <a:lnTo>
                    <a:pt x="578" y="2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28" name="Freeform 93"/>
            <p:cNvSpPr>
              <a:spLocks/>
            </p:cNvSpPr>
            <p:nvPr/>
          </p:nvSpPr>
          <p:spPr bwMode="auto">
            <a:xfrm>
              <a:off x="4932" y="5323"/>
              <a:ext cx="56" cy="71"/>
            </a:xfrm>
            <a:custGeom>
              <a:avLst/>
              <a:gdLst>
                <a:gd name="T0" fmla="*/ 0 w 56"/>
                <a:gd name="T1" fmla="*/ 0 h 71"/>
                <a:gd name="T2" fmla="*/ 56 w 56"/>
                <a:gd name="T3" fmla="*/ 0 h 71"/>
                <a:gd name="T4" fmla="*/ 56 w 56"/>
                <a:gd name="T5" fmla="*/ 10 h 71"/>
                <a:gd name="T6" fmla="*/ 33 w 56"/>
                <a:gd name="T7" fmla="*/ 10 h 71"/>
                <a:gd name="T8" fmla="*/ 33 w 56"/>
                <a:gd name="T9" fmla="*/ 71 h 71"/>
                <a:gd name="T10" fmla="*/ 23 w 56"/>
                <a:gd name="T11" fmla="*/ 71 h 71"/>
                <a:gd name="T12" fmla="*/ 23 w 56"/>
                <a:gd name="T13" fmla="*/ 10 h 71"/>
                <a:gd name="T14" fmla="*/ 0 w 56"/>
                <a:gd name="T15" fmla="*/ 10 h 71"/>
                <a:gd name="T16" fmla="*/ 0 w 56"/>
                <a:gd name="T17" fmla="*/ 0 h 71"/>
                <a:gd name="T18" fmla="*/ 0 w 56"/>
                <a:gd name="T1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71">
                  <a:moveTo>
                    <a:pt x="0" y="0"/>
                  </a:moveTo>
                  <a:lnTo>
                    <a:pt x="56" y="0"/>
                  </a:lnTo>
                  <a:lnTo>
                    <a:pt x="56" y="10"/>
                  </a:lnTo>
                  <a:lnTo>
                    <a:pt x="33" y="10"/>
                  </a:lnTo>
                  <a:lnTo>
                    <a:pt x="33" y="71"/>
                  </a:lnTo>
                  <a:lnTo>
                    <a:pt x="23" y="71"/>
                  </a:lnTo>
                  <a:lnTo>
                    <a:pt x="23" y="10"/>
                  </a:lnTo>
                  <a:lnTo>
                    <a:pt x="0" y="1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sp>
          <p:nvSpPr>
            <p:cNvPr id="129" name="Freeform 94"/>
            <p:cNvSpPr>
              <a:spLocks/>
            </p:cNvSpPr>
            <p:nvPr/>
          </p:nvSpPr>
          <p:spPr bwMode="auto">
            <a:xfrm>
              <a:off x="4995" y="5323"/>
              <a:ext cx="69" cy="71"/>
            </a:xfrm>
            <a:custGeom>
              <a:avLst/>
              <a:gdLst>
                <a:gd name="T0" fmla="*/ 25 w 29"/>
                <a:gd name="T1" fmla="*/ 30 h 30"/>
                <a:gd name="T2" fmla="*/ 25 w 29"/>
                <a:gd name="T3" fmla="*/ 12 h 30"/>
                <a:gd name="T4" fmla="*/ 25 w 29"/>
                <a:gd name="T5" fmla="*/ 5 h 30"/>
                <a:gd name="T6" fmla="*/ 25 w 29"/>
                <a:gd name="T7" fmla="*/ 5 h 30"/>
                <a:gd name="T8" fmla="*/ 17 w 29"/>
                <a:gd name="T9" fmla="*/ 30 h 30"/>
                <a:gd name="T10" fmla="*/ 13 w 29"/>
                <a:gd name="T11" fmla="*/ 30 h 30"/>
                <a:gd name="T12" fmla="*/ 4 w 29"/>
                <a:gd name="T13" fmla="*/ 5 h 30"/>
                <a:gd name="T14" fmla="*/ 4 w 29"/>
                <a:gd name="T15" fmla="*/ 5 h 30"/>
                <a:gd name="T16" fmla="*/ 4 w 29"/>
                <a:gd name="T17" fmla="*/ 12 h 30"/>
                <a:gd name="T18" fmla="*/ 4 w 29"/>
                <a:gd name="T19" fmla="*/ 30 h 30"/>
                <a:gd name="T20" fmla="*/ 0 w 29"/>
                <a:gd name="T21" fmla="*/ 30 h 30"/>
                <a:gd name="T22" fmla="*/ 0 w 29"/>
                <a:gd name="T23" fmla="*/ 0 h 30"/>
                <a:gd name="T24" fmla="*/ 6 w 29"/>
                <a:gd name="T25" fmla="*/ 0 h 30"/>
                <a:gd name="T26" fmla="*/ 15 w 29"/>
                <a:gd name="T27" fmla="*/ 25 h 30"/>
                <a:gd name="T28" fmla="*/ 15 w 29"/>
                <a:gd name="T29" fmla="*/ 25 h 30"/>
                <a:gd name="T30" fmla="*/ 23 w 29"/>
                <a:gd name="T31" fmla="*/ 0 h 30"/>
                <a:gd name="T32" fmla="*/ 29 w 29"/>
                <a:gd name="T33" fmla="*/ 0 h 30"/>
                <a:gd name="T34" fmla="*/ 29 w 29"/>
                <a:gd name="T35" fmla="*/ 30 h 30"/>
                <a:gd name="T36" fmla="*/ 25 w 29"/>
                <a:gd name="T3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30">
                  <a:moveTo>
                    <a:pt x="25" y="30"/>
                  </a:moveTo>
                  <a:cubicBezTo>
                    <a:pt x="25" y="12"/>
                    <a:pt x="25" y="12"/>
                    <a:pt x="25" y="12"/>
                  </a:cubicBezTo>
                  <a:cubicBezTo>
                    <a:pt x="25" y="12"/>
                    <a:pt x="25" y="8"/>
                    <a:pt x="25" y="5"/>
                  </a:cubicBezTo>
                  <a:cubicBezTo>
                    <a:pt x="25" y="5"/>
                    <a:pt x="25" y="5"/>
                    <a:pt x="25" y="5"/>
                  </a:cubicBezTo>
                  <a:cubicBezTo>
                    <a:pt x="17" y="30"/>
                    <a:pt x="17" y="30"/>
                    <a:pt x="17" y="30"/>
                  </a:cubicBezTo>
                  <a:cubicBezTo>
                    <a:pt x="13" y="30"/>
                    <a:pt x="13" y="30"/>
                    <a:pt x="13" y="30"/>
                  </a:cubicBezTo>
                  <a:cubicBezTo>
                    <a:pt x="4" y="5"/>
                    <a:pt x="4" y="5"/>
                    <a:pt x="4" y="5"/>
                  </a:cubicBezTo>
                  <a:cubicBezTo>
                    <a:pt x="4" y="5"/>
                    <a:pt x="4" y="5"/>
                    <a:pt x="4" y="5"/>
                  </a:cubicBezTo>
                  <a:cubicBezTo>
                    <a:pt x="4" y="8"/>
                    <a:pt x="4" y="12"/>
                    <a:pt x="4" y="12"/>
                  </a:cubicBezTo>
                  <a:cubicBezTo>
                    <a:pt x="4" y="30"/>
                    <a:pt x="4" y="30"/>
                    <a:pt x="4" y="30"/>
                  </a:cubicBezTo>
                  <a:cubicBezTo>
                    <a:pt x="0" y="30"/>
                    <a:pt x="0" y="30"/>
                    <a:pt x="0" y="30"/>
                  </a:cubicBezTo>
                  <a:cubicBezTo>
                    <a:pt x="0" y="0"/>
                    <a:pt x="0" y="0"/>
                    <a:pt x="0" y="0"/>
                  </a:cubicBezTo>
                  <a:cubicBezTo>
                    <a:pt x="6" y="0"/>
                    <a:pt x="6" y="0"/>
                    <a:pt x="6" y="0"/>
                  </a:cubicBezTo>
                  <a:cubicBezTo>
                    <a:pt x="15" y="25"/>
                    <a:pt x="15" y="25"/>
                    <a:pt x="15" y="25"/>
                  </a:cubicBezTo>
                  <a:cubicBezTo>
                    <a:pt x="15" y="25"/>
                    <a:pt x="15" y="25"/>
                    <a:pt x="15" y="25"/>
                  </a:cubicBezTo>
                  <a:cubicBezTo>
                    <a:pt x="23" y="0"/>
                    <a:pt x="23" y="0"/>
                    <a:pt x="23" y="0"/>
                  </a:cubicBezTo>
                  <a:cubicBezTo>
                    <a:pt x="29" y="0"/>
                    <a:pt x="29" y="0"/>
                    <a:pt x="29" y="0"/>
                  </a:cubicBezTo>
                  <a:cubicBezTo>
                    <a:pt x="29" y="30"/>
                    <a:pt x="29" y="30"/>
                    <a:pt x="29" y="30"/>
                  </a:cubicBezTo>
                  <a:cubicBezTo>
                    <a:pt x="25" y="30"/>
                    <a:pt x="25" y="30"/>
                    <a:pt x="25" y="3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103" fontAlgn="auto">
                <a:spcBef>
                  <a:spcPts val="0"/>
                </a:spcBef>
                <a:spcAft>
                  <a:spcPts val="0"/>
                </a:spcAft>
                <a:defRPr/>
              </a:pPr>
              <a:endParaRPr lang="en-US" sz="1400" kern="0" dirty="0">
                <a:solidFill>
                  <a:srgbClr val="FFFFFF"/>
                </a:solidFill>
                <a:latin typeface="Arial"/>
                <a:ea typeface="MS PGothic" charset="0"/>
                <a:cs typeface="MS PGothic" charset="0"/>
              </a:endParaRPr>
            </a:p>
          </p:txBody>
        </p:sp>
      </p:grpSp>
      <p:pic>
        <p:nvPicPr>
          <p:cNvPr id="54303" name="Picture 140" descr="Splunk-Wh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2409" y="3172199"/>
            <a:ext cx="434862" cy="13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4"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4298" y="1915225"/>
            <a:ext cx="585635" cy="122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5"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8581" y="2697661"/>
            <a:ext cx="558655" cy="14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6"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6040" y="2957943"/>
            <a:ext cx="523739" cy="15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7" name="Picture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1420" y="3202354"/>
            <a:ext cx="271393" cy="25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8" name="Picture 1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916805" y="2827801"/>
            <a:ext cx="398359" cy="266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9" name="Picture 1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929502" y="2494514"/>
            <a:ext cx="439622" cy="13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10" name="Picture 1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083450" y="4037161"/>
            <a:ext cx="196799" cy="196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11" name="Picture 1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402591" y="2819866"/>
            <a:ext cx="326939" cy="24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12" name="Picture 1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429569" y="4051447"/>
            <a:ext cx="465017" cy="14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13" name="Picture 18"/>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47137" y="2410397"/>
            <a:ext cx="299959" cy="14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14" name="Picture 19"/>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545426" y="3827666"/>
            <a:ext cx="666576" cy="71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15" name="Picture 22"/>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875405" y="2154877"/>
            <a:ext cx="523739" cy="13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16" name="Picture 24"/>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923018" y="1893007"/>
            <a:ext cx="476126" cy="14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17" name="Picture 28"/>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2892862" y="3211877"/>
            <a:ext cx="512630" cy="169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18" name="Picture 29"/>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2694478" y="3721331"/>
            <a:ext cx="439622" cy="165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19" name="Picture 250"/>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2816683" y="3518185"/>
            <a:ext cx="661816" cy="9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20" name="Picture 251"/>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3916535" y="1896181"/>
            <a:ext cx="507868" cy="13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21" name="Picture 3"/>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2899211" y="2386592"/>
            <a:ext cx="503107" cy="153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22" name="Picture 10"/>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3907011" y="2151704"/>
            <a:ext cx="525326" cy="11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24" name="Picture 247"/>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4752929" y="2857957"/>
            <a:ext cx="615790" cy="8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25" name="Picture 66"/>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4825936" y="1866028"/>
            <a:ext cx="468191" cy="26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26" name="Picture 67"/>
          <p:cNvPicPr>
            <a:picLocks noChangeAspect="1"/>
          </p:cNvPicPr>
          <p:nvPr/>
        </p:nvPicPr>
        <p:blipFill>
          <a:blip r:embed="rId27">
            <a:extLst>
              <a:ext uri="{28A0092B-C50C-407E-A947-70E740481C1C}">
                <a14:useLocalDpi xmlns:a14="http://schemas.microsoft.com/office/drawing/2010/main" val="0"/>
              </a:ext>
            </a:extLst>
          </a:blip>
          <a:srcRect t="-5"/>
          <a:stretch>
            <a:fillRect/>
          </a:stretch>
        </p:blipFill>
        <p:spPr bwMode="auto">
          <a:xfrm>
            <a:off x="6398738" y="3911782"/>
            <a:ext cx="634835" cy="13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27" name="Picture 68"/>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4792607" y="2556410"/>
            <a:ext cx="536435" cy="12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28" name="Picture 69"/>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4751343" y="2277082"/>
            <a:ext cx="618964" cy="13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29" name="Picture 70"/>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5640109" y="2132658"/>
            <a:ext cx="361856" cy="19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30" name="Picture 71"/>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5668678" y="2462772"/>
            <a:ext cx="306308" cy="15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31" name="Picture 72"/>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5717878" y="2729404"/>
            <a:ext cx="206321" cy="20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32" name="Picture 73"/>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6368583" y="3673719"/>
            <a:ext cx="695144" cy="10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34" name="Picture 78"/>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6514594" y="2456423"/>
            <a:ext cx="399946" cy="16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35" name="Picture 79"/>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6417784" y="2196141"/>
            <a:ext cx="593570" cy="11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36" name="Picture 80"/>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6413021" y="1942208"/>
            <a:ext cx="603093" cy="10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37" name="Picture 81"/>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7271636" y="3683240"/>
            <a:ext cx="684034" cy="9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38" name="Picture 82"/>
          <p:cNvPicPr>
            <a:picLocks noChangeAspect="1"/>
          </p:cNvPicPr>
          <p:nvPr/>
        </p:nvPicPr>
        <p:blipFill>
          <a:blip r:embed="rId38">
            <a:extLst>
              <a:ext uri="{28A0092B-C50C-407E-A947-70E740481C1C}">
                <a14:useLocalDpi xmlns:a14="http://schemas.microsoft.com/office/drawing/2010/main" val="0"/>
              </a:ext>
            </a:extLst>
          </a:blip>
          <a:srcRect/>
          <a:stretch>
            <a:fillRect/>
          </a:stretch>
        </p:blipFill>
        <p:spPr bwMode="auto">
          <a:xfrm>
            <a:off x="7330357" y="3407088"/>
            <a:ext cx="580874" cy="11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39" name="Picture 83"/>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7403363" y="2653222"/>
            <a:ext cx="434862" cy="153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40" name="Picture 92"/>
          <p:cNvPicPr>
            <a:picLocks noChangeAspect="1"/>
          </p:cNvPicPr>
          <p:nvPr/>
        </p:nvPicPr>
        <p:blipFill>
          <a:blip r:embed="rId40">
            <a:extLst>
              <a:ext uri="{28A0092B-C50C-407E-A947-70E740481C1C}">
                <a14:useLocalDpi xmlns:a14="http://schemas.microsoft.com/office/drawing/2010/main" val="0"/>
              </a:ext>
            </a:extLst>
          </a:blip>
          <a:srcRect/>
          <a:stretch>
            <a:fillRect/>
          </a:stretch>
        </p:blipFill>
        <p:spPr bwMode="auto">
          <a:xfrm>
            <a:off x="7428757" y="2408811"/>
            <a:ext cx="423753" cy="10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41" name="Picture 93"/>
          <p:cNvPicPr>
            <a:picLocks noChangeAspect="1"/>
          </p:cNvPicPr>
          <p:nvPr/>
        </p:nvPicPr>
        <p:blipFill>
          <a:blip r:embed="rId41">
            <a:extLst>
              <a:ext uri="{28A0092B-C50C-407E-A947-70E740481C1C}">
                <a14:useLocalDpi xmlns:a14="http://schemas.microsoft.com/office/drawing/2010/main" val="0"/>
              </a:ext>
            </a:extLst>
          </a:blip>
          <a:srcRect/>
          <a:stretch>
            <a:fillRect/>
          </a:stretch>
        </p:blipFill>
        <p:spPr bwMode="auto">
          <a:xfrm>
            <a:off x="8231822" y="1924750"/>
            <a:ext cx="296786" cy="13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42" name="Picture 96"/>
          <p:cNvPicPr>
            <a:picLocks noChangeAspect="1"/>
          </p:cNvPicPr>
          <p:nvPr/>
        </p:nvPicPr>
        <p:blipFill>
          <a:blip r:embed="rId42">
            <a:extLst>
              <a:ext uri="{28A0092B-C50C-407E-A947-70E740481C1C}">
                <a14:useLocalDpi xmlns:a14="http://schemas.microsoft.com/office/drawing/2010/main" val="0"/>
              </a:ext>
            </a:extLst>
          </a:blip>
          <a:srcRect/>
          <a:stretch>
            <a:fillRect/>
          </a:stretch>
        </p:blipFill>
        <p:spPr bwMode="auto">
          <a:xfrm>
            <a:off x="7376384" y="2153290"/>
            <a:ext cx="545957" cy="15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43" name="Picture 97"/>
          <p:cNvPicPr>
            <a:picLocks noChangeAspect="1"/>
          </p:cNvPicPr>
          <p:nvPr/>
        </p:nvPicPr>
        <p:blipFill>
          <a:blip r:embed="rId43">
            <a:extLst>
              <a:ext uri="{28A0092B-C50C-407E-A947-70E740481C1C}">
                <a14:useLocalDpi xmlns:a14="http://schemas.microsoft.com/office/drawing/2010/main" val="0"/>
              </a:ext>
            </a:extLst>
          </a:blip>
          <a:srcRect/>
          <a:stretch>
            <a:fillRect/>
          </a:stretch>
        </p:blipFill>
        <p:spPr bwMode="auto">
          <a:xfrm>
            <a:off x="7254177" y="2921439"/>
            <a:ext cx="744344" cy="17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44" name="Picture 98"/>
          <p:cNvPicPr>
            <a:picLocks noChangeAspect="1"/>
          </p:cNvPicPr>
          <p:nvPr/>
        </p:nvPicPr>
        <p:blipFill>
          <a:blip r:embed="rId44">
            <a:extLst>
              <a:ext uri="{28A0092B-C50C-407E-A947-70E740481C1C}">
                <a14:useLocalDpi xmlns:a14="http://schemas.microsoft.com/office/drawing/2010/main" val="0"/>
              </a:ext>
            </a:extLst>
          </a:blip>
          <a:srcRect/>
          <a:stretch>
            <a:fillRect/>
          </a:stretch>
        </p:blipFill>
        <p:spPr bwMode="auto">
          <a:xfrm>
            <a:off x="5605195" y="3037298"/>
            <a:ext cx="431687" cy="19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45" name="Picture 146"/>
          <p:cNvPicPr>
            <a:picLocks noChangeAspect="1"/>
          </p:cNvPicPr>
          <p:nvPr/>
        </p:nvPicPr>
        <p:blipFill>
          <a:blip r:embed="rId45">
            <a:extLst>
              <a:ext uri="{28A0092B-C50C-407E-A947-70E740481C1C}">
                <a14:useLocalDpi xmlns:a14="http://schemas.microsoft.com/office/drawing/2010/main" val="0"/>
              </a:ext>
            </a:extLst>
          </a:blip>
          <a:srcRect/>
          <a:stretch>
            <a:fillRect/>
          </a:stretch>
        </p:blipFill>
        <p:spPr bwMode="auto">
          <a:xfrm>
            <a:off x="7333531" y="1926337"/>
            <a:ext cx="614204" cy="99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46" name="TextBox 2"/>
          <p:cNvSpPr txBox="1">
            <a:spLocks noChangeArrowheads="1"/>
          </p:cNvSpPr>
          <p:nvPr/>
        </p:nvSpPr>
        <p:spPr bwMode="auto">
          <a:xfrm>
            <a:off x="437640" y="1464494"/>
            <a:ext cx="723712" cy="30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0" tIns="45700" rIns="91400" bIns="45700">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algn="ctr" defTabSz="685595" fontAlgn="auto">
              <a:spcBef>
                <a:spcPts val="0"/>
              </a:spcBef>
              <a:spcAft>
                <a:spcPts val="0"/>
              </a:spcAft>
            </a:pPr>
            <a:r>
              <a:rPr lang="en-US" altLang="en-US" sz="700">
                <a:solidFill>
                  <a:srgbClr val="FFFFFF"/>
                </a:solidFill>
                <a:cs typeface=""/>
              </a:rPr>
              <a:t>Vulnerability Management</a:t>
            </a:r>
          </a:p>
        </p:txBody>
      </p:sp>
      <p:pic>
        <p:nvPicPr>
          <p:cNvPr id="54347" name="Picture 153"/>
          <p:cNvPicPr>
            <a:picLocks noChangeAspect="1"/>
          </p:cNvPicPr>
          <p:nvPr/>
        </p:nvPicPr>
        <p:blipFill>
          <a:blip r:embed="rId46">
            <a:extLst>
              <a:ext uri="{28A0092B-C50C-407E-A947-70E740481C1C}">
                <a14:useLocalDpi xmlns:a14="http://schemas.microsoft.com/office/drawing/2010/main" val="0"/>
              </a:ext>
            </a:extLst>
          </a:blip>
          <a:srcRect/>
          <a:stretch>
            <a:fillRect/>
          </a:stretch>
        </p:blipFill>
        <p:spPr bwMode="auto">
          <a:xfrm>
            <a:off x="1607323" y="1889833"/>
            <a:ext cx="568178" cy="15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 name="Rounded Rectangle 280"/>
          <p:cNvSpPr/>
          <p:nvPr/>
        </p:nvSpPr>
        <p:spPr>
          <a:xfrm>
            <a:off x="4635652" y="3379125"/>
            <a:ext cx="1636287" cy="974471"/>
          </a:xfrm>
          <a:prstGeom prst="roundRect">
            <a:avLst>
              <a:gd name="adj" fmla="val 6225"/>
            </a:avLst>
          </a:pr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95" fontAlgn="auto">
              <a:spcBef>
                <a:spcPts val="0"/>
              </a:spcBef>
              <a:spcAft>
                <a:spcPts val="0"/>
              </a:spcAft>
              <a:defRPr/>
            </a:pPr>
            <a:endParaRPr lang="en-US" sz="1799" dirty="0">
              <a:solidFill>
                <a:srgbClr val="FFFFFF"/>
              </a:solidFill>
            </a:endParaRPr>
          </a:p>
        </p:txBody>
      </p:sp>
      <p:sp>
        <p:nvSpPr>
          <p:cNvPr id="283" name="Round Same Side Corner Rectangle 282"/>
          <p:cNvSpPr/>
          <p:nvPr/>
        </p:nvSpPr>
        <p:spPr>
          <a:xfrm>
            <a:off x="4649769" y="3411850"/>
            <a:ext cx="1574390" cy="325352"/>
          </a:xfrm>
          <a:prstGeom prst="round2SameRect">
            <a:avLst>
              <a:gd name="adj1" fmla="val 20571"/>
              <a:gd name="adj2" fmla="val 0"/>
            </a:avLst>
          </a:prstGeom>
          <a:solidFill>
            <a:srgbClr val="01193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95" fontAlgn="auto">
              <a:spcBef>
                <a:spcPts val="0"/>
              </a:spcBef>
              <a:spcAft>
                <a:spcPts val="0"/>
              </a:spcAft>
              <a:defRPr/>
            </a:pPr>
            <a:endParaRPr lang="en-US" sz="1799" dirty="0">
              <a:solidFill>
                <a:srgbClr val="FFFFFF"/>
              </a:solidFill>
            </a:endParaRPr>
          </a:p>
        </p:txBody>
      </p:sp>
      <p:sp>
        <p:nvSpPr>
          <p:cNvPr id="273" name="Rounded Rectangle 272"/>
          <p:cNvSpPr/>
          <p:nvPr/>
        </p:nvSpPr>
        <p:spPr>
          <a:xfrm>
            <a:off x="3775897" y="2450226"/>
            <a:ext cx="769737" cy="1899743"/>
          </a:xfrm>
          <a:prstGeom prst="roundRect">
            <a:avLst>
              <a:gd name="adj" fmla="val 11079"/>
            </a:avLst>
          </a:pr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95" fontAlgn="auto">
              <a:spcBef>
                <a:spcPts val="0"/>
              </a:spcBef>
              <a:spcAft>
                <a:spcPts val="0"/>
              </a:spcAft>
              <a:defRPr/>
            </a:pPr>
            <a:endParaRPr lang="en-US" sz="1799" dirty="0">
              <a:solidFill>
                <a:srgbClr val="FFFFFF"/>
              </a:solidFill>
            </a:endParaRPr>
          </a:p>
        </p:txBody>
      </p:sp>
      <p:sp>
        <p:nvSpPr>
          <p:cNvPr id="274" name="Round Same Side Corner Rectangle 273"/>
          <p:cNvSpPr/>
          <p:nvPr/>
        </p:nvSpPr>
        <p:spPr>
          <a:xfrm>
            <a:off x="3808613" y="2483403"/>
            <a:ext cx="711015" cy="325353"/>
          </a:xfrm>
          <a:prstGeom prst="round2SameRect">
            <a:avLst>
              <a:gd name="adj1" fmla="val 20571"/>
              <a:gd name="adj2" fmla="val 0"/>
            </a:avLst>
          </a:prstGeom>
          <a:solidFill>
            <a:srgbClr val="01193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95" fontAlgn="auto">
              <a:spcBef>
                <a:spcPts val="0"/>
              </a:spcBef>
              <a:spcAft>
                <a:spcPts val="0"/>
              </a:spcAft>
              <a:defRPr/>
            </a:pPr>
            <a:endParaRPr lang="en-US" sz="1799" dirty="0">
              <a:solidFill>
                <a:srgbClr val="FFFFFF"/>
              </a:solidFill>
            </a:endParaRPr>
          </a:p>
        </p:txBody>
      </p:sp>
      <p:sp>
        <p:nvSpPr>
          <p:cNvPr id="54352" name="TextBox 86"/>
          <p:cNvSpPr txBox="1">
            <a:spLocks noChangeArrowheads="1"/>
          </p:cNvSpPr>
          <p:nvPr/>
        </p:nvSpPr>
        <p:spPr bwMode="auto">
          <a:xfrm>
            <a:off x="3819723" y="2469120"/>
            <a:ext cx="701492" cy="338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0" tIns="45700" rIns="91400" bIns="45700">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algn="ctr" defTabSz="685595" fontAlgn="auto">
              <a:spcBef>
                <a:spcPts val="0"/>
              </a:spcBef>
              <a:spcAft>
                <a:spcPts val="0"/>
              </a:spcAft>
            </a:pPr>
            <a:r>
              <a:rPr lang="en-US" altLang="en-US" sz="800">
                <a:solidFill>
                  <a:srgbClr val="FFFFFF"/>
                </a:solidFill>
                <a:cs typeface=""/>
              </a:rPr>
              <a:t>Custom Detection</a:t>
            </a:r>
          </a:p>
        </p:txBody>
      </p:sp>
      <p:sp>
        <p:nvSpPr>
          <p:cNvPr id="54353" name="TextBox 242"/>
          <p:cNvSpPr txBox="1">
            <a:spLocks noChangeArrowheads="1"/>
          </p:cNvSpPr>
          <p:nvPr/>
        </p:nvSpPr>
        <p:spPr bwMode="auto">
          <a:xfrm>
            <a:off x="4787845" y="3462637"/>
            <a:ext cx="1309347" cy="215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0" tIns="45700" rIns="91400" bIns="45700">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algn="ctr" defTabSz="685595" fontAlgn="auto">
              <a:spcBef>
                <a:spcPts val="0"/>
              </a:spcBef>
              <a:spcAft>
                <a:spcPts val="0"/>
              </a:spcAft>
            </a:pPr>
            <a:r>
              <a:rPr lang="en-US" altLang="en-US" sz="800">
                <a:solidFill>
                  <a:srgbClr val="FFFFFF"/>
                </a:solidFill>
                <a:cs typeface=""/>
              </a:rPr>
              <a:t>Firewall/Access Control</a:t>
            </a:r>
          </a:p>
        </p:txBody>
      </p:sp>
      <p:pic>
        <p:nvPicPr>
          <p:cNvPr id="54355" name="Picture 21"/>
          <p:cNvPicPr>
            <a:picLocks noChangeAspect="1"/>
          </p:cNvPicPr>
          <p:nvPr/>
        </p:nvPicPr>
        <p:blipFill>
          <a:blip r:embed="rId47">
            <a:extLst>
              <a:ext uri="{28A0092B-C50C-407E-A947-70E740481C1C}">
                <a14:useLocalDpi xmlns:a14="http://schemas.microsoft.com/office/drawing/2010/main" val="0"/>
              </a:ext>
            </a:extLst>
          </a:blip>
          <a:srcRect/>
          <a:stretch>
            <a:fillRect/>
          </a:stretch>
        </p:blipFill>
        <p:spPr bwMode="auto">
          <a:xfrm>
            <a:off x="4771973" y="3841950"/>
            <a:ext cx="579287" cy="12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56" name="Picture 25"/>
          <p:cNvPicPr>
            <a:picLocks noChangeAspect="1"/>
          </p:cNvPicPr>
          <p:nvPr/>
        </p:nvPicPr>
        <p:blipFill>
          <a:blip r:embed="rId48">
            <a:extLst>
              <a:ext uri="{28A0092B-C50C-407E-A947-70E740481C1C}">
                <a14:useLocalDpi xmlns:a14="http://schemas.microsoft.com/office/drawing/2010/main" val="0"/>
              </a:ext>
            </a:extLst>
          </a:blip>
          <a:srcRect/>
          <a:stretch>
            <a:fillRect/>
          </a:stretch>
        </p:blipFill>
        <p:spPr bwMode="auto">
          <a:xfrm>
            <a:off x="3919708" y="3356301"/>
            <a:ext cx="469778" cy="11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57" name="Picture 26"/>
          <p:cNvPicPr>
            <a:picLocks noChangeAspect="1"/>
          </p:cNvPicPr>
          <p:nvPr/>
        </p:nvPicPr>
        <p:blipFill>
          <a:blip r:embed="rId49">
            <a:extLst>
              <a:ext uri="{28A0092B-C50C-407E-A947-70E740481C1C}">
                <a14:useLocalDpi xmlns:a14="http://schemas.microsoft.com/office/drawing/2010/main" val="0"/>
              </a:ext>
            </a:extLst>
          </a:blip>
          <a:srcRect/>
          <a:stretch>
            <a:fillRect/>
          </a:stretch>
        </p:blipFill>
        <p:spPr bwMode="auto">
          <a:xfrm>
            <a:off x="3953037" y="3570559"/>
            <a:ext cx="393597" cy="14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58" name="Picture 253"/>
          <p:cNvPicPr>
            <a:picLocks noChangeAspect="1"/>
          </p:cNvPicPr>
          <p:nvPr/>
        </p:nvPicPr>
        <p:blipFill>
          <a:blip r:embed="rId50">
            <a:extLst>
              <a:ext uri="{28A0092B-C50C-407E-A947-70E740481C1C}">
                <a14:useLocalDpi xmlns:a14="http://schemas.microsoft.com/office/drawing/2010/main" val="0"/>
              </a:ext>
            </a:extLst>
          </a:blip>
          <a:srcRect/>
          <a:stretch>
            <a:fillRect/>
          </a:stretch>
        </p:blipFill>
        <p:spPr bwMode="auto">
          <a:xfrm>
            <a:off x="5630589" y="1924749"/>
            <a:ext cx="369791" cy="88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59" name="Picture 65"/>
          <p:cNvPicPr>
            <a:picLocks noChangeAspect="1"/>
          </p:cNvPicPr>
          <p:nvPr/>
        </p:nvPicPr>
        <p:blipFill>
          <a:blip r:embed="rId51">
            <a:extLst>
              <a:ext uri="{28A0092B-C50C-407E-A947-70E740481C1C}">
                <a14:useLocalDpi xmlns:a14="http://schemas.microsoft.com/office/drawing/2010/main" val="0"/>
              </a:ext>
            </a:extLst>
          </a:blip>
          <a:srcRect/>
          <a:stretch>
            <a:fillRect/>
          </a:stretch>
        </p:blipFill>
        <p:spPr bwMode="auto">
          <a:xfrm>
            <a:off x="5560755" y="3838776"/>
            <a:ext cx="525326" cy="134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61" name="Picture 145"/>
          <p:cNvPicPr>
            <a:picLocks noChangeAspect="1"/>
          </p:cNvPicPr>
          <p:nvPr/>
        </p:nvPicPr>
        <p:blipFill>
          <a:blip r:embed="rId52">
            <a:extLst>
              <a:ext uri="{28A0092B-C50C-407E-A947-70E740481C1C}">
                <a14:useLocalDpi xmlns:a14="http://schemas.microsoft.com/office/drawing/2010/main" val="0"/>
              </a:ext>
            </a:extLst>
          </a:blip>
          <a:srcRect/>
          <a:stretch>
            <a:fillRect/>
          </a:stretch>
        </p:blipFill>
        <p:spPr bwMode="auto">
          <a:xfrm>
            <a:off x="4792606" y="4078426"/>
            <a:ext cx="590396" cy="12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63" name="Picture 30"/>
          <p:cNvPicPr>
            <a:picLocks noChangeAspect="1"/>
          </p:cNvPicPr>
          <p:nvPr/>
        </p:nvPicPr>
        <p:blipFill>
          <a:blip r:embed="rId53">
            <a:extLst>
              <a:ext uri="{28A0092B-C50C-407E-A947-70E740481C1C}">
                <a14:useLocalDpi xmlns:a14="http://schemas.microsoft.com/office/drawing/2010/main" val="0"/>
              </a:ext>
            </a:extLst>
          </a:blip>
          <a:srcRect/>
          <a:stretch>
            <a:fillRect/>
          </a:stretch>
        </p:blipFill>
        <p:spPr bwMode="auto">
          <a:xfrm>
            <a:off x="1554950" y="2156464"/>
            <a:ext cx="650705" cy="166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64" name="Picture 1"/>
          <p:cNvPicPr>
            <a:picLocks noChangeAspect="1"/>
          </p:cNvPicPr>
          <p:nvPr/>
        </p:nvPicPr>
        <p:blipFill>
          <a:blip r:embed="rId54">
            <a:extLst>
              <a:ext uri="{28A0092B-C50C-407E-A947-70E740481C1C}">
                <a14:useLocalDpi xmlns:a14="http://schemas.microsoft.com/office/drawing/2010/main" val="0"/>
              </a:ext>
            </a:extLst>
          </a:blip>
          <a:srcRect/>
          <a:stretch>
            <a:fillRect/>
          </a:stretch>
        </p:blipFill>
        <p:spPr bwMode="auto">
          <a:xfrm>
            <a:off x="8165165" y="2148529"/>
            <a:ext cx="430101" cy="21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65" name="Picture 201"/>
          <p:cNvPicPr>
            <a:picLocks noChangeAspect="1"/>
          </p:cNvPicPr>
          <p:nvPr/>
        </p:nvPicPr>
        <p:blipFill>
          <a:blip r:embed="rId55">
            <a:extLst>
              <a:ext uri="{28A0092B-C50C-407E-A947-70E740481C1C}">
                <a14:useLocalDpi xmlns:a14="http://schemas.microsoft.com/office/drawing/2010/main" val="0"/>
              </a:ext>
            </a:extLst>
          </a:blip>
          <a:srcRect/>
          <a:stretch>
            <a:fillRect/>
          </a:stretch>
        </p:blipFill>
        <p:spPr bwMode="auto">
          <a:xfrm>
            <a:off x="8244519" y="2451662"/>
            <a:ext cx="271393" cy="15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66" name="Picture 4"/>
          <p:cNvPicPr>
            <a:picLocks noChangeAspect="1"/>
          </p:cNvPicPr>
          <p:nvPr/>
        </p:nvPicPr>
        <p:blipFill>
          <a:blip r:embed="rId56">
            <a:extLst>
              <a:ext uri="{28A0092B-C50C-407E-A947-70E740481C1C}">
                <a14:useLocalDpi xmlns:a14="http://schemas.microsoft.com/office/drawing/2010/main" val="0"/>
              </a:ext>
            </a:extLst>
          </a:blip>
          <a:srcRect/>
          <a:stretch>
            <a:fillRect/>
          </a:stretch>
        </p:blipFill>
        <p:spPr bwMode="auto">
          <a:xfrm>
            <a:off x="8108030" y="2735750"/>
            <a:ext cx="544371" cy="10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67" name="Picture 225"/>
          <p:cNvPicPr>
            <a:picLocks noChangeAspect="1"/>
          </p:cNvPicPr>
          <p:nvPr/>
        </p:nvPicPr>
        <p:blipFill>
          <a:blip r:embed="rId57">
            <a:extLst>
              <a:ext uri="{28A0092B-C50C-407E-A947-70E740481C1C}">
                <a14:useLocalDpi xmlns:a14="http://schemas.microsoft.com/office/drawing/2010/main" val="0"/>
              </a:ext>
            </a:extLst>
          </a:blip>
          <a:srcRect/>
          <a:stretch>
            <a:fillRect/>
          </a:stretch>
        </p:blipFill>
        <p:spPr bwMode="auto">
          <a:xfrm>
            <a:off x="8127075" y="2980162"/>
            <a:ext cx="504694" cy="150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68" name="Picture 226"/>
          <p:cNvPicPr>
            <a:picLocks noChangeAspect="1"/>
          </p:cNvPicPr>
          <p:nvPr/>
        </p:nvPicPr>
        <p:blipFill>
          <a:blip r:embed="rId58">
            <a:extLst>
              <a:ext uri="{28A0092B-C50C-407E-A947-70E740481C1C}">
                <a14:useLocalDpi xmlns:a14="http://schemas.microsoft.com/office/drawing/2010/main" val="0"/>
              </a:ext>
            </a:extLst>
          </a:blip>
          <a:srcRect/>
          <a:stretch>
            <a:fillRect/>
          </a:stretch>
        </p:blipFill>
        <p:spPr bwMode="auto">
          <a:xfrm>
            <a:off x="8088985" y="3867344"/>
            <a:ext cx="582461" cy="11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69" name="Picture 227"/>
          <p:cNvPicPr>
            <a:picLocks noChangeAspect="1"/>
          </p:cNvPicPr>
          <p:nvPr/>
        </p:nvPicPr>
        <p:blipFill>
          <a:blip r:embed="rId59">
            <a:extLst>
              <a:ext uri="{28A0092B-C50C-407E-A947-70E740481C1C}">
                <a14:useLocalDpi xmlns:a14="http://schemas.microsoft.com/office/drawing/2010/main" val="0"/>
              </a:ext>
            </a:extLst>
          </a:blip>
          <a:srcRect/>
          <a:stretch>
            <a:fillRect/>
          </a:stretch>
        </p:blipFill>
        <p:spPr bwMode="auto">
          <a:xfrm>
            <a:off x="8074701" y="3576907"/>
            <a:ext cx="611028" cy="9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70" name="Picture 228"/>
          <p:cNvPicPr>
            <a:picLocks noChangeAspect="1"/>
          </p:cNvPicPr>
          <p:nvPr/>
        </p:nvPicPr>
        <p:blipFill>
          <a:blip r:embed="rId60">
            <a:extLst>
              <a:ext uri="{28A0092B-C50C-407E-A947-70E740481C1C}">
                <a14:useLocalDpi xmlns:a14="http://schemas.microsoft.com/office/drawing/2010/main" val="0"/>
              </a:ext>
            </a:extLst>
          </a:blip>
          <a:srcRect/>
          <a:stretch>
            <a:fillRect/>
          </a:stretch>
        </p:blipFill>
        <p:spPr bwMode="auto">
          <a:xfrm>
            <a:off x="8084224" y="4092709"/>
            <a:ext cx="591983" cy="158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71" name="Picture 229"/>
          <p:cNvPicPr>
            <a:picLocks noChangeAspect="1"/>
          </p:cNvPicPr>
          <p:nvPr/>
        </p:nvPicPr>
        <p:blipFill>
          <a:blip r:embed="rId60">
            <a:extLst>
              <a:ext uri="{28A0092B-C50C-407E-A947-70E740481C1C}">
                <a14:useLocalDpi xmlns:a14="http://schemas.microsoft.com/office/drawing/2010/main" val="0"/>
              </a:ext>
            </a:extLst>
          </a:blip>
          <a:srcRect/>
          <a:stretch>
            <a:fillRect/>
          </a:stretch>
        </p:blipFill>
        <p:spPr bwMode="auto">
          <a:xfrm>
            <a:off x="2845251" y="2926201"/>
            <a:ext cx="591983" cy="158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72" name="Picture 230"/>
          <p:cNvPicPr>
            <a:picLocks noChangeAspect="1"/>
          </p:cNvPicPr>
          <p:nvPr/>
        </p:nvPicPr>
        <p:blipFill>
          <a:blip r:embed="rId61">
            <a:extLst>
              <a:ext uri="{28A0092B-C50C-407E-A947-70E740481C1C}">
                <a14:useLocalDpi xmlns:a14="http://schemas.microsoft.com/office/drawing/2010/main" val="0"/>
              </a:ext>
            </a:extLst>
          </a:blip>
          <a:srcRect/>
          <a:stretch>
            <a:fillRect/>
          </a:stretch>
        </p:blipFill>
        <p:spPr bwMode="auto">
          <a:xfrm>
            <a:off x="8096921" y="3283296"/>
            <a:ext cx="566589" cy="87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73" name="Picture 231"/>
          <p:cNvPicPr>
            <a:picLocks noChangeAspect="1"/>
          </p:cNvPicPr>
          <p:nvPr/>
        </p:nvPicPr>
        <p:blipFill>
          <a:blip r:embed="rId62">
            <a:extLst>
              <a:ext uri="{28A0092B-C50C-407E-A947-70E740481C1C}">
                <a14:useLocalDpi xmlns:a14="http://schemas.microsoft.com/office/drawing/2010/main" val="0"/>
              </a:ext>
            </a:extLst>
          </a:blip>
          <a:srcRect/>
          <a:stretch>
            <a:fillRect/>
          </a:stretch>
        </p:blipFill>
        <p:spPr bwMode="auto">
          <a:xfrm>
            <a:off x="4040328" y="3786401"/>
            <a:ext cx="211082" cy="24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74" name="Picture 232"/>
          <p:cNvPicPr>
            <a:picLocks noChangeAspect="1"/>
          </p:cNvPicPr>
          <p:nvPr/>
        </p:nvPicPr>
        <p:blipFill>
          <a:blip r:embed="rId63">
            <a:extLst>
              <a:ext uri="{28A0092B-C50C-407E-A947-70E740481C1C}">
                <a14:useLocalDpi xmlns:a14="http://schemas.microsoft.com/office/drawing/2010/main" val="0"/>
              </a:ext>
            </a:extLst>
          </a:blip>
          <a:srcRect/>
          <a:stretch>
            <a:fillRect/>
          </a:stretch>
        </p:blipFill>
        <p:spPr bwMode="auto">
          <a:xfrm>
            <a:off x="6476505" y="2713532"/>
            <a:ext cx="468191" cy="8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 name="Round Same Side Corner Rectangle 233"/>
          <p:cNvSpPr/>
          <p:nvPr/>
        </p:nvSpPr>
        <p:spPr>
          <a:xfrm>
            <a:off x="1291494" y="3340430"/>
            <a:ext cx="1174444" cy="325353"/>
          </a:xfrm>
          <a:prstGeom prst="round2SameRect">
            <a:avLst>
              <a:gd name="adj1" fmla="val 20571"/>
              <a:gd name="adj2" fmla="val 0"/>
            </a:avLst>
          </a:prstGeom>
          <a:solidFill>
            <a:srgbClr val="01193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95" fontAlgn="auto">
              <a:spcBef>
                <a:spcPts val="0"/>
              </a:spcBef>
              <a:spcAft>
                <a:spcPts val="0"/>
              </a:spcAft>
              <a:defRPr/>
            </a:pPr>
            <a:r>
              <a:rPr lang="en-US" sz="1799" dirty="0">
                <a:solidFill>
                  <a:srgbClr val="FFFFFF"/>
                </a:solidFill>
              </a:rPr>
              <a:t> </a:t>
            </a:r>
          </a:p>
        </p:txBody>
      </p:sp>
      <p:sp>
        <p:nvSpPr>
          <p:cNvPr id="54376" name="TextBox 157"/>
          <p:cNvSpPr txBox="1">
            <a:spLocks noChangeArrowheads="1"/>
          </p:cNvSpPr>
          <p:nvPr/>
        </p:nvSpPr>
        <p:spPr bwMode="auto">
          <a:xfrm>
            <a:off x="1245468" y="3378521"/>
            <a:ext cx="1242689" cy="36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0" tIns="45700" rIns="91400" bIns="45700">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algn="ctr" defTabSz="685595" fontAlgn="auto">
              <a:spcBef>
                <a:spcPts val="0"/>
              </a:spcBef>
              <a:spcAft>
                <a:spcPts val="0"/>
              </a:spcAft>
            </a:pPr>
            <a:r>
              <a:rPr lang="en-US" altLang="en-US" sz="900">
                <a:solidFill>
                  <a:srgbClr val="FFFFFF"/>
                </a:solidFill>
                <a:cs typeface=""/>
              </a:rPr>
              <a:t>IAM/SSO</a:t>
            </a:r>
          </a:p>
          <a:p>
            <a:pPr algn="ctr" defTabSz="685595" fontAlgn="auto">
              <a:spcBef>
                <a:spcPts val="0"/>
              </a:spcBef>
              <a:spcAft>
                <a:spcPts val="0"/>
              </a:spcAft>
            </a:pPr>
            <a:endParaRPr lang="en-US" altLang="en-US" sz="900">
              <a:solidFill>
                <a:srgbClr val="FFFFFF"/>
              </a:solidFill>
              <a:cs typeface=""/>
            </a:endParaRPr>
          </a:p>
        </p:txBody>
      </p:sp>
      <p:pic>
        <p:nvPicPr>
          <p:cNvPr id="54377" name="Picture 234"/>
          <p:cNvPicPr>
            <a:picLocks noChangeAspect="1"/>
          </p:cNvPicPr>
          <p:nvPr/>
        </p:nvPicPr>
        <p:blipFill>
          <a:blip r:embed="rId64">
            <a:extLst>
              <a:ext uri="{28A0092B-C50C-407E-A947-70E740481C1C}">
                <a14:useLocalDpi xmlns:a14="http://schemas.microsoft.com/office/drawing/2010/main" val="0"/>
              </a:ext>
            </a:extLst>
          </a:blip>
          <a:srcRect/>
          <a:stretch>
            <a:fillRect/>
          </a:stretch>
        </p:blipFill>
        <p:spPr bwMode="auto">
          <a:xfrm>
            <a:off x="3289634" y="4045096"/>
            <a:ext cx="215844" cy="19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78" name="Picture 235"/>
          <p:cNvPicPr>
            <a:picLocks noChangeAspect="1"/>
          </p:cNvPicPr>
          <p:nvPr/>
        </p:nvPicPr>
        <p:blipFill>
          <a:blip r:embed="rId65">
            <a:extLst>
              <a:ext uri="{28A0092B-C50C-407E-A947-70E740481C1C}">
                <a14:useLocalDpi xmlns:a14="http://schemas.microsoft.com/office/drawing/2010/main" val="0"/>
              </a:ext>
            </a:extLst>
          </a:blip>
          <a:srcRect/>
          <a:stretch>
            <a:fillRect/>
          </a:stretch>
        </p:blipFill>
        <p:spPr bwMode="auto">
          <a:xfrm>
            <a:off x="2759547" y="4037162"/>
            <a:ext cx="342811" cy="21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79" name="Picture 236"/>
          <p:cNvPicPr>
            <a:picLocks noChangeAspect="1"/>
          </p:cNvPicPr>
          <p:nvPr/>
        </p:nvPicPr>
        <p:blipFill>
          <a:blip r:embed="rId66">
            <a:extLst>
              <a:ext uri="{28A0092B-C50C-407E-A947-70E740481C1C}">
                <a14:useLocalDpi xmlns:a14="http://schemas.microsoft.com/office/drawing/2010/main" val="0"/>
              </a:ext>
            </a:extLst>
          </a:blip>
          <a:srcRect/>
          <a:stretch>
            <a:fillRect/>
          </a:stretch>
        </p:blipFill>
        <p:spPr bwMode="auto">
          <a:xfrm>
            <a:off x="1399415" y="2469121"/>
            <a:ext cx="368204" cy="19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80" name="Picture 238"/>
          <p:cNvPicPr>
            <a:picLocks noChangeAspect="1"/>
          </p:cNvPicPr>
          <p:nvPr/>
        </p:nvPicPr>
        <p:blipFill>
          <a:blip r:embed="rId67">
            <a:extLst>
              <a:ext uri="{28A0092B-C50C-407E-A947-70E740481C1C}">
                <a14:useLocalDpi xmlns:a14="http://schemas.microsoft.com/office/drawing/2010/main" val="0"/>
              </a:ext>
            </a:extLst>
          </a:blip>
          <a:srcRect/>
          <a:stretch>
            <a:fillRect/>
          </a:stretch>
        </p:blipFill>
        <p:spPr bwMode="auto">
          <a:xfrm>
            <a:off x="488427" y="3586429"/>
            <a:ext cx="618964" cy="10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81" name="Picture 239"/>
          <p:cNvPicPr>
            <a:picLocks noChangeAspect="1"/>
          </p:cNvPicPr>
          <p:nvPr/>
        </p:nvPicPr>
        <p:blipFill>
          <a:blip r:embed="rId68">
            <a:extLst>
              <a:ext uri="{28A0092B-C50C-407E-A947-70E740481C1C}">
                <a14:useLocalDpi xmlns:a14="http://schemas.microsoft.com/office/drawing/2010/main" val="0"/>
              </a:ext>
            </a:extLst>
          </a:blip>
          <a:srcRect/>
          <a:stretch>
            <a:fillRect/>
          </a:stretch>
        </p:blipFill>
        <p:spPr bwMode="auto">
          <a:xfrm>
            <a:off x="523344" y="3791163"/>
            <a:ext cx="549132" cy="169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82" name="Picture 240"/>
          <p:cNvPicPr>
            <a:picLocks noChangeAspect="1"/>
          </p:cNvPicPr>
          <p:nvPr/>
        </p:nvPicPr>
        <p:blipFill>
          <a:blip r:embed="rId69">
            <a:extLst>
              <a:ext uri="{28A0092B-C50C-407E-A947-70E740481C1C}">
                <a14:useLocalDpi xmlns:a14="http://schemas.microsoft.com/office/drawing/2010/main" val="0"/>
              </a:ext>
            </a:extLst>
          </a:blip>
          <a:srcRect/>
          <a:stretch>
            <a:fillRect/>
          </a:stretch>
        </p:blipFill>
        <p:spPr bwMode="auto">
          <a:xfrm>
            <a:off x="586826" y="4080013"/>
            <a:ext cx="420578" cy="17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83" name="Picture 243"/>
          <p:cNvPicPr>
            <a:picLocks noChangeAspect="1"/>
          </p:cNvPicPr>
          <p:nvPr/>
        </p:nvPicPr>
        <p:blipFill>
          <a:blip r:embed="rId70">
            <a:extLst>
              <a:ext uri="{28A0092B-C50C-407E-A947-70E740481C1C}">
                <a14:useLocalDpi xmlns:a14="http://schemas.microsoft.com/office/drawing/2010/main" val="0"/>
              </a:ext>
            </a:extLst>
          </a:blip>
          <a:srcRect/>
          <a:stretch>
            <a:fillRect/>
          </a:stretch>
        </p:blipFill>
        <p:spPr bwMode="auto">
          <a:xfrm>
            <a:off x="3927644" y="4126038"/>
            <a:ext cx="480888" cy="13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84" name="Picture 249"/>
          <p:cNvPicPr>
            <a:picLocks noChangeAspect="1"/>
          </p:cNvPicPr>
          <p:nvPr/>
        </p:nvPicPr>
        <p:blipFill>
          <a:blip r:embed="rId71">
            <a:extLst>
              <a:ext uri="{28A0092B-C50C-407E-A947-70E740481C1C}">
                <a14:useLocalDpi xmlns:a14="http://schemas.microsoft.com/office/drawing/2010/main" val="0"/>
              </a:ext>
            </a:extLst>
          </a:blip>
          <a:srcRect/>
          <a:stretch>
            <a:fillRect/>
          </a:stretch>
        </p:blipFill>
        <p:spPr bwMode="auto">
          <a:xfrm>
            <a:off x="3870508" y="3007251"/>
            <a:ext cx="566591" cy="9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172598" y="134723"/>
            <a:ext cx="8343314" cy="5207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rtlCol="0" anchor="ctr" anchorCtr="0" compatLnSpc="1">
            <a:prstTxWarp prst="textNoShape">
              <a:avLst/>
            </a:prstTxWarp>
            <a:normAutofit/>
          </a:bodyPr>
          <a:lstStyle/>
          <a:p>
            <a:pPr defTabSz="684213"/>
            <a:r>
              <a:rPr lang="en-US" sz="3000" dirty="0">
                <a:solidFill>
                  <a:srgbClr val="676767"/>
                </a:solidFill>
                <a:sym typeface="Arial" charset="0"/>
              </a:rPr>
              <a:t>Ecosystem and Integration</a:t>
            </a:r>
            <a:endParaRPr lang="en-US" sz="3000" dirty="0">
              <a:solidFill>
                <a:srgbClr val="676767"/>
              </a:solidFill>
            </a:endParaRPr>
          </a:p>
        </p:txBody>
      </p:sp>
      <p:sp>
        <p:nvSpPr>
          <p:cNvPr id="159" name="TextBox 158"/>
          <p:cNvSpPr txBox="1"/>
          <p:nvPr/>
        </p:nvSpPr>
        <p:spPr>
          <a:xfrm>
            <a:off x="1141203" y="728978"/>
            <a:ext cx="6443217" cy="323137"/>
          </a:xfrm>
          <a:prstGeom prst="rect">
            <a:avLst/>
          </a:prstGeom>
          <a:noFill/>
          <a:effectLst/>
        </p:spPr>
        <p:txBody>
          <a:bodyPr wrap="square" lIns="91412" tIns="45706" rIns="91412" bIns="45706" rtlCol="0">
            <a:spAutoFit/>
          </a:bodyPr>
          <a:lstStyle/>
          <a:p>
            <a:pPr algn="ctr" defTabSz="685714" fontAlgn="auto">
              <a:spcBef>
                <a:spcPts val="0"/>
              </a:spcBef>
              <a:spcAft>
                <a:spcPts val="0"/>
              </a:spcAft>
            </a:pPr>
            <a:r>
              <a:rPr lang="en-US" sz="1500" dirty="0">
                <a:solidFill>
                  <a:srgbClr val="192954">
                    <a:lumMod val="50000"/>
                  </a:srgbClr>
                </a:solidFill>
                <a:effectLst>
                  <a:outerShdw blurRad="50800" dist="12700" dir="5400000" algn="t" rotWithShape="0">
                    <a:prstClr val="black">
                      <a:alpha val="40000"/>
                    </a:prstClr>
                  </a:outerShdw>
                </a:effectLst>
                <a:latin typeface="Arial"/>
                <a:ea typeface=""/>
                <a:cs typeface=""/>
              </a:rPr>
              <a:t>Combined API Framework</a:t>
            </a:r>
          </a:p>
        </p:txBody>
      </p:sp>
    </p:spTree>
    <p:extLst>
      <p:ext uri="{BB962C8B-B14F-4D97-AF65-F5344CB8AC3E}">
        <p14:creationId xmlns:p14="http://schemas.microsoft.com/office/powerpoint/2010/main" val="411858446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0885"/>
            <a:ext cx="9144000" cy="5091893"/>
          </a:xfrm>
          <a:prstGeom prst="rect">
            <a:avLst/>
          </a:prstGeom>
          <a:solidFill>
            <a:schemeClr val="tx2"/>
          </a:solidFill>
        </p:spPr>
      </p:pic>
      <p:sp>
        <p:nvSpPr>
          <p:cNvPr id="2" name="Rounded Rectangle 1"/>
          <p:cNvSpPr/>
          <p:nvPr/>
        </p:nvSpPr>
        <p:spPr>
          <a:xfrm>
            <a:off x="1332300" y="3349111"/>
            <a:ext cx="6499633" cy="1232573"/>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CONNECTIVITY and FOG</a:t>
            </a:r>
          </a:p>
        </p:txBody>
      </p:sp>
      <p:sp>
        <p:nvSpPr>
          <p:cNvPr id="4" name="Rounded Rectangle 3"/>
          <p:cNvSpPr/>
          <p:nvPr/>
        </p:nvSpPr>
        <p:spPr>
          <a:xfrm>
            <a:off x="1332300" y="2131985"/>
            <a:ext cx="6499633" cy="1092623"/>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ANALYTICS and APP Enablement</a:t>
            </a:r>
          </a:p>
        </p:txBody>
      </p:sp>
      <p:sp>
        <p:nvSpPr>
          <p:cNvPr id="5" name="Rounded Rectangle 4"/>
          <p:cNvSpPr/>
          <p:nvPr/>
        </p:nvSpPr>
        <p:spPr>
          <a:xfrm rot="20801372">
            <a:off x="1444370" y="3057078"/>
            <a:ext cx="6263056" cy="560260"/>
          </a:xfrm>
          <a:prstGeom prst="roundRect">
            <a:avLst/>
          </a:prstGeom>
          <a:solidFill>
            <a:srgbClr val="8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Security</a:t>
            </a:r>
          </a:p>
        </p:txBody>
      </p:sp>
      <p:sp>
        <p:nvSpPr>
          <p:cNvPr id="6" name="Rounded Rectangle 5"/>
          <p:cNvSpPr/>
          <p:nvPr/>
        </p:nvSpPr>
        <p:spPr>
          <a:xfrm>
            <a:off x="261479" y="2315742"/>
            <a:ext cx="896502" cy="2265942"/>
          </a:xfrm>
          <a:prstGeom prst="roundRect">
            <a:avLst/>
          </a:prstGeom>
          <a:solidFill>
            <a:srgbClr val="2968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smtClean="0"/>
              <a:t>Automation</a:t>
            </a:r>
          </a:p>
          <a:p>
            <a:pPr algn="ctr"/>
            <a:r>
              <a:rPr lang="en-US" dirty="0" smtClean="0"/>
              <a:t>Orchestration</a:t>
            </a:r>
          </a:p>
        </p:txBody>
      </p:sp>
      <p:sp>
        <p:nvSpPr>
          <p:cNvPr id="7" name="Rounded Rectangle 6"/>
          <p:cNvSpPr/>
          <p:nvPr/>
        </p:nvSpPr>
        <p:spPr>
          <a:xfrm>
            <a:off x="8021687" y="2418340"/>
            <a:ext cx="896502" cy="2265942"/>
          </a:xfrm>
          <a:prstGeom prst="roundRect">
            <a:avLst/>
          </a:prstGeom>
          <a:solidFill>
            <a:srgbClr val="2968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smtClean="0"/>
              <a:t>CULTURE</a:t>
            </a:r>
          </a:p>
        </p:txBody>
      </p:sp>
    </p:spTree>
    <p:extLst>
      <p:ext uri="{BB962C8B-B14F-4D97-AF65-F5344CB8AC3E}">
        <p14:creationId xmlns:p14="http://schemas.microsoft.com/office/powerpoint/2010/main" val="8045970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52298" y="1481468"/>
            <a:ext cx="8700107" cy="4213031"/>
            <a:chOff x="201522" y="1974904"/>
            <a:chExt cx="11603164" cy="5618837"/>
          </a:xfrm>
        </p:grpSpPr>
        <p:grpSp>
          <p:nvGrpSpPr>
            <p:cNvPr id="8" name="Group 7"/>
            <p:cNvGrpSpPr/>
            <p:nvPr/>
          </p:nvGrpSpPr>
          <p:grpSpPr>
            <a:xfrm>
              <a:off x="201522" y="1974904"/>
              <a:ext cx="11603164" cy="5618837"/>
              <a:chOff x="151140" y="1481178"/>
              <a:chExt cx="8702373" cy="4214128"/>
            </a:xfrm>
          </p:grpSpPr>
          <p:sp>
            <p:nvSpPr>
              <p:cNvPr id="161" name="Oval 160"/>
              <p:cNvSpPr/>
              <p:nvPr/>
            </p:nvSpPr>
            <p:spPr>
              <a:xfrm>
                <a:off x="151140" y="1481178"/>
                <a:ext cx="8702373" cy="4214128"/>
              </a:xfrm>
              <a:prstGeom prst="ellipse">
                <a:avLst/>
              </a:prstGeom>
              <a:solidFill>
                <a:schemeClr val="accent1">
                  <a:lumMod val="75000"/>
                </a:schemeClr>
              </a:solidFill>
              <a:ln w="15875"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rgbClr val="FFFFFF"/>
                  </a:solidFill>
                </a:endParaRPr>
              </a:p>
            </p:txBody>
          </p:sp>
          <p:sp>
            <p:nvSpPr>
              <p:cNvPr id="31" name="Freeform 21"/>
              <p:cNvSpPr>
                <a:spLocks noChangeAspect="1" noEditPoints="1"/>
              </p:cNvSpPr>
              <p:nvPr/>
            </p:nvSpPr>
            <p:spPr bwMode="auto">
              <a:xfrm>
                <a:off x="7681893" y="3447315"/>
                <a:ext cx="896959" cy="584428"/>
              </a:xfrm>
              <a:custGeom>
                <a:avLst/>
                <a:gdLst>
                  <a:gd name="T0" fmla="*/ 994 w 3622"/>
                  <a:gd name="T1" fmla="*/ 1298 h 2359"/>
                  <a:gd name="T2" fmla="*/ 833 w 3622"/>
                  <a:gd name="T3" fmla="*/ 1665 h 2359"/>
                  <a:gd name="T4" fmla="*/ 830 w 3622"/>
                  <a:gd name="T5" fmla="*/ 1703 h 2359"/>
                  <a:gd name="T6" fmla="*/ 0 w 3622"/>
                  <a:gd name="T7" fmla="*/ 1635 h 2359"/>
                  <a:gd name="T8" fmla="*/ 328 w 3622"/>
                  <a:gd name="T9" fmla="*/ 871 h 2359"/>
                  <a:gd name="T10" fmla="*/ 520 w 3622"/>
                  <a:gd name="T11" fmla="*/ 765 h 2359"/>
                  <a:gd name="T12" fmla="*/ 372 w 3622"/>
                  <a:gd name="T13" fmla="*/ 405 h 2359"/>
                  <a:gd name="T14" fmla="*/ 467 w 3622"/>
                  <a:gd name="T15" fmla="*/ 23 h 2359"/>
                  <a:gd name="T16" fmla="*/ 564 w 3622"/>
                  <a:gd name="T17" fmla="*/ 23 h 2359"/>
                  <a:gd name="T18" fmla="*/ 729 w 3622"/>
                  <a:gd name="T19" fmla="*/ 0 h 2359"/>
                  <a:gd name="T20" fmla="*/ 910 w 3622"/>
                  <a:gd name="T21" fmla="*/ 78 h 2359"/>
                  <a:gd name="T22" fmla="*/ 945 w 3622"/>
                  <a:gd name="T23" fmla="*/ 381 h 2359"/>
                  <a:gd name="T24" fmla="*/ 791 w 3622"/>
                  <a:gd name="T25" fmla="*/ 774 h 2359"/>
                  <a:gd name="T26" fmla="*/ 987 w 3622"/>
                  <a:gd name="T27" fmla="*/ 871 h 2359"/>
                  <a:gd name="T28" fmla="*/ 3593 w 3622"/>
                  <a:gd name="T29" fmla="*/ 1211 h 2359"/>
                  <a:gd name="T30" fmla="*/ 3144 w 3622"/>
                  <a:gd name="T31" fmla="*/ 807 h 2359"/>
                  <a:gd name="T32" fmla="*/ 3069 w 3622"/>
                  <a:gd name="T33" fmla="*/ 747 h 2359"/>
                  <a:gd name="T34" fmla="*/ 3254 w 3622"/>
                  <a:gd name="T35" fmla="*/ 129 h 2359"/>
                  <a:gd name="T36" fmla="*/ 3120 w 3622"/>
                  <a:gd name="T37" fmla="*/ 10 h 2359"/>
                  <a:gd name="T38" fmla="*/ 2923 w 3622"/>
                  <a:gd name="T39" fmla="*/ 14 h 2359"/>
                  <a:gd name="T40" fmla="*/ 2824 w 3622"/>
                  <a:gd name="T41" fmla="*/ 21 h 2359"/>
                  <a:gd name="T42" fmla="*/ 2670 w 3622"/>
                  <a:gd name="T43" fmla="*/ 138 h 2359"/>
                  <a:gd name="T44" fmla="*/ 2851 w 3622"/>
                  <a:gd name="T45" fmla="*/ 741 h 2359"/>
                  <a:gd name="T46" fmla="*/ 2782 w 3622"/>
                  <a:gd name="T47" fmla="*/ 800 h 2359"/>
                  <a:gd name="T48" fmla="*/ 2358 w 3622"/>
                  <a:gd name="T49" fmla="*/ 1110 h 2359"/>
                  <a:gd name="T50" fmla="*/ 2746 w 3622"/>
                  <a:gd name="T51" fmla="*/ 1461 h 2359"/>
                  <a:gd name="T52" fmla="*/ 2797 w 3622"/>
                  <a:gd name="T53" fmla="*/ 1703 h 2359"/>
                  <a:gd name="T54" fmla="*/ 3622 w 3622"/>
                  <a:gd name="T55" fmla="*/ 1635 h 2359"/>
                  <a:gd name="T56" fmla="*/ 2690 w 3622"/>
                  <a:gd name="T57" fmla="*/ 1777 h 2359"/>
                  <a:gd name="T58" fmla="*/ 2684 w 3622"/>
                  <a:gd name="T59" fmla="*/ 1695 h 2359"/>
                  <a:gd name="T60" fmla="*/ 2334 w 3622"/>
                  <a:gd name="T61" fmla="*/ 1220 h 2359"/>
                  <a:gd name="T62" fmla="*/ 2295 w 3622"/>
                  <a:gd name="T63" fmla="*/ 1209 h 2359"/>
                  <a:gd name="T64" fmla="*/ 2255 w 3622"/>
                  <a:gd name="T65" fmla="*/ 1200 h 2359"/>
                  <a:gd name="T66" fmla="*/ 1998 w 3622"/>
                  <a:gd name="T67" fmla="*/ 1069 h 2359"/>
                  <a:gd name="T68" fmla="*/ 2211 w 3622"/>
                  <a:gd name="T69" fmla="*/ 526 h 2359"/>
                  <a:gd name="T70" fmla="*/ 2162 w 3622"/>
                  <a:gd name="T71" fmla="*/ 108 h 2359"/>
                  <a:gd name="T72" fmla="*/ 1912 w 3622"/>
                  <a:gd name="T73" fmla="*/ 0 h 2359"/>
                  <a:gd name="T74" fmla="*/ 1684 w 3622"/>
                  <a:gd name="T75" fmla="*/ 32 h 2359"/>
                  <a:gd name="T76" fmla="*/ 1550 w 3622"/>
                  <a:gd name="T77" fmla="*/ 32 h 2359"/>
                  <a:gd name="T78" fmla="*/ 1419 w 3622"/>
                  <a:gd name="T79" fmla="*/ 559 h 2359"/>
                  <a:gd name="T80" fmla="*/ 1623 w 3622"/>
                  <a:gd name="T81" fmla="*/ 1057 h 2359"/>
                  <a:gd name="T82" fmla="*/ 1367 w 3622"/>
                  <a:gd name="T83" fmla="*/ 1201 h 2359"/>
                  <a:gd name="T84" fmla="*/ 1327 w 3622"/>
                  <a:gd name="T85" fmla="*/ 1213 h 2359"/>
                  <a:gd name="T86" fmla="*/ 945 w 3622"/>
                  <a:gd name="T87" fmla="*/ 1673 h 2359"/>
                  <a:gd name="T88" fmla="*/ 940 w 3622"/>
                  <a:gd name="T89" fmla="*/ 1735 h 2359"/>
                  <a:gd name="T90" fmla="*/ 905 w 3622"/>
                  <a:gd name="T91" fmla="*/ 2259 h 2359"/>
                  <a:gd name="T92" fmla="*/ 2722 w 3622"/>
                  <a:gd name="T93" fmla="*/ 2259 h 2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622" h="2359">
                    <a:moveTo>
                      <a:pt x="1268" y="1116"/>
                    </a:moveTo>
                    <a:cubicBezTo>
                      <a:pt x="1161" y="1156"/>
                      <a:pt x="1067" y="1218"/>
                      <a:pt x="994" y="1298"/>
                    </a:cubicBezTo>
                    <a:cubicBezTo>
                      <a:pt x="899" y="1401"/>
                      <a:pt x="844" y="1527"/>
                      <a:pt x="833" y="1664"/>
                    </a:cubicBezTo>
                    <a:cubicBezTo>
                      <a:pt x="833" y="1665"/>
                      <a:pt x="833" y="1665"/>
                      <a:pt x="833" y="1665"/>
                    </a:cubicBezTo>
                    <a:cubicBezTo>
                      <a:pt x="833" y="1665"/>
                      <a:pt x="833" y="1665"/>
                      <a:pt x="833" y="1665"/>
                    </a:cubicBezTo>
                    <a:cubicBezTo>
                      <a:pt x="830" y="1703"/>
                      <a:pt x="830" y="1703"/>
                      <a:pt x="830" y="1703"/>
                    </a:cubicBezTo>
                    <a:cubicBezTo>
                      <a:pt x="776" y="1706"/>
                      <a:pt x="718" y="1708"/>
                      <a:pt x="659" y="1708"/>
                    </a:cubicBezTo>
                    <a:cubicBezTo>
                      <a:pt x="275" y="1708"/>
                      <a:pt x="0" y="1635"/>
                      <a:pt x="0" y="1635"/>
                    </a:cubicBezTo>
                    <a:cubicBezTo>
                      <a:pt x="28" y="1211"/>
                      <a:pt x="28" y="1211"/>
                      <a:pt x="28" y="1211"/>
                    </a:cubicBezTo>
                    <a:cubicBezTo>
                      <a:pt x="42" y="1041"/>
                      <a:pt x="169" y="917"/>
                      <a:pt x="328" y="871"/>
                    </a:cubicBezTo>
                    <a:cubicBezTo>
                      <a:pt x="388" y="853"/>
                      <a:pt x="434" y="835"/>
                      <a:pt x="476" y="800"/>
                    </a:cubicBezTo>
                    <a:cubicBezTo>
                      <a:pt x="489" y="789"/>
                      <a:pt x="504" y="778"/>
                      <a:pt x="520" y="765"/>
                    </a:cubicBezTo>
                    <a:cubicBezTo>
                      <a:pt x="529" y="758"/>
                      <a:pt x="537" y="749"/>
                      <a:pt x="544" y="741"/>
                    </a:cubicBezTo>
                    <a:cubicBezTo>
                      <a:pt x="452" y="683"/>
                      <a:pt x="385" y="557"/>
                      <a:pt x="372" y="405"/>
                    </a:cubicBezTo>
                    <a:cubicBezTo>
                      <a:pt x="368" y="387"/>
                      <a:pt x="346" y="204"/>
                      <a:pt x="363" y="138"/>
                    </a:cubicBezTo>
                    <a:cubicBezTo>
                      <a:pt x="381" y="69"/>
                      <a:pt x="434" y="29"/>
                      <a:pt x="467" y="23"/>
                    </a:cubicBezTo>
                    <a:cubicBezTo>
                      <a:pt x="485" y="21"/>
                      <a:pt x="502" y="21"/>
                      <a:pt x="518" y="21"/>
                    </a:cubicBezTo>
                    <a:cubicBezTo>
                      <a:pt x="537" y="22"/>
                      <a:pt x="551" y="23"/>
                      <a:pt x="564" y="23"/>
                    </a:cubicBezTo>
                    <a:cubicBezTo>
                      <a:pt x="579" y="23"/>
                      <a:pt x="594" y="21"/>
                      <a:pt x="617" y="14"/>
                    </a:cubicBezTo>
                    <a:cubicBezTo>
                      <a:pt x="645" y="6"/>
                      <a:pt x="686" y="0"/>
                      <a:pt x="729" y="0"/>
                    </a:cubicBezTo>
                    <a:cubicBezTo>
                      <a:pt x="757" y="0"/>
                      <a:pt x="786" y="2"/>
                      <a:pt x="813" y="10"/>
                    </a:cubicBezTo>
                    <a:cubicBezTo>
                      <a:pt x="859" y="21"/>
                      <a:pt x="881" y="65"/>
                      <a:pt x="910" y="78"/>
                    </a:cubicBezTo>
                    <a:cubicBezTo>
                      <a:pt x="923" y="85"/>
                      <a:pt x="939" y="78"/>
                      <a:pt x="947" y="129"/>
                    </a:cubicBezTo>
                    <a:cubicBezTo>
                      <a:pt x="956" y="188"/>
                      <a:pt x="950" y="334"/>
                      <a:pt x="945" y="381"/>
                    </a:cubicBezTo>
                    <a:cubicBezTo>
                      <a:pt x="939" y="546"/>
                      <a:pt x="864" y="688"/>
                      <a:pt x="762" y="747"/>
                    </a:cubicBezTo>
                    <a:cubicBezTo>
                      <a:pt x="771" y="756"/>
                      <a:pt x="780" y="765"/>
                      <a:pt x="791" y="774"/>
                    </a:cubicBezTo>
                    <a:cubicBezTo>
                      <a:pt x="809" y="785"/>
                      <a:pt x="824" y="796"/>
                      <a:pt x="837" y="807"/>
                    </a:cubicBezTo>
                    <a:cubicBezTo>
                      <a:pt x="881" y="840"/>
                      <a:pt x="932" y="860"/>
                      <a:pt x="987" y="871"/>
                    </a:cubicBezTo>
                    <a:cubicBezTo>
                      <a:pt x="1117" y="896"/>
                      <a:pt x="1225" y="990"/>
                      <a:pt x="1268" y="1116"/>
                    </a:cubicBezTo>
                    <a:close/>
                    <a:moveTo>
                      <a:pt x="3593" y="1211"/>
                    </a:moveTo>
                    <a:cubicBezTo>
                      <a:pt x="3582" y="1039"/>
                      <a:pt x="3455" y="902"/>
                      <a:pt x="3294" y="871"/>
                    </a:cubicBezTo>
                    <a:cubicBezTo>
                      <a:pt x="3239" y="860"/>
                      <a:pt x="3188" y="840"/>
                      <a:pt x="3144" y="807"/>
                    </a:cubicBezTo>
                    <a:cubicBezTo>
                      <a:pt x="3131" y="796"/>
                      <a:pt x="3115" y="785"/>
                      <a:pt x="3098" y="774"/>
                    </a:cubicBezTo>
                    <a:cubicBezTo>
                      <a:pt x="3087" y="765"/>
                      <a:pt x="3078" y="756"/>
                      <a:pt x="3069" y="747"/>
                    </a:cubicBezTo>
                    <a:cubicBezTo>
                      <a:pt x="3170" y="688"/>
                      <a:pt x="3245" y="546"/>
                      <a:pt x="3252" y="381"/>
                    </a:cubicBezTo>
                    <a:cubicBezTo>
                      <a:pt x="3256" y="334"/>
                      <a:pt x="3263" y="188"/>
                      <a:pt x="3254" y="129"/>
                    </a:cubicBezTo>
                    <a:cubicBezTo>
                      <a:pt x="3245" y="78"/>
                      <a:pt x="3230" y="85"/>
                      <a:pt x="3217" y="78"/>
                    </a:cubicBezTo>
                    <a:cubicBezTo>
                      <a:pt x="3188" y="65"/>
                      <a:pt x="3166" y="21"/>
                      <a:pt x="3120" y="10"/>
                    </a:cubicBezTo>
                    <a:cubicBezTo>
                      <a:pt x="3093" y="2"/>
                      <a:pt x="3064" y="0"/>
                      <a:pt x="3035" y="0"/>
                    </a:cubicBezTo>
                    <a:cubicBezTo>
                      <a:pt x="2992" y="0"/>
                      <a:pt x="2951" y="6"/>
                      <a:pt x="2923" y="14"/>
                    </a:cubicBezTo>
                    <a:cubicBezTo>
                      <a:pt x="2901" y="21"/>
                      <a:pt x="2886" y="23"/>
                      <a:pt x="2871" y="23"/>
                    </a:cubicBezTo>
                    <a:cubicBezTo>
                      <a:pt x="2857" y="23"/>
                      <a:pt x="2844" y="22"/>
                      <a:pt x="2824" y="21"/>
                    </a:cubicBezTo>
                    <a:cubicBezTo>
                      <a:pt x="2809" y="21"/>
                      <a:pt x="2791" y="21"/>
                      <a:pt x="2774" y="23"/>
                    </a:cubicBezTo>
                    <a:cubicBezTo>
                      <a:pt x="2741" y="29"/>
                      <a:pt x="2688" y="69"/>
                      <a:pt x="2670" y="138"/>
                    </a:cubicBezTo>
                    <a:cubicBezTo>
                      <a:pt x="2652" y="204"/>
                      <a:pt x="2674" y="387"/>
                      <a:pt x="2679" y="405"/>
                    </a:cubicBezTo>
                    <a:cubicBezTo>
                      <a:pt x="2692" y="557"/>
                      <a:pt x="2758" y="683"/>
                      <a:pt x="2851" y="741"/>
                    </a:cubicBezTo>
                    <a:cubicBezTo>
                      <a:pt x="2844" y="749"/>
                      <a:pt x="2835" y="758"/>
                      <a:pt x="2826" y="765"/>
                    </a:cubicBezTo>
                    <a:cubicBezTo>
                      <a:pt x="2811" y="778"/>
                      <a:pt x="2796" y="789"/>
                      <a:pt x="2782" y="800"/>
                    </a:cubicBezTo>
                    <a:cubicBezTo>
                      <a:pt x="2741" y="835"/>
                      <a:pt x="2694" y="853"/>
                      <a:pt x="2635" y="871"/>
                    </a:cubicBezTo>
                    <a:cubicBezTo>
                      <a:pt x="2509" y="907"/>
                      <a:pt x="2403" y="992"/>
                      <a:pt x="2358" y="1110"/>
                    </a:cubicBezTo>
                    <a:cubicBezTo>
                      <a:pt x="2464" y="1144"/>
                      <a:pt x="2562" y="1206"/>
                      <a:pt x="2637" y="1290"/>
                    </a:cubicBezTo>
                    <a:cubicBezTo>
                      <a:pt x="2682" y="1341"/>
                      <a:pt x="2719" y="1399"/>
                      <a:pt x="2746" y="1461"/>
                    </a:cubicBezTo>
                    <a:cubicBezTo>
                      <a:pt x="2774" y="1526"/>
                      <a:pt x="2790" y="1595"/>
                      <a:pt x="2795" y="1666"/>
                    </a:cubicBezTo>
                    <a:cubicBezTo>
                      <a:pt x="2797" y="1703"/>
                      <a:pt x="2797" y="1703"/>
                      <a:pt x="2797" y="1703"/>
                    </a:cubicBezTo>
                    <a:cubicBezTo>
                      <a:pt x="2850" y="1706"/>
                      <a:pt x="2907" y="1708"/>
                      <a:pt x="2965" y="1708"/>
                    </a:cubicBezTo>
                    <a:cubicBezTo>
                      <a:pt x="3338" y="1708"/>
                      <a:pt x="3622" y="1635"/>
                      <a:pt x="3622" y="1635"/>
                    </a:cubicBezTo>
                    <a:lnTo>
                      <a:pt x="3593" y="1211"/>
                    </a:lnTo>
                    <a:close/>
                    <a:moveTo>
                      <a:pt x="2690" y="1777"/>
                    </a:moveTo>
                    <a:cubicBezTo>
                      <a:pt x="2687" y="1736"/>
                      <a:pt x="2687" y="1736"/>
                      <a:pt x="2687" y="1736"/>
                    </a:cubicBezTo>
                    <a:cubicBezTo>
                      <a:pt x="2684" y="1695"/>
                      <a:pt x="2684" y="1695"/>
                      <a:pt x="2684" y="1695"/>
                    </a:cubicBezTo>
                    <a:cubicBezTo>
                      <a:pt x="2683" y="1673"/>
                      <a:pt x="2683" y="1673"/>
                      <a:pt x="2683" y="1673"/>
                    </a:cubicBezTo>
                    <a:cubicBezTo>
                      <a:pt x="2669" y="1459"/>
                      <a:pt x="2525" y="1284"/>
                      <a:pt x="2334" y="1220"/>
                    </a:cubicBezTo>
                    <a:cubicBezTo>
                      <a:pt x="2334" y="1220"/>
                      <a:pt x="2334" y="1220"/>
                      <a:pt x="2334" y="1220"/>
                    </a:cubicBezTo>
                    <a:cubicBezTo>
                      <a:pt x="2321" y="1216"/>
                      <a:pt x="2308" y="1212"/>
                      <a:pt x="2295" y="1209"/>
                    </a:cubicBezTo>
                    <a:cubicBezTo>
                      <a:pt x="2286" y="1207"/>
                      <a:pt x="2277" y="1205"/>
                      <a:pt x="2269" y="1203"/>
                    </a:cubicBezTo>
                    <a:cubicBezTo>
                      <a:pt x="2264" y="1202"/>
                      <a:pt x="2259" y="1201"/>
                      <a:pt x="2255" y="1200"/>
                    </a:cubicBezTo>
                    <a:cubicBezTo>
                      <a:pt x="2184" y="1184"/>
                      <a:pt x="2119" y="1158"/>
                      <a:pt x="2062" y="1115"/>
                    </a:cubicBezTo>
                    <a:cubicBezTo>
                      <a:pt x="2044" y="1099"/>
                      <a:pt x="2022" y="1084"/>
                      <a:pt x="1998" y="1069"/>
                    </a:cubicBezTo>
                    <a:cubicBezTo>
                      <a:pt x="1983" y="1057"/>
                      <a:pt x="1970" y="1044"/>
                      <a:pt x="1958" y="1032"/>
                    </a:cubicBezTo>
                    <a:cubicBezTo>
                      <a:pt x="2098" y="950"/>
                      <a:pt x="2202" y="755"/>
                      <a:pt x="2211" y="526"/>
                    </a:cubicBezTo>
                    <a:cubicBezTo>
                      <a:pt x="2217" y="462"/>
                      <a:pt x="2226" y="260"/>
                      <a:pt x="2214" y="178"/>
                    </a:cubicBezTo>
                    <a:cubicBezTo>
                      <a:pt x="2202" y="108"/>
                      <a:pt x="2181" y="117"/>
                      <a:pt x="2162" y="108"/>
                    </a:cubicBezTo>
                    <a:cubicBezTo>
                      <a:pt x="2123" y="90"/>
                      <a:pt x="2092" y="29"/>
                      <a:pt x="2028" y="13"/>
                    </a:cubicBezTo>
                    <a:cubicBezTo>
                      <a:pt x="1992" y="4"/>
                      <a:pt x="1951" y="0"/>
                      <a:pt x="1912" y="0"/>
                    </a:cubicBezTo>
                    <a:cubicBezTo>
                      <a:pt x="1853" y="0"/>
                      <a:pt x="1796" y="8"/>
                      <a:pt x="1757" y="19"/>
                    </a:cubicBezTo>
                    <a:cubicBezTo>
                      <a:pt x="1726" y="29"/>
                      <a:pt x="1706" y="32"/>
                      <a:pt x="1684" y="32"/>
                    </a:cubicBezTo>
                    <a:cubicBezTo>
                      <a:pt x="1666" y="32"/>
                      <a:pt x="1647" y="30"/>
                      <a:pt x="1620" y="29"/>
                    </a:cubicBezTo>
                    <a:cubicBezTo>
                      <a:pt x="1599" y="29"/>
                      <a:pt x="1575" y="29"/>
                      <a:pt x="1550" y="32"/>
                    </a:cubicBezTo>
                    <a:cubicBezTo>
                      <a:pt x="1505" y="41"/>
                      <a:pt x="1432" y="96"/>
                      <a:pt x="1407" y="190"/>
                    </a:cubicBezTo>
                    <a:cubicBezTo>
                      <a:pt x="1383" y="282"/>
                      <a:pt x="1413" y="535"/>
                      <a:pt x="1419" y="559"/>
                    </a:cubicBezTo>
                    <a:cubicBezTo>
                      <a:pt x="1438" y="770"/>
                      <a:pt x="1529" y="944"/>
                      <a:pt x="1657" y="1023"/>
                    </a:cubicBezTo>
                    <a:cubicBezTo>
                      <a:pt x="1648" y="1035"/>
                      <a:pt x="1636" y="1048"/>
                      <a:pt x="1623" y="1057"/>
                    </a:cubicBezTo>
                    <a:cubicBezTo>
                      <a:pt x="1602" y="1075"/>
                      <a:pt x="1581" y="1090"/>
                      <a:pt x="1563" y="1105"/>
                    </a:cubicBezTo>
                    <a:cubicBezTo>
                      <a:pt x="1507" y="1153"/>
                      <a:pt x="1445" y="1177"/>
                      <a:pt x="1367" y="1201"/>
                    </a:cubicBezTo>
                    <a:cubicBezTo>
                      <a:pt x="1364" y="1201"/>
                      <a:pt x="1361" y="1202"/>
                      <a:pt x="1359" y="1203"/>
                    </a:cubicBezTo>
                    <a:cubicBezTo>
                      <a:pt x="1348" y="1206"/>
                      <a:pt x="1338" y="1209"/>
                      <a:pt x="1327" y="1213"/>
                    </a:cubicBezTo>
                    <a:cubicBezTo>
                      <a:pt x="1314" y="1218"/>
                      <a:pt x="1301" y="1223"/>
                      <a:pt x="1288" y="1228"/>
                    </a:cubicBezTo>
                    <a:cubicBezTo>
                      <a:pt x="1102" y="1306"/>
                      <a:pt x="961" y="1464"/>
                      <a:pt x="945" y="1673"/>
                    </a:cubicBezTo>
                    <a:cubicBezTo>
                      <a:pt x="945" y="1673"/>
                      <a:pt x="945" y="1673"/>
                      <a:pt x="943" y="1694"/>
                    </a:cubicBezTo>
                    <a:cubicBezTo>
                      <a:pt x="943" y="1703"/>
                      <a:pt x="942" y="1716"/>
                      <a:pt x="940" y="1735"/>
                    </a:cubicBezTo>
                    <a:cubicBezTo>
                      <a:pt x="940" y="1747"/>
                      <a:pt x="939" y="1760"/>
                      <a:pt x="938" y="1776"/>
                    </a:cubicBezTo>
                    <a:cubicBezTo>
                      <a:pt x="932" y="1857"/>
                      <a:pt x="922" y="2001"/>
                      <a:pt x="905" y="2259"/>
                    </a:cubicBezTo>
                    <a:cubicBezTo>
                      <a:pt x="905" y="2259"/>
                      <a:pt x="1286" y="2359"/>
                      <a:pt x="1815" y="2359"/>
                    </a:cubicBezTo>
                    <a:cubicBezTo>
                      <a:pt x="2330" y="2359"/>
                      <a:pt x="2722" y="2259"/>
                      <a:pt x="2722" y="2259"/>
                    </a:cubicBezTo>
                    <a:lnTo>
                      <a:pt x="2690" y="1777"/>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3" tIns="34281" rIns="68563" bIns="34281" numCol="1" anchor="t" anchorCtr="0" compatLnSpc="1">
                <a:prstTxWarp prst="textNoShape">
                  <a:avLst/>
                </a:prstTxWarp>
              </a:bodyPr>
              <a:lstStyle/>
              <a:p>
                <a:endParaRPr lang="en-US" sz="1300" dirty="0">
                  <a:solidFill>
                    <a:srgbClr val="676767"/>
                  </a:solidFill>
                </a:endParaRPr>
              </a:p>
            </p:txBody>
          </p:sp>
          <p:grpSp>
            <p:nvGrpSpPr>
              <p:cNvPr id="32" name="Group 31"/>
              <p:cNvGrpSpPr/>
              <p:nvPr/>
            </p:nvGrpSpPr>
            <p:grpSpPr>
              <a:xfrm>
                <a:off x="7929646" y="2967423"/>
                <a:ext cx="337267" cy="250342"/>
                <a:chOff x="7820912" y="2936268"/>
                <a:chExt cx="337267" cy="250342"/>
              </a:xfrm>
            </p:grpSpPr>
            <p:grpSp>
              <p:nvGrpSpPr>
                <p:cNvPr id="204" name="Group 8"/>
                <p:cNvGrpSpPr>
                  <a:grpSpLocks noChangeAspect="1"/>
                </p:cNvGrpSpPr>
                <p:nvPr/>
              </p:nvGrpSpPr>
              <p:grpSpPr bwMode="auto">
                <a:xfrm>
                  <a:off x="7820912" y="3013960"/>
                  <a:ext cx="135217" cy="27359"/>
                  <a:chOff x="1074" y="1011"/>
                  <a:chExt cx="3855" cy="780"/>
                </a:xfrm>
                <a:solidFill>
                  <a:schemeClr val="accent6"/>
                </a:solidFill>
              </p:grpSpPr>
              <p:sp>
                <p:nvSpPr>
                  <p:cNvPr id="206" name="Freeform 10"/>
                  <p:cNvSpPr>
                    <a:spLocks/>
                  </p:cNvSpPr>
                  <p:nvPr/>
                </p:nvSpPr>
                <p:spPr bwMode="auto">
                  <a:xfrm>
                    <a:off x="1074" y="1061"/>
                    <a:ext cx="521" cy="730"/>
                  </a:xfrm>
                  <a:custGeom>
                    <a:avLst/>
                    <a:gdLst>
                      <a:gd name="T0" fmla="*/ 258 w 521"/>
                      <a:gd name="T1" fmla="*/ 0 h 730"/>
                      <a:gd name="T2" fmla="*/ 0 w 521"/>
                      <a:gd name="T3" fmla="*/ 730 h 730"/>
                      <a:gd name="T4" fmla="*/ 521 w 521"/>
                      <a:gd name="T5" fmla="*/ 730 h 730"/>
                      <a:gd name="T6" fmla="*/ 265 w 521"/>
                      <a:gd name="T7" fmla="*/ 0 h 730"/>
                      <a:gd name="T8" fmla="*/ 258 w 521"/>
                      <a:gd name="T9" fmla="*/ 0 h 730"/>
                    </a:gdLst>
                    <a:ahLst/>
                    <a:cxnLst>
                      <a:cxn ang="0">
                        <a:pos x="T0" y="T1"/>
                      </a:cxn>
                      <a:cxn ang="0">
                        <a:pos x="T2" y="T3"/>
                      </a:cxn>
                      <a:cxn ang="0">
                        <a:pos x="T4" y="T5"/>
                      </a:cxn>
                      <a:cxn ang="0">
                        <a:pos x="T6" y="T7"/>
                      </a:cxn>
                      <a:cxn ang="0">
                        <a:pos x="T8" y="T9"/>
                      </a:cxn>
                    </a:cxnLst>
                    <a:rect l="0" t="0" r="r" b="b"/>
                    <a:pathLst>
                      <a:path w="521" h="730">
                        <a:moveTo>
                          <a:pt x="258" y="0"/>
                        </a:moveTo>
                        <a:lnTo>
                          <a:pt x="0" y="730"/>
                        </a:lnTo>
                        <a:lnTo>
                          <a:pt x="521" y="730"/>
                        </a:lnTo>
                        <a:lnTo>
                          <a:pt x="265" y="0"/>
                        </a:lnTo>
                        <a:lnTo>
                          <a:pt x="25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3" tIns="34281" rIns="68563" bIns="34281" numCol="1" anchor="t" anchorCtr="0" compatLnSpc="1">
                    <a:prstTxWarp prst="textNoShape">
                      <a:avLst/>
                    </a:prstTxWarp>
                  </a:bodyPr>
                  <a:lstStyle/>
                  <a:p>
                    <a:endParaRPr lang="en-US" sz="1300" dirty="0">
                      <a:solidFill>
                        <a:srgbClr val="676767"/>
                      </a:solidFill>
                    </a:endParaRPr>
                  </a:p>
                </p:txBody>
              </p:sp>
              <p:sp>
                <p:nvSpPr>
                  <p:cNvPr id="207" name="Freeform 11"/>
                  <p:cNvSpPr>
                    <a:spLocks/>
                  </p:cNvSpPr>
                  <p:nvPr/>
                </p:nvSpPr>
                <p:spPr bwMode="auto">
                  <a:xfrm>
                    <a:off x="4196" y="1011"/>
                    <a:ext cx="733" cy="563"/>
                  </a:xfrm>
                  <a:custGeom>
                    <a:avLst/>
                    <a:gdLst>
                      <a:gd name="T0" fmla="*/ 186 w 310"/>
                      <a:gd name="T1" fmla="*/ 0 h 238"/>
                      <a:gd name="T2" fmla="*/ 0 w 310"/>
                      <a:gd name="T3" fmla="*/ 0 h 238"/>
                      <a:gd name="T4" fmla="*/ 0 w 310"/>
                      <a:gd name="T5" fmla="*/ 238 h 238"/>
                      <a:gd name="T6" fmla="*/ 184 w 310"/>
                      <a:gd name="T7" fmla="*/ 238 h 238"/>
                      <a:gd name="T8" fmla="*/ 310 w 310"/>
                      <a:gd name="T9" fmla="*/ 119 h 238"/>
                      <a:gd name="T10" fmla="*/ 186 w 310"/>
                      <a:gd name="T11" fmla="*/ 0 h 238"/>
                    </a:gdLst>
                    <a:ahLst/>
                    <a:cxnLst>
                      <a:cxn ang="0">
                        <a:pos x="T0" y="T1"/>
                      </a:cxn>
                      <a:cxn ang="0">
                        <a:pos x="T2" y="T3"/>
                      </a:cxn>
                      <a:cxn ang="0">
                        <a:pos x="T4" y="T5"/>
                      </a:cxn>
                      <a:cxn ang="0">
                        <a:pos x="T6" y="T7"/>
                      </a:cxn>
                      <a:cxn ang="0">
                        <a:pos x="T8" y="T9"/>
                      </a:cxn>
                      <a:cxn ang="0">
                        <a:pos x="T10" y="T11"/>
                      </a:cxn>
                    </a:cxnLst>
                    <a:rect l="0" t="0" r="r" b="b"/>
                    <a:pathLst>
                      <a:path w="310" h="238">
                        <a:moveTo>
                          <a:pt x="186" y="0"/>
                        </a:moveTo>
                        <a:cubicBezTo>
                          <a:pt x="0" y="0"/>
                          <a:pt x="0" y="0"/>
                          <a:pt x="0" y="0"/>
                        </a:cubicBezTo>
                        <a:cubicBezTo>
                          <a:pt x="0" y="238"/>
                          <a:pt x="0" y="238"/>
                          <a:pt x="0" y="238"/>
                        </a:cubicBezTo>
                        <a:cubicBezTo>
                          <a:pt x="184" y="238"/>
                          <a:pt x="184" y="238"/>
                          <a:pt x="184" y="238"/>
                        </a:cubicBezTo>
                        <a:cubicBezTo>
                          <a:pt x="240" y="238"/>
                          <a:pt x="310" y="209"/>
                          <a:pt x="310" y="119"/>
                        </a:cubicBezTo>
                        <a:cubicBezTo>
                          <a:pt x="310" y="24"/>
                          <a:pt x="252" y="0"/>
                          <a:pt x="18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3" tIns="34281" rIns="68563" bIns="34281" numCol="1" anchor="t" anchorCtr="0" compatLnSpc="1">
                    <a:prstTxWarp prst="textNoShape">
                      <a:avLst/>
                    </a:prstTxWarp>
                  </a:bodyPr>
                  <a:lstStyle/>
                  <a:p>
                    <a:endParaRPr lang="en-US" sz="1300" dirty="0">
                      <a:solidFill>
                        <a:srgbClr val="676767"/>
                      </a:solidFill>
                    </a:endParaRPr>
                  </a:p>
                </p:txBody>
              </p:sp>
            </p:grpSp>
            <p:grpSp>
              <p:nvGrpSpPr>
                <p:cNvPr id="89" name="Group 8"/>
                <p:cNvGrpSpPr>
                  <a:grpSpLocks noChangeAspect="1"/>
                </p:cNvGrpSpPr>
                <p:nvPr/>
              </p:nvGrpSpPr>
              <p:grpSpPr bwMode="auto">
                <a:xfrm>
                  <a:off x="8022326" y="3163999"/>
                  <a:ext cx="111749" cy="22611"/>
                  <a:chOff x="1074" y="1011"/>
                  <a:chExt cx="3855" cy="780"/>
                </a:xfrm>
                <a:solidFill>
                  <a:schemeClr val="accent6">
                    <a:alpha val="90000"/>
                  </a:schemeClr>
                </a:solidFill>
              </p:grpSpPr>
              <p:sp>
                <p:nvSpPr>
                  <p:cNvPr id="90" name="Freeform 9"/>
                  <p:cNvSpPr>
                    <a:spLocks/>
                  </p:cNvSpPr>
                  <p:nvPr/>
                </p:nvSpPr>
                <p:spPr bwMode="auto">
                  <a:xfrm>
                    <a:off x="2609" y="1011"/>
                    <a:ext cx="733" cy="563"/>
                  </a:xfrm>
                  <a:custGeom>
                    <a:avLst/>
                    <a:gdLst>
                      <a:gd name="T0" fmla="*/ 186 w 310"/>
                      <a:gd name="T1" fmla="*/ 0 h 238"/>
                      <a:gd name="T2" fmla="*/ 0 w 310"/>
                      <a:gd name="T3" fmla="*/ 0 h 238"/>
                      <a:gd name="T4" fmla="*/ 0 w 310"/>
                      <a:gd name="T5" fmla="*/ 238 h 238"/>
                      <a:gd name="T6" fmla="*/ 184 w 310"/>
                      <a:gd name="T7" fmla="*/ 238 h 238"/>
                      <a:gd name="T8" fmla="*/ 310 w 310"/>
                      <a:gd name="T9" fmla="*/ 119 h 238"/>
                      <a:gd name="T10" fmla="*/ 186 w 310"/>
                      <a:gd name="T11" fmla="*/ 0 h 238"/>
                    </a:gdLst>
                    <a:ahLst/>
                    <a:cxnLst>
                      <a:cxn ang="0">
                        <a:pos x="T0" y="T1"/>
                      </a:cxn>
                      <a:cxn ang="0">
                        <a:pos x="T2" y="T3"/>
                      </a:cxn>
                      <a:cxn ang="0">
                        <a:pos x="T4" y="T5"/>
                      </a:cxn>
                      <a:cxn ang="0">
                        <a:pos x="T6" y="T7"/>
                      </a:cxn>
                      <a:cxn ang="0">
                        <a:pos x="T8" y="T9"/>
                      </a:cxn>
                      <a:cxn ang="0">
                        <a:pos x="T10" y="T11"/>
                      </a:cxn>
                    </a:cxnLst>
                    <a:rect l="0" t="0" r="r" b="b"/>
                    <a:pathLst>
                      <a:path w="310" h="238">
                        <a:moveTo>
                          <a:pt x="186" y="0"/>
                        </a:moveTo>
                        <a:cubicBezTo>
                          <a:pt x="0" y="0"/>
                          <a:pt x="0" y="0"/>
                          <a:pt x="0" y="0"/>
                        </a:cubicBezTo>
                        <a:cubicBezTo>
                          <a:pt x="0" y="238"/>
                          <a:pt x="0" y="238"/>
                          <a:pt x="0" y="238"/>
                        </a:cubicBezTo>
                        <a:cubicBezTo>
                          <a:pt x="184" y="238"/>
                          <a:pt x="184" y="238"/>
                          <a:pt x="184" y="238"/>
                        </a:cubicBezTo>
                        <a:cubicBezTo>
                          <a:pt x="241" y="238"/>
                          <a:pt x="310" y="209"/>
                          <a:pt x="310" y="119"/>
                        </a:cubicBezTo>
                        <a:cubicBezTo>
                          <a:pt x="310" y="24"/>
                          <a:pt x="253" y="0"/>
                          <a:pt x="18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3" tIns="34281" rIns="68563" bIns="34281" numCol="1" anchor="t" anchorCtr="0" compatLnSpc="1">
                    <a:prstTxWarp prst="textNoShape">
                      <a:avLst/>
                    </a:prstTxWarp>
                  </a:bodyPr>
                  <a:lstStyle/>
                  <a:p>
                    <a:endParaRPr lang="en-US" sz="1300" dirty="0">
                      <a:solidFill>
                        <a:srgbClr val="676767"/>
                      </a:solidFill>
                    </a:endParaRPr>
                  </a:p>
                </p:txBody>
              </p:sp>
              <p:sp>
                <p:nvSpPr>
                  <p:cNvPr id="91" name="Freeform 10"/>
                  <p:cNvSpPr>
                    <a:spLocks/>
                  </p:cNvSpPr>
                  <p:nvPr/>
                </p:nvSpPr>
                <p:spPr bwMode="auto">
                  <a:xfrm>
                    <a:off x="1074" y="1061"/>
                    <a:ext cx="521" cy="730"/>
                  </a:xfrm>
                  <a:custGeom>
                    <a:avLst/>
                    <a:gdLst>
                      <a:gd name="T0" fmla="*/ 258 w 521"/>
                      <a:gd name="T1" fmla="*/ 0 h 730"/>
                      <a:gd name="T2" fmla="*/ 0 w 521"/>
                      <a:gd name="T3" fmla="*/ 730 h 730"/>
                      <a:gd name="T4" fmla="*/ 521 w 521"/>
                      <a:gd name="T5" fmla="*/ 730 h 730"/>
                      <a:gd name="T6" fmla="*/ 265 w 521"/>
                      <a:gd name="T7" fmla="*/ 0 h 730"/>
                      <a:gd name="T8" fmla="*/ 258 w 521"/>
                      <a:gd name="T9" fmla="*/ 0 h 730"/>
                    </a:gdLst>
                    <a:ahLst/>
                    <a:cxnLst>
                      <a:cxn ang="0">
                        <a:pos x="T0" y="T1"/>
                      </a:cxn>
                      <a:cxn ang="0">
                        <a:pos x="T2" y="T3"/>
                      </a:cxn>
                      <a:cxn ang="0">
                        <a:pos x="T4" y="T5"/>
                      </a:cxn>
                      <a:cxn ang="0">
                        <a:pos x="T6" y="T7"/>
                      </a:cxn>
                      <a:cxn ang="0">
                        <a:pos x="T8" y="T9"/>
                      </a:cxn>
                    </a:cxnLst>
                    <a:rect l="0" t="0" r="r" b="b"/>
                    <a:pathLst>
                      <a:path w="521" h="730">
                        <a:moveTo>
                          <a:pt x="258" y="0"/>
                        </a:moveTo>
                        <a:lnTo>
                          <a:pt x="0" y="730"/>
                        </a:lnTo>
                        <a:lnTo>
                          <a:pt x="521" y="730"/>
                        </a:lnTo>
                        <a:lnTo>
                          <a:pt x="265" y="0"/>
                        </a:lnTo>
                        <a:lnTo>
                          <a:pt x="25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3" tIns="34281" rIns="68563" bIns="34281" numCol="1" anchor="t" anchorCtr="0" compatLnSpc="1">
                    <a:prstTxWarp prst="textNoShape">
                      <a:avLst/>
                    </a:prstTxWarp>
                  </a:bodyPr>
                  <a:lstStyle/>
                  <a:p>
                    <a:endParaRPr lang="en-US" sz="1300" dirty="0">
                      <a:solidFill>
                        <a:srgbClr val="676767"/>
                      </a:solidFill>
                    </a:endParaRPr>
                  </a:p>
                </p:txBody>
              </p:sp>
              <p:sp>
                <p:nvSpPr>
                  <p:cNvPr id="92" name="Freeform 11"/>
                  <p:cNvSpPr>
                    <a:spLocks/>
                  </p:cNvSpPr>
                  <p:nvPr/>
                </p:nvSpPr>
                <p:spPr bwMode="auto">
                  <a:xfrm>
                    <a:off x="4196" y="1011"/>
                    <a:ext cx="733" cy="563"/>
                  </a:xfrm>
                  <a:custGeom>
                    <a:avLst/>
                    <a:gdLst>
                      <a:gd name="T0" fmla="*/ 186 w 310"/>
                      <a:gd name="T1" fmla="*/ 0 h 238"/>
                      <a:gd name="T2" fmla="*/ 0 w 310"/>
                      <a:gd name="T3" fmla="*/ 0 h 238"/>
                      <a:gd name="T4" fmla="*/ 0 w 310"/>
                      <a:gd name="T5" fmla="*/ 238 h 238"/>
                      <a:gd name="T6" fmla="*/ 184 w 310"/>
                      <a:gd name="T7" fmla="*/ 238 h 238"/>
                      <a:gd name="T8" fmla="*/ 310 w 310"/>
                      <a:gd name="T9" fmla="*/ 119 h 238"/>
                      <a:gd name="T10" fmla="*/ 186 w 310"/>
                      <a:gd name="T11" fmla="*/ 0 h 238"/>
                    </a:gdLst>
                    <a:ahLst/>
                    <a:cxnLst>
                      <a:cxn ang="0">
                        <a:pos x="T0" y="T1"/>
                      </a:cxn>
                      <a:cxn ang="0">
                        <a:pos x="T2" y="T3"/>
                      </a:cxn>
                      <a:cxn ang="0">
                        <a:pos x="T4" y="T5"/>
                      </a:cxn>
                      <a:cxn ang="0">
                        <a:pos x="T6" y="T7"/>
                      </a:cxn>
                      <a:cxn ang="0">
                        <a:pos x="T8" y="T9"/>
                      </a:cxn>
                      <a:cxn ang="0">
                        <a:pos x="T10" y="T11"/>
                      </a:cxn>
                    </a:cxnLst>
                    <a:rect l="0" t="0" r="r" b="b"/>
                    <a:pathLst>
                      <a:path w="310" h="238">
                        <a:moveTo>
                          <a:pt x="186" y="0"/>
                        </a:moveTo>
                        <a:cubicBezTo>
                          <a:pt x="0" y="0"/>
                          <a:pt x="0" y="0"/>
                          <a:pt x="0" y="0"/>
                        </a:cubicBezTo>
                        <a:cubicBezTo>
                          <a:pt x="0" y="238"/>
                          <a:pt x="0" y="238"/>
                          <a:pt x="0" y="238"/>
                        </a:cubicBezTo>
                        <a:cubicBezTo>
                          <a:pt x="184" y="238"/>
                          <a:pt x="184" y="238"/>
                          <a:pt x="184" y="238"/>
                        </a:cubicBezTo>
                        <a:cubicBezTo>
                          <a:pt x="240" y="238"/>
                          <a:pt x="310" y="209"/>
                          <a:pt x="310" y="119"/>
                        </a:cubicBezTo>
                        <a:cubicBezTo>
                          <a:pt x="310" y="24"/>
                          <a:pt x="252" y="0"/>
                          <a:pt x="18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3" tIns="34281" rIns="68563" bIns="34281" numCol="1" anchor="t" anchorCtr="0" compatLnSpc="1">
                    <a:prstTxWarp prst="textNoShape">
                      <a:avLst/>
                    </a:prstTxWarp>
                  </a:bodyPr>
                  <a:lstStyle/>
                  <a:p>
                    <a:endParaRPr lang="en-US" sz="1300" dirty="0">
                      <a:solidFill>
                        <a:srgbClr val="676767"/>
                      </a:solidFill>
                    </a:endParaRPr>
                  </a:p>
                </p:txBody>
              </p:sp>
            </p:grpSp>
            <p:grpSp>
              <p:nvGrpSpPr>
                <p:cNvPr id="94" name="Group 8"/>
                <p:cNvGrpSpPr>
                  <a:grpSpLocks noChangeAspect="1"/>
                </p:cNvGrpSpPr>
                <p:nvPr/>
              </p:nvGrpSpPr>
              <p:grpSpPr bwMode="auto">
                <a:xfrm>
                  <a:off x="8065824" y="2936268"/>
                  <a:ext cx="92355" cy="18687"/>
                  <a:chOff x="1074" y="1011"/>
                  <a:chExt cx="3855" cy="780"/>
                </a:xfrm>
                <a:solidFill>
                  <a:schemeClr val="accent6">
                    <a:alpha val="66000"/>
                  </a:schemeClr>
                </a:solidFill>
              </p:grpSpPr>
              <p:sp>
                <p:nvSpPr>
                  <p:cNvPr id="95" name="Freeform 9"/>
                  <p:cNvSpPr>
                    <a:spLocks/>
                  </p:cNvSpPr>
                  <p:nvPr/>
                </p:nvSpPr>
                <p:spPr bwMode="auto">
                  <a:xfrm>
                    <a:off x="2609" y="1011"/>
                    <a:ext cx="733" cy="563"/>
                  </a:xfrm>
                  <a:custGeom>
                    <a:avLst/>
                    <a:gdLst>
                      <a:gd name="T0" fmla="*/ 186 w 310"/>
                      <a:gd name="T1" fmla="*/ 0 h 238"/>
                      <a:gd name="T2" fmla="*/ 0 w 310"/>
                      <a:gd name="T3" fmla="*/ 0 h 238"/>
                      <a:gd name="T4" fmla="*/ 0 w 310"/>
                      <a:gd name="T5" fmla="*/ 238 h 238"/>
                      <a:gd name="T6" fmla="*/ 184 w 310"/>
                      <a:gd name="T7" fmla="*/ 238 h 238"/>
                      <a:gd name="T8" fmla="*/ 310 w 310"/>
                      <a:gd name="T9" fmla="*/ 119 h 238"/>
                      <a:gd name="T10" fmla="*/ 186 w 310"/>
                      <a:gd name="T11" fmla="*/ 0 h 238"/>
                    </a:gdLst>
                    <a:ahLst/>
                    <a:cxnLst>
                      <a:cxn ang="0">
                        <a:pos x="T0" y="T1"/>
                      </a:cxn>
                      <a:cxn ang="0">
                        <a:pos x="T2" y="T3"/>
                      </a:cxn>
                      <a:cxn ang="0">
                        <a:pos x="T4" y="T5"/>
                      </a:cxn>
                      <a:cxn ang="0">
                        <a:pos x="T6" y="T7"/>
                      </a:cxn>
                      <a:cxn ang="0">
                        <a:pos x="T8" y="T9"/>
                      </a:cxn>
                      <a:cxn ang="0">
                        <a:pos x="T10" y="T11"/>
                      </a:cxn>
                    </a:cxnLst>
                    <a:rect l="0" t="0" r="r" b="b"/>
                    <a:pathLst>
                      <a:path w="310" h="238">
                        <a:moveTo>
                          <a:pt x="186" y="0"/>
                        </a:moveTo>
                        <a:cubicBezTo>
                          <a:pt x="0" y="0"/>
                          <a:pt x="0" y="0"/>
                          <a:pt x="0" y="0"/>
                        </a:cubicBezTo>
                        <a:cubicBezTo>
                          <a:pt x="0" y="238"/>
                          <a:pt x="0" y="238"/>
                          <a:pt x="0" y="238"/>
                        </a:cubicBezTo>
                        <a:cubicBezTo>
                          <a:pt x="184" y="238"/>
                          <a:pt x="184" y="238"/>
                          <a:pt x="184" y="238"/>
                        </a:cubicBezTo>
                        <a:cubicBezTo>
                          <a:pt x="241" y="238"/>
                          <a:pt x="310" y="209"/>
                          <a:pt x="310" y="119"/>
                        </a:cubicBezTo>
                        <a:cubicBezTo>
                          <a:pt x="310" y="24"/>
                          <a:pt x="253" y="0"/>
                          <a:pt x="18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3" tIns="34281" rIns="68563" bIns="34281" numCol="1" anchor="t" anchorCtr="0" compatLnSpc="1">
                    <a:prstTxWarp prst="textNoShape">
                      <a:avLst/>
                    </a:prstTxWarp>
                  </a:bodyPr>
                  <a:lstStyle/>
                  <a:p>
                    <a:endParaRPr lang="en-US" sz="1300" dirty="0">
                      <a:solidFill>
                        <a:srgbClr val="676767"/>
                      </a:solidFill>
                    </a:endParaRPr>
                  </a:p>
                </p:txBody>
              </p:sp>
              <p:sp>
                <p:nvSpPr>
                  <p:cNvPr id="98" name="Freeform 10"/>
                  <p:cNvSpPr>
                    <a:spLocks/>
                  </p:cNvSpPr>
                  <p:nvPr/>
                </p:nvSpPr>
                <p:spPr bwMode="auto">
                  <a:xfrm>
                    <a:off x="1074" y="1061"/>
                    <a:ext cx="521" cy="730"/>
                  </a:xfrm>
                  <a:custGeom>
                    <a:avLst/>
                    <a:gdLst>
                      <a:gd name="T0" fmla="*/ 258 w 521"/>
                      <a:gd name="T1" fmla="*/ 0 h 730"/>
                      <a:gd name="T2" fmla="*/ 0 w 521"/>
                      <a:gd name="T3" fmla="*/ 730 h 730"/>
                      <a:gd name="T4" fmla="*/ 521 w 521"/>
                      <a:gd name="T5" fmla="*/ 730 h 730"/>
                      <a:gd name="T6" fmla="*/ 265 w 521"/>
                      <a:gd name="T7" fmla="*/ 0 h 730"/>
                      <a:gd name="T8" fmla="*/ 258 w 521"/>
                      <a:gd name="T9" fmla="*/ 0 h 730"/>
                    </a:gdLst>
                    <a:ahLst/>
                    <a:cxnLst>
                      <a:cxn ang="0">
                        <a:pos x="T0" y="T1"/>
                      </a:cxn>
                      <a:cxn ang="0">
                        <a:pos x="T2" y="T3"/>
                      </a:cxn>
                      <a:cxn ang="0">
                        <a:pos x="T4" y="T5"/>
                      </a:cxn>
                      <a:cxn ang="0">
                        <a:pos x="T6" y="T7"/>
                      </a:cxn>
                      <a:cxn ang="0">
                        <a:pos x="T8" y="T9"/>
                      </a:cxn>
                    </a:cxnLst>
                    <a:rect l="0" t="0" r="r" b="b"/>
                    <a:pathLst>
                      <a:path w="521" h="730">
                        <a:moveTo>
                          <a:pt x="258" y="0"/>
                        </a:moveTo>
                        <a:lnTo>
                          <a:pt x="0" y="730"/>
                        </a:lnTo>
                        <a:lnTo>
                          <a:pt x="521" y="730"/>
                        </a:lnTo>
                        <a:lnTo>
                          <a:pt x="265" y="0"/>
                        </a:lnTo>
                        <a:lnTo>
                          <a:pt x="25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3" tIns="34281" rIns="68563" bIns="34281" numCol="1" anchor="t" anchorCtr="0" compatLnSpc="1">
                    <a:prstTxWarp prst="textNoShape">
                      <a:avLst/>
                    </a:prstTxWarp>
                  </a:bodyPr>
                  <a:lstStyle/>
                  <a:p>
                    <a:endParaRPr lang="en-US" sz="1300" dirty="0">
                      <a:solidFill>
                        <a:srgbClr val="676767"/>
                      </a:solidFill>
                    </a:endParaRPr>
                  </a:p>
                </p:txBody>
              </p:sp>
              <p:sp>
                <p:nvSpPr>
                  <p:cNvPr id="99" name="Freeform 11"/>
                  <p:cNvSpPr>
                    <a:spLocks/>
                  </p:cNvSpPr>
                  <p:nvPr/>
                </p:nvSpPr>
                <p:spPr bwMode="auto">
                  <a:xfrm>
                    <a:off x="4196" y="1011"/>
                    <a:ext cx="733" cy="563"/>
                  </a:xfrm>
                  <a:custGeom>
                    <a:avLst/>
                    <a:gdLst>
                      <a:gd name="T0" fmla="*/ 186 w 310"/>
                      <a:gd name="T1" fmla="*/ 0 h 238"/>
                      <a:gd name="T2" fmla="*/ 0 w 310"/>
                      <a:gd name="T3" fmla="*/ 0 h 238"/>
                      <a:gd name="T4" fmla="*/ 0 w 310"/>
                      <a:gd name="T5" fmla="*/ 238 h 238"/>
                      <a:gd name="T6" fmla="*/ 184 w 310"/>
                      <a:gd name="T7" fmla="*/ 238 h 238"/>
                      <a:gd name="T8" fmla="*/ 310 w 310"/>
                      <a:gd name="T9" fmla="*/ 119 h 238"/>
                      <a:gd name="T10" fmla="*/ 186 w 310"/>
                      <a:gd name="T11" fmla="*/ 0 h 238"/>
                    </a:gdLst>
                    <a:ahLst/>
                    <a:cxnLst>
                      <a:cxn ang="0">
                        <a:pos x="T0" y="T1"/>
                      </a:cxn>
                      <a:cxn ang="0">
                        <a:pos x="T2" y="T3"/>
                      </a:cxn>
                      <a:cxn ang="0">
                        <a:pos x="T4" y="T5"/>
                      </a:cxn>
                      <a:cxn ang="0">
                        <a:pos x="T6" y="T7"/>
                      </a:cxn>
                      <a:cxn ang="0">
                        <a:pos x="T8" y="T9"/>
                      </a:cxn>
                      <a:cxn ang="0">
                        <a:pos x="T10" y="T11"/>
                      </a:cxn>
                    </a:cxnLst>
                    <a:rect l="0" t="0" r="r" b="b"/>
                    <a:pathLst>
                      <a:path w="310" h="238">
                        <a:moveTo>
                          <a:pt x="186" y="0"/>
                        </a:moveTo>
                        <a:cubicBezTo>
                          <a:pt x="0" y="0"/>
                          <a:pt x="0" y="0"/>
                          <a:pt x="0" y="0"/>
                        </a:cubicBezTo>
                        <a:cubicBezTo>
                          <a:pt x="0" y="238"/>
                          <a:pt x="0" y="238"/>
                          <a:pt x="0" y="238"/>
                        </a:cubicBezTo>
                        <a:cubicBezTo>
                          <a:pt x="184" y="238"/>
                          <a:pt x="184" y="238"/>
                          <a:pt x="184" y="238"/>
                        </a:cubicBezTo>
                        <a:cubicBezTo>
                          <a:pt x="240" y="238"/>
                          <a:pt x="310" y="209"/>
                          <a:pt x="310" y="119"/>
                        </a:cubicBezTo>
                        <a:cubicBezTo>
                          <a:pt x="310" y="24"/>
                          <a:pt x="252" y="0"/>
                          <a:pt x="18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3" tIns="34281" rIns="68563" bIns="34281" numCol="1" anchor="t" anchorCtr="0" compatLnSpc="1">
                    <a:prstTxWarp prst="textNoShape">
                      <a:avLst/>
                    </a:prstTxWarp>
                  </a:bodyPr>
                  <a:lstStyle/>
                  <a:p>
                    <a:endParaRPr lang="en-US" sz="1300" dirty="0">
                      <a:solidFill>
                        <a:srgbClr val="676767"/>
                      </a:solidFill>
                    </a:endParaRPr>
                  </a:p>
                </p:txBody>
              </p:sp>
            </p:grpSp>
          </p:grpSp>
        </p:grpSp>
        <p:grpSp>
          <p:nvGrpSpPr>
            <p:cNvPr id="9" name="Group 8"/>
            <p:cNvGrpSpPr/>
            <p:nvPr/>
          </p:nvGrpSpPr>
          <p:grpSpPr>
            <a:xfrm>
              <a:off x="8328255" y="2703376"/>
              <a:ext cx="3075356" cy="2653260"/>
              <a:chOff x="8328255" y="2703376"/>
              <a:chExt cx="3075356" cy="2653260"/>
            </a:xfrm>
          </p:grpSpPr>
          <p:sp>
            <p:nvSpPr>
              <p:cNvPr id="137" name="Oval 136"/>
              <p:cNvSpPr/>
              <p:nvPr/>
            </p:nvSpPr>
            <p:spPr>
              <a:xfrm>
                <a:off x="8432034" y="4085067"/>
                <a:ext cx="566308" cy="566453"/>
              </a:xfrm>
              <a:prstGeom prst="ellipse">
                <a:avLst/>
              </a:prstGeom>
              <a:solidFill>
                <a:schemeClr val="accent1">
                  <a:lumMod val="5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defTabSz="685482"/>
                <a:endParaRPr lang="en-US" sz="1300" dirty="0">
                  <a:solidFill>
                    <a:srgbClr val="FFFFFF"/>
                  </a:solidFill>
                </a:endParaRPr>
              </a:p>
            </p:txBody>
          </p:sp>
          <p:pic>
            <p:nvPicPr>
              <p:cNvPr id="138" name="Picture 13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76530" y="4268136"/>
                <a:ext cx="472455" cy="200189"/>
              </a:xfrm>
              <a:prstGeom prst="rect">
                <a:avLst/>
              </a:prstGeom>
              <a:effectLst/>
            </p:spPr>
          </p:pic>
          <p:sp>
            <p:nvSpPr>
              <p:cNvPr id="139" name="Oval 138"/>
              <p:cNvSpPr/>
              <p:nvPr/>
            </p:nvSpPr>
            <p:spPr>
              <a:xfrm>
                <a:off x="9346003" y="3896565"/>
                <a:ext cx="566308" cy="566453"/>
              </a:xfrm>
              <a:prstGeom prst="ellipse">
                <a:avLst/>
              </a:prstGeom>
              <a:solidFill>
                <a:schemeClr val="accent1">
                  <a:lumMod val="5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defTabSz="685482"/>
                <a:endParaRPr lang="en-US" sz="1300" dirty="0">
                  <a:solidFill>
                    <a:srgbClr val="FFFFFF"/>
                  </a:solidFill>
                </a:endParaRPr>
              </a:p>
            </p:txBody>
          </p:sp>
          <p:sp>
            <p:nvSpPr>
              <p:cNvPr id="140" name="Freeform 139"/>
              <p:cNvSpPr>
                <a:spLocks noEditPoints="1"/>
              </p:cNvSpPr>
              <p:nvPr/>
            </p:nvSpPr>
            <p:spPr bwMode="auto">
              <a:xfrm>
                <a:off x="9499225" y="4051324"/>
                <a:ext cx="219620" cy="274073"/>
              </a:xfrm>
              <a:custGeom>
                <a:avLst/>
                <a:gdLst>
                  <a:gd name="T0" fmla="*/ 875 w 1169"/>
                  <a:gd name="T1" fmla="*/ 1099 h 1406"/>
                  <a:gd name="T2" fmla="*/ 734 w 1169"/>
                  <a:gd name="T3" fmla="*/ 1099 h 1406"/>
                  <a:gd name="T4" fmla="*/ 394 w 1169"/>
                  <a:gd name="T5" fmla="*/ 359 h 1406"/>
                  <a:gd name="T6" fmla="*/ 834 w 1169"/>
                  <a:gd name="T7" fmla="*/ 359 h 1406"/>
                  <a:gd name="T8" fmla="*/ 903 w 1169"/>
                  <a:gd name="T9" fmla="*/ 420 h 1406"/>
                  <a:gd name="T10" fmla="*/ 1015 w 1169"/>
                  <a:gd name="T11" fmla="*/ 420 h 1406"/>
                  <a:gd name="T12" fmla="*/ 1085 w 1169"/>
                  <a:gd name="T13" fmla="*/ 350 h 1406"/>
                  <a:gd name="T14" fmla="*/ 1085 w 1169"/>
                  <a:gd name="T15" fmla="*/ 121 h 1406"/>
                  <a:gd name="T16" fmla="*/ 1015 w 1169"/>
                  <a:gd name="T17" fmla="*/ 51 h 1406"/>
                  <a:gd name="T18" fmla="*/ 905 w 1169"/>
                  <a:gd name="T19" fmla="*/ 51 h 1406"/>
                  <a:gd name="T20" fmla="*/ 903 w 1169"/>
                  <a:gd name="T21" fmla="*/ 51 h 1406"/>
                  <a:gd name="T22" fmla="*/ 339 w 1169"/>
                  <a:gd name="T23" fmla="*/ 51 h 1406"/>
                  <a:gd name="T24" fmla="*/ 204 w 1169"/>
                  <a:gd name="T25" fmla="*/ 0 h 1406"/>
                  <a:gd name="T26" fmla="*/ 0 w 1169"/>
                  <a:gd name="T27" fmla="*/ 204 h 1406"/>
                  <a:gd name="T28" fmla="*/ 23 w 1169"/>
                  <a:gd name="T29" fmla="*/ 299 h 1406"/>
                  <a:gd name="T30" fmla="*/ 392 w 1169"/>
                  <a:gd name="T31" fmla="*/ 1099 h 1406"/>
                  <a:gd name="T32" fmla="*/ 345 w 1169"/>
                  <a:gd name="T33" fmla="*/ 1099 h 1406"/>
                  <a:gd name="T34" fmla="*/ 51 w 1169"/>
                  <a:gd name="T35" fmla="*/ 1392 h 1406"/>
                  <a:gd name="T36" fmla="*/ 51 w 1169"/>
                  <a:gd name="T37" fmla="*/ 1406 h 1406"/>
                  <a:gd name="T38" fmla="*/ 1169 w 1169"/>
                  <a:gd name="T39" fmla="*/ 1406 h 1406"/>
                  <a:gd name="T40" fmla="*/ 1169 w 1169"/>
                  <a:gd name="T41" fmla="*/ 1392 h 1406"/>
                  <a:gd name="T42" fmla="*/ 875 w 1169"/>
                  <a:gd name="T43" fmla="*/ 1099 h 1406"/>
                  <a:gd name="T44" fmla="*/ 395 w 1169"/>
                  <a:gd name="T45" fmla="*/ 276 h 1406"/>
                  <a:gd name="T46" fmla="*/ 833 w 1169"/>
                  <a:gd name="T47" fmla="*/ 276 h 1406"/>
                  <a:gd name="T48" fmla="*/ 833 w 1169"/>
                  <a:gd name="T49" fmla="*/ 296 h 1406"/>
                  <a:gd name="T50" fmla="*/ 386 w 1169"/>
                  <a:gd name="T51" fmla="*/ 296 h 1406"/>
                  <a:gd name="T52" fmla="*/ 395 w 1169"/>
                  <a:gd name="T53" fmla="*/ 276 h 1406"/>
                  <a:gd name="T54" fmla="*/ 84 w 1169"/>
                  <a:gd name="T55" fmla="*/ 204 h 1406"/>
                  <a:gd name="T56" fmla="*/ 204 w 1169"/>
                  <a:gd name="T57" fmla="*/ 84 h 1406"/>
                  <a:gd name="T58" fmla="*/ 324 w 1169"/>
                  <a:gd name="T59" fmla="*/ 204 h 1406"/>
                  <a:gd name="T60" fmla="*/ 204 w 1169"/>
                  <a:gd name="T61" fmla="*/ 324 h 1406"/>
                  <a:gd name="T62" fmla="*/ 84 w 1169"/>
                  <a:gd name="T63" fmla="*/ 204 h 1406"/>
                  <a:gd name="T64" fmla="*/ 461 w 1169"/>
                  <a:gd name="T65" fmla="*/ 1099 h 1406"/>
                  <a:gd name="T66" fmla="*/ 138 w 1169"/>
                  <a:gd name="T67" fmla="*/ 397 h 1406"/>
                  <a:gd name="T68" fmla="*/ 167 w 1169"/>
                  <a:gd name="T69" fmla="*/ 405 h 1406"/>
                  <a:gd name="T70" fmla="*/ 486 w 1169"/>
                  <a:gd name="T71" fmla="*/ 1099 h 1406"/>
                  <a:gd name="T72" fmla="*/ 461 w 1169"/>
                  <a:gd name="T73" fmla="*/ 1099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69" h="1406">
                    <a:moveTo>
                      <a:pt x="875" y="1099"/>
                    </a:moveTo>
                    <a:cubicBezTo>
                      <a:pt x="734" y="1099"/>
                      <a:pt x="734" y="1099"/>
                      <a:pt x="734" y="1099"/>
                    </a:cubicBezTo>
                    <a:cubicBezTo>
                      <a:pt x="394" y="359"/>
                      <a:pt x="394" y="359"/>
                      <a:pt x="394" y="359"/>
                    </a:cubicBezTo>
                    <a:cubicBezTo>
                      <a:pt x="834" y="359"/>
                      <a:pt x="834" y="359"/>
                      <a:pt x="834" y="359"/>
                    </a:cubicBezTo>
                    <a:cubicBezTo>
                      <a:pt x="838" y="393"/>
                      <a:pt x="868" y="420"/>
                      <a:pt x="903" y="420"/>
                    </a:cubicBezTo>
                    <a:cubicBezTo>
                      <a:pt x="1015" y="420"/>
                      <a:pt x="1015" y="420"/>
                      <a:pt x="1015" y="420"/>
                    </a:cubicBezTo>
                    <a:cubicBezTo>
                      <a:pt x="1054" y="420"/>
                      <a:pt x="1085" y="389"/>
                      <a:pt x="1085" y="350"/>
                    </a:cubicBezTo>
                    <a:cubicBezTo>
                      <a:pt x="1085" y="121"/>
                      <a:pt x="1085" y="121"/>
                      <a:pt x="1085" y="121"/>
                    </a:cubicBezTo>
                    <a:cubicBezTo>
                      <a:pt x="1085" y="82"/>
                      <a:pt x="1054" y="51"/>
                      <a:pt x="1015" y="51"/>
                    </a:cubicBezTo>
                    <a:cubicBezTo>
                      <a:pt x="905" y="51"/>
                      <a:pt x="905" y="51"/>
                      <a:pt x="905" y="51"/>
                    </a:cubicBezTo>
                    <a:cubicBezTo>
                      <a:pt x="903" y="51"/>
                      <a:pt x="903" y="51"/>
                      <a:pt x="903" y="51"/>
                    </a:cubicBezTo>
                    <a:cubicBezTo>
                      <a:pt x="339" y="51"/>
                      <a:pt x="339" y="51"/>
                      <a:pt x="339" y="51"/>
                    </a:cubicBezTo>
                    <a:cubicBezTo>
                      <a:pt x="303" y="20"/>
                      <a:pt x="256" y="0"/>
                      <a:pt x="204" y="0"/>
                    </a:cubicBezTo>
                    <a:cubicBezTo>
                      <a:pt x="91" y="0"/>
                      <a:pt x="0" y="92"/>
                      <a:pt x="0" y="204"/>
                    </a:cubicBezTo>
                    <a:cubicBezTo>
                      <a:pt x="0" y="238"/>
                      <a:pt x="9" y="270"/>
                      <a:pt x="23" y="299"/>
                    </a:cubicBezTo>
                    <a:cubicBezTo>
                      <a:pt x="392" y="1099"/>
                      <a:pt x="392" y="1099"/>
                      <a:pt x="392" y="1099"/>
                    </a:cubicBezTo>
                    <a:cubicBezTo>
                      <a:pt x="345" y="1099"/>
                      <a:pt x="345" y="1099"/>
                      <a:pt x="345" y="1099"/>
                    </a:cubicBezTo>
                    <a:cubicBezTo>
                      <a:pt x="183" y="1099"/>
                      <a:pt x="51" y="1230"/>
                      <a:pt x="51" y="1392"/>
                    </a:cubicBezTo>
                    <a:cubicBezTo>
                      <a:pt x="51" y="1406"/>
                      <a:pt x="51" y="1406"/>
                      <a:pt x="51" y="1406"/>
                    </a:cubicBezTo>
                    <a:cubicBezTo>
                      <a:pt x="1169" y="1406"/>
                      <a:pt x="1169" y="1406"/>
                      <a:pt x="1169" y="1406"/>
                    </a:cubicBezTo>
                    <a:cubicBezTo>
                      <a:pt x="1169" y="1392"/>
                      <a:pt x="1169" y="1392"/>
                      <a:pt x="1169" y="1392"/>
                    </a:cubicBezTo>
                    <a:cubicBezTo>
                      <a:pt x="1169" y="1230"/>
                      <a:pt x="1037" y="1099"/>
                      <a:pt x="875" y="1099"/>
                    </a:cubicBezTo>
                    <a:close/>
                    <a:moveTo>
                      <a:pt x="395" y="276"/>
                    </a:moveTo>
                    <a:cubicBezTo>
                      <a:pt x="833" y="276"/>
                      <a:pt x="833" y="276"/>
                      <a:pt x="833" y="276"/>
                    </a:cubicBezTo>
                    <a:cubicBezTo>
                      <a:pt x="833" y="296"/>
                      <a:pt x="833" y="296"/>
                      <a:pt x="833" y="296"/>
                    </a:cubicBezTo>
                    <a:cubicBezTo>
                      <a:pt x="386" y="296"/>
                      <a:pt x="386" y="296"/>
                      <a:pt x="386" y="296"/>
                    </a:cubicBezTo>
                    <a:cubicBezTo>
                      <a:pt x="389" y="290"/>
                      <a:pt x="392" y="283"/>
                      <a:pt x="395" y="276"/>
                    </a:cubicBezTo>
                    <a:close/>
                    <a:moveTo>
                      <a:pt x="84" y="204"/>
                    </a:moveTo>
                    <a:cubicBezTo>
                      <a:pt x="84" y="138"/>
                      <a:pt x="138" y="84"/>
                      <a:pt x="204" y="84"/>
                    </a:cubicBezTo>
                    <a:cubicBezTo>
                      <a:pt x="270" y="84"/>
                      <a:pt x="324" y="138"/>
                      <a:pt x="324" y="204"/>
                    </a:cubicBezTo>
                    <a:cubicBezTo>
                      <a:pt x="324" y="270"/>
                      <a:pt x="270" y="324"/>
                      <a:pt x="204" y="324"/>
                    </a:cubicBezTo>
                    <a:cubicBezTo>
                      <a:pt x="138" y="324"/>
                      <a:pt x="84" y="270"/>
                      <a:pt x="84" y="204"/>
                    </a:cubicBezTo>
                    <a:close/>
                    <a:moveTo>
                      <a:pt x="461" y="1099"/>
                    </a:moveTo>
                    <a:cubicBezTo>
                      <a:pt x="138" y="397"/>
                      <a:pt x="138" y="397"/>
                      <a:pt x="138" y="397"/>
                    </a:cubicBezTo>
                    <a:cubicBezTo>
                      <a:pt x="147" y="400"/>
                      <a:pt x="157" y="403"/>
                      <a:pt x="167" y="405"/>
                    </a:cubicBezTo>
                    <a:cubicBezTo>
                      <a:pt x="486" y="1099"/>
                      <a:pt x="486" y="1099"/>
                      <a:pt x="486" y="1099"/>
                    </a:cubicBezTo>
                    <a:lnTo>
                      <a:pt x="461" y="1099"/>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5" tIns="45707" rIns="91415" bIns="45707" numCol="1" anchor="t" anchorCtr="0" compatLnSpc="1">
                <a:prstTxWarp prst="textNoShape">
                  <a:avLst/>
                </a:prstTxWarp>
              </a:bodyPr>
              <a:lstStyle/>
              <a:p>
                <a:pPr defTabSz="685482"/>
                <a:endParaRPr lang="en-US" sz="1300" dirty="0">
                  <a:solidFill>
                    <a:srgbClr val="FFFFFF"/>
                  </a:solidFill>
                </a:endParaRPr>
              </a:p>
            </p:txBody>
          </p:sp>
          <p:sp>
            <p:nvSpPr>
              <p:cNvPr id="141" name="Oval 140"/>
              <p:cNvSpPr/>
              <p:nvPr/>
            </p:nvSpPr>
            <p:spPr>
              <a:xfrm>
                <a:off x="9357270" y="4790183"/>
                <a:ext cx="566308" cy="566453"/>
              </a:xfrm>
              <a:prstGeom prst="ellipse">
                <a:avLst/>
              </a:prstGeom>
              <a:solidFill>
                <a:schemeClr val="accent1">
                  <a:lumMod val="5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defTabSz="685482"/>
                <a:endParaRPr lang="en-US" sz="1300" dirty="0">
                  <a:solidFill>
                    <a:srgbClr val="FFFFFF"/>
                  </a:solidFill>
                </a:endParaRPr>
              </a:p>
            </p:txBody>
          </p:sp>
          <p:sp>
            <p:nvSpPr>
              <p:cNvPr id="142" name="Freeform 37"/>
              <p:cNvSpPr>
                <a:spLocks noEditPoints="1"/>
              </p:cNvSpPr>
              <p:nvPr/>
            </p:nvSpPr>
            <p:spPr bwMode="auto">
              <a:xfrm>
                <a:off x="9512069" y="4902174"/>
                <a:ext cx="257177" cy="351319"/>
              </a:xfrm>
              <a:custGeom>
                <a:avLst/>
                <a:gdLst/>
                <a:ahLst/>
                <a:cxnLst>
                  <a:cxn ang="0">
                    <a:pos x="322" y="319"/>
                  </a:cxn>
                  <a:cxn ang="0">
                    <a:pos x="291" y="73"/>
                  </a:cxn>
                  <a:cxn ang="0">
                    <a:pos x="291" y="565"/>
                  </a:cxn>
                  <a:cxn ang="0">
                    <a:pos x="98" y="319"/>
                  </a:cxn>
                  <a:cxn ang="0">
                    <a:pos x="97" y="0"/>
                  </a:cxn>
                  <a:cxn ang="0">
                    <a:pos x="97" y="638"/>
                  </a:cxn>
                  <a:cxn ang="0">
                    <a:pos x="98" y="319"/>
                  </a:cxn>
                  <a:cxn ang="0">
                    <a:pos x="1056" y="319"/>
                  </a:cxn>
                  <a:cxn ang="0">
                    <a:pos x="887" y="109"/>
                  </a:cxn>
                  <a:cxn ang="0">
                    <a:pos x="887" y="529"/>
                  </a:cxn>
                  <a:cxn ang="0">
                    <a:pos x="759" y="477"/>
                  </a:cxn>
                  <a:cxn ang="0">
                    <a:pos x="636" y="120"/>
                  </a:cxn>
                  <a:cxn ang="0">
                    <a:pos x="514" y="477"/>
                  </a:cxn>
                  <a:cxn ang="0">
                    <a:pos x="164" y="1475"/>
                  </a:cxn>
                  <a:cxn ang="0">
                    <a:pos x="342" y="1315"/>
                  </a:cxn>
                  <a:cxn ang="0">
                    <a:pos x="987" y="1475"/>
                  </a:cxn>
                  <a:cxn ang="0">
                    <a:pos x="807" y="615"/>
                  </a:cxn>
                  <a:cxn ang="0">
                    <a:pos x="621" y="519"/>
                  </a:cxn>
                  <a:cxn ang="0">
                    <a:pos x="652" y="519"/>
                  </a:cxn>
                  <a:cxn ang="0">
                    <a:pos x="589" y="609"/>
                  </a:cxn>
                  <a:cxn ang="0">
                    <a:pos x="547" y="728"/>
                  </a:cxn>
                  <a:cxn ang="0">
                    <a:pos x="569" y="718"/>
                  </a:cxn>
                  <a:cxn ang="0">
                    <a:pos x="753" y="808"/>
                  </a:cxn>
                  <a:cxn ang="0">
                    <a:pos x="547" y="728"/>
                  </a:cxn>
                  <a:cxn ang="0">
                    <a:pos x="380" y="1206"/>
                  </a:cxn>
                  <a:cxn ang="0">
                    <a:pos x="861" y="1116"/>
                  </a:cxn>
                  <a:cxn ang="0">
                    <a:pos x="450" y="1007"/>
                  </a:cxn>
                  <a:cxn ang="0">
                    <a:pos x="792" y="917"/>
                  </a:cxn>
                  <a:cxn ang="0">
                    <a:pos x="450" y="1007"/>
                  </a:cxn>
                  <a:cxn ang="0">
                    <a:pos x="1088" y="33"/>
                  </a:cxn>
                  <a:cxn ang="0">
                    <a:pos x="1114" y="561"/>
                  </a:cxn>
                  <a:cxn ang="0">
                    <a:pos x="1176" y="638"/>
                  </a:cxn>
                  <a:cxn ang="0">
                    <a:pos x="1272" y="319"/>
                  </a:cxn>
                </a:cxnLst>
                <a:rect l="0" t="0" r="r" b="b"/>
                <a:pathLst>
                  <a:path w="1272" h="1475">
                    <a:moveTo>
                      <a:pt x="386" y="529"/>
                    </a:moveTo>
                    <a:cubicBezTo>
                      <a:pt x="345" y="466"/>
                      <a:pt x="322" y="394"/>
                      <a:pt x="322" y="319"/>
                    </a:cubicBezTo>
                    <a:cubicBezTo>
                      <a:pt x="322" y="244"/>
                      <a:pt x="345" y="172"/>
                      <a:pt x="386" y="109"/>
                    </a:cubicBezTo>
                    <a:cubicBezTo>
                      <a:pt x="291" y="73"/>
                      <a:pt x="291" y="73"/>
                      <a:pt x="291" y="73"/>
                    </a:cubicBezTo>
                    <a:cubicBezTo>
                      <a:pt x="243" y="147"/>
                      <a:pt x="217" y="231"/>
                      <a:pt x="217" y="319"/>
                    </a:cubicBezTo>
                    <a:cubicBezTo>
                      <a:pt x="217" y="407"/>
                      <a:pt x="243" y="491"/>
                      <a:pt x="291" y="565"/>
                    </a:cubicBezTo>
                    <a:lnTo>
                      <a:pt x="386" y="529"/>
                    </a:lnTo>
                    <a:close/>
                    <a:moveTo>
                      <a:pt x="98" y="319"/>
                    </a:moveTo>
                    <a:cubicBezTo>
                      <a:pt x="98" y="217"/>
                      <a:pt x="129" y="119"/>
                      <a:pt x="184" y="33"/>
                    </a:cubicBezTo>
                    <a:cubicBezTo>
                      <a:pt x="97" y="0"/>
                      <a:pt x="97" y="0"/>
                      <a:pt x="97" y="0"/>
                    </a:cubicBezTo>
                    <a:cubicBezTo>
                      <a:pt x="35" y="96"/>
                      <a:pt x="0" y="205"/>
                      <a:pt x="0" y="319"/>
                    </a:cubicBezTo>
                    <a:cubicBezTo>
                      <a:pt x="0" y="433"/>
                      <a:pt x="35" y="542"/>
                      <a:pt x="97" y="638"/>
                    </a:cubicBezTo>
                    <a:cubicBezTo>
                      <a:pt x="184" y="605"/>
                      <a:pt x="184" y="605"/>
                      <a:pt x="184" y="605"/>
                    </a:cubicBezTo>
                    <a:cubicBezTo>
                      <a:pt x="129" y="519"/>
                      <a:pt x="98" y="422"/>
                      <a:pt x="98" y="319"/>
                    </a:cubicBezTo>
                    <a:close/>
                    <a:moveTo>
                      <a:pt x="982" y="565"/>
                    </a:moveTo>
                    <a:cubicBezTo>
                      <a:pt x="1029" y="491"/>
                      <a:pt x="1056" y="407"/>
                      <a:pt x="1056" y="319"/>
                    </a:cubicBezTo>
                    <a:cubicBezTo>
                      <a:pt x="1056" y="231"/>
                      <a:pt x="1029" y="147"/>
                      <a:pt x="982" y="73"/>
                    </a:cubicBezTo>
                    <a:cubicBezTo>
                      <a:pt x="887" y="109"/>
                      <a:pt x="887" y="109"/>
                      <a:pt x="887" y="109"/>
                    </a:cubicBezTo>
                    <a:cubicBezTo>
                      <a:pt x="927" y="172"/>
                      <a:pt x="950" y="244"/>
                      <a:pt x="950" y="319"/>
                    </a:cubicBezTo>
                    <a:cubicBezTo>
                      <a:pt x="950" y="394"/>
                      <a:pt x="927" y="466"/>
                      <a:pt x="887" y="529"/>
                    </a:cubicBezTo>
                    <a:lnTo>
                      <a:pt x="982" y="565"/>
                    </a:lnTo>
                    <a:close/>
                    <a:moveTo>
                      <a:pt x="759" y="477"/>
                    </a:moveTo>
                    <a:cubicBezTo>
                      <a:pt x="806" y="441"/>
                      <a:pt x="836" y="384"/>
                      <a:pt x="836" y="320"/>
                    </a:cubicBezTo>
                    <a:cubicBezTo>
                      <a:pt x="836" y="210"/>
                      <a:pt x="747" y="120"/>
                      <a:pt x="636" y="120"/>
                    </a:cubicBezTo>
                    <a:cubicBezTo>
                      <a:pt x="526" y="120"/>
                      <a:pt x="437" y="210"/>
                      <a:pt x="437" y="320"/>
                    </a:cubicBezTo>
                    <a:cubicBezTo>
                      <a:pt x="437" y="384"/>
                      <a:pt x="467" y="441"/>
                      <a:pt x="514" y="477"/>
                    </a:cubicBezTo>
                    <a:cubicBezTo>
                      <a:pt x="407" y="783"/>
                      <a:pt x="407" y="783"/>
                      <a:pt x="407" y="783"/>
                    </a:cubicBezTo>
                    <a:cubicBezTo>
                      <a:pt x="164" y="1475"/>
                      <a:pt x="164" y="1475"/>
                      <a:pt x="164" y="1475"/>
                    </a:cubicBezTo>
                    <a:cubicBezTo>
                      <a:pt x="286" y="1475"/>
                      <a:pt x="286" y="1475"/>
                      <a:pt x="286" y="1475"/>
                    </a:cubicBezTo>
                    <a:cubicBezTo>
                      <a:pt x="342" y="1315"/>
                      <a:pt x="342" y="1315"/>
                      <a:pt x="342" y="1315"/>
                    </a:cubicBezTo>
                    <a:cubicBezTo>
                      <a:pt x="931" y="1315"/>
                      <a:pt x="931" y="1315"/>
                      <a:pt x="931" y="1315"/>
                    </a:cubicBezTo>
                    <a:cubicBezTo>
                      <a:pt x="987" y="1475"/>
                      <a:pt x="987" y="1475"/>
                      <a:pt x="987" y="1475"/>
                    </a:cubicBezTo>
                    <a:cubicBezTo>
                      <a:pt x="1109" y="1475"/>
                      <a:pt x="1109" y="1475"/>
                      <a:pt x="1109" y="1475"/>
                    </a:cubicBezTo>
                    <a:cubicBezTo>
                      <a:pt x="807" y="615"/>
                      <a:pt x="807" y="615"/>
                      <a:pt x="807" y="615"/>
                    </a:cubicBezTo>
                    <a:lnTo>
                      <a:pt x="759" y="477"/>
                    </a:lnTo>
                    <a:close/>
                    <a:moveTo>
                      <a:pt x="621" y="519"/>
                    </a:moveTo>
                    <a:cubicBezTo>
                      <a:pt x="626" y="519"/>
                      <a:pt x="631" y="520"/>
                      <a:pt x="636" y="520"/>
                    </a:cubicBezTo>
                    <a:cubicBezTo>
                      <a:pt x="642" y="520"/>
                      <a:pt x="647" y="519"/>
                      <a:pt x="652" y="519"/>
                    </a:cubicBezTo>
                    <a:cubicBezTo>
                      <a:pt x="684" y="609"/>
                      <a:pt x="684" y="609"/>
                      <a:pt x="684" y="609"/>
                    </a:cubicBezTo>
                    <a:cubicBezTo>
                      <a:pt x="589" y="609"/>
                      <a:pt x="589" y="609"/>
                      <a:pt x="589" y="609"/>
                    </a:cubicBezTo>
                    <a:lnTo>
                      <a:pt x="621" y="519"/>
                    </a:lnTo>
                    <a:close/>
                    <a:moveTo>
                      <a:pt x="547" y="728"/>
                    </a:moveTo>
                    <a:cubicBezTo>
                      <a:pt x="551" y="718"/>
                      <a:pt x="551" y="718"/>
                      <a:pt x="551" y="718"/>
                    </a:cubicBezTo>
                    <a:cubicBezTo>
                      <a:pt x="569" y="718"/>
                      <a:pt x="569" y="718"/>
                      <a:pt x="569" y="718"/>
                    </a:cubicBezTo>
                    <a:cubicBezTo>
                      <a:pt x="722" y="718"/>
                      <a:pt x="722" y="718"/>
                      <a:pt x="722" y="718"/>
                    </a:cubicBezTo>
                    <a:cubicBezTo>
                      <a:pt x="753" y="808"/>
                      <a:pt x="753" y="808"/>
                      <a:pt x="753" y="808"/>
                    </a:cubicBezTo>
                    <a:cubicBezTo>
                      <a:pt x="519" y="808"/>
                      <a:pt x="519" y="808"/>
                      <a:pt x="519" y="808"/>
                    </a:cubicBezTo>
                    <a:lnTo>
                      <a:pt x="547" y="728"/>
                    </a:lnTo>
                    <a:close/>
                    <a:moveTo>
                      <a:pt x="893" y="1206"/>
                    </a:moveTo>
                    <a:cubicBezTo>
                      <a:pt x="380" y="1206"/>
                      <a:pt x="380" y="1206"/>
                      <a:pt x="380" y="1206"/>
                    </a:cubicBezTo>
                    <a:cubicBezTo>
                      <a:pt x="411" y="1116"/>
                      <a:pt x="411" y="1116"/>
                      <a:pt x="411" y="1116"/>
                    </a:cubicBezTo>
                    <a:cubicBezTo>
                      <a:pt x="861" y="1116"/>
                      <a:pt x="861" y="1116"/>
                      <a:pt x="861" y="1116"/>
                    </a:cubicBezTo>
                    <a:lnTo>
                      <a:pt x="893" y="1206"/>
                    </a:lnTo>
                    <a:close/>
                    <a:moveTo>
                      <a:pt x="450" y="1007"/>
                    </a:moveTo>
                    <a:cubicBezTo>
                      <a:pt x="481" y="917"/>
                      <a:pt x="481" y="917"/>
                      <a:pt x="481" y="917"/>
                    </a:cubicBezTo>
                    <a:cubicBezTo>
                      <a:pt x="792" y="917"/>
                      <a:pt x="792" y="917"/>
                      <a:pt x="792" y="917"/>
                    </a:cubicBezTo>
                    <a:cubicBezTo>
                      <a:pt x="823" y="1007"/>
                      <a:pt x="823" y="1007"/>
                      <a:pt x="823" y="1007"/>
                    </a:cubicBezTo>
                    <a:lnTo>
                      <a:pt x="450" y="1007"/>
                    </a:lnTo>
                    <a:close/>
                    <a:moveTo>
                      <a:pt x="1176" y="0"/>
                    </a:moveTo>
                    <a:cubicBezTo>
                      <a:pt x="1088" y="33"/>
                      <a:pt x="1088" y="33"/>
                      <a:pt x="1088" y="33"/>
                    </a:cubicBezTo>
                    <a:cubicBezTo>
                      <a:pt x="1144" y="119"/>
                      <a:pt x="1175" y="217"/>
                      <a:pt x="1175" y="319"/>
                    </a:cubicBezTo>
                    <a:cubicBezTo>
                      <a:pt x="1175" y="404"/>
                      <a:pt x="1153" y="486"/>
                      <a:pt x="1114" y="561"/>
                    </a:cubicBezTo>
                    <a:cubicBezTo>
                      <a:pt x="1106" y="576"/>
                      <a:pt x="1098" y="591"/>
                      <a:pt x="1088" y="605"/>
                    </a:cubicBezTo>
                    <a:cubicBezTo>
                      <a:pt x="1176" y="638"/>
                      <a:pt x="1176" y="638"/>
                      <a:pt x="1176" y="638"/>
                    </a:cubicBezTo>
                    <a:cubicBezTo>
                      <a:pt x="1192" y="613"/>
                      <a:pt x="1207" y="586"/>
                      <a:pt x="1219" y="559"/>
                    </a:cubicBezTo>
                    <a:cubicBezTo>
                      <a:pt x="1253" y="484"/>
                      <a:pt x="1272" y="403"/>
                      <a:pt x="1272" y="319"/>
                    </a:cubicBezTo>
                    <a:cubicBezTo>
                      <a:pt x="1272" y="205"/>
                      <a:pt x="1238" y="96"/>
                      <a:pt x="1176" y="0"/>
                    </a:cubicBezTo>
                    <a:close/>
                  </a:path>
                </a:pathLst>
              </a:custGeom>
              <a:solidFill>
                <a:schemeClr val="bg1"/>
              </a:solidFill>
              <a:ln w="9525">
                <a:noFill/>
                <a:round/>
                <a:headEnd/>
                <a:tailEnd/>
              </a:ln>
              <a:effectLst/>
            </p:spPr>
            <p:txBody>
              <a:bodyPr vert="horz" wrap="square" lIns="91415" tIns="45707" rIns="91415" bIns="45707" numCol="1" anchor="t" anchorCtr="0" compatLnSpc="1">
                <a:prstTxWarp prst="textNoShape">
                  <a:avLst/>
                </a:prstTxWarp>
              </a:bodyPr>
              <a:lstStyle/>
              <a:p>
                <a:pPr defTabSz="685482"/>
                <a:endParaRPr lang="en-US" sz="1300" dirty="0">
                  <a:solidFill>
                    <a:srgbClr val="FFFFFF"/>
                  </a:solidFill>
                </a:endParaRPr>
              </a:p>
            </p:txBody>
          </p:sp>
          <p:sp>
            <p:nvSpPr>
              <p:cNvPr id="143" name="Oval 142"/>
              <p:cNvSpPr/>
              <p:nvPr/>
            </p:nvSpPr>
            <p:spPr>
              <a:xfrm>
                <a:off x="8328255" y="3138695"/>
                <a:ext cx="566308" cy="566453"/>
              </a:xfrm>
              <a:prstGeom prst="ellipse">
                <a:avLst/>
              </a:prstGeom>
              <a:solidFill>
                <a:schemeClr val="accent1">
                  <a:lumMod val="5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defTabSz="685482"/>
                <a:endParaRPr lang="en-US" sz="1300" dirty="0">
                  <a:solidFill>
                    <a:srgbClr val="FFFFFF"/>
                  </a:solidFill>
                </a:endParaRPr>
              </a:p>
            </p:txBody>
          </p:sp>
          <p:pic>
            <p:nvPicPr>
              <p:cNvPr id="144" name="Picture 14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07654" y="3251237"/>
                <a:ext cx="407509" cy="341368"/>
              </a:xfrm>
              <a:prstGeom prst="rect">
                <a:avLst/>
              </a:prstGeom>
              <a:effectLst/>
            </p:spPr>
          </p:pic>
          <p:sp>
            <p:nvSpPr>
              <p:cNvPr id="145" name="Oval 144"/>
              <p:cNvSpPr/>
              <p:nvPr/>
            </p:nvSpPr>
            <p:spPr>
              <a:xfrm>
                <a:off x="9021953" y="2703376"/>
                <a:ext cx="566308" cy="566453"/>
              </a:xfrm>
              <a:prstGeom prst="ellipse">
                <a:avLst/>
              </a:prstGeom>
              <a:solidFill>
                <a:schemeClr val="accent1">
                  <a:lumMod val="5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defTabSz="685482"/>
                <a:endParaRPr lang="en-US" sz="1300" dirty="0">
                  <a:solidFill>
                    <a:srgbClr val="FFFFFF"/>
                  </a:solidFill>
                </a:endParaRPr>
              </a:p>
            </p:txBody>
          </p:sp>
          <p:pic>
            <p:nvPicPr>
              <p:cNvPr id="146" name="Picture 14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24277" y="2835123"/>
                <a:ext cx="361660" cy="302960"/>
              </a:xfrm>
              <a:prstGeom prst="rect">
                <a:avLst/>
              </a:prstGeom>
              <a:effectLst/>
            </p:spPr>
          </p:pic>
          <p:grpSp>
            <p:nvGrpSpPr>
              <p:cNvPr id="3" name="Group 2"/>
              <p:cNvGrpSpPr/>
              <p:nvPr/>
            </p:nvGrpSpPr>
            <p:grpSpPr>
              <a:xfrm>
                <a:off x="10152272" y="3763799"/>
                <a:ext cx="610629" cy="610788"/>
                <a:chOff x="7620167" y="2822849"/>
                <a:chExt cx="457972" cy="458091"/>
              </a:xfrm>
            </p:grpSpPr>
            <p:sp>
              <p:nvSpPr>
                <p:cNvPr id="147" name="Oval 146"/>
                <p:cNvSpPr/>
                <p:nvPr/>
              </p:nvSpPr>
              <p:spPr>
                <a:xfrm>
                  <a:off x="7620167" y="2822849"/>
                  <a:ext cx="457972" cy="458091"/>
                </a:xfrm>
                <a:prstGeom prst="ellipse">
                  <a:avLst/>
                </a:prstGeom>
                <a:solidFill>
                  <a:schemeClr val="accent1">
                    <a:lumMod val="5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82"/>
                  <a:endParaRPr lang="en-US" sz="1300" dirty="0">
                    <a:solidFill>
                      <a:srgbClr val="FFFFFF"/>
                    </a:solidFill>
                  </a:endParaRPr>
                </a:p>
              </p:txBody>
            </p:sp>
            <p:sp>
              <p:nvSpPr>
                <p:cNvPr id="148" name="Freeform 147"/>
                <p:cNvSpPr>
                  <a:spLocks noEditPoints="1"/>
                </p:cNvSpPr>
                <p:nvPr/>
              </p:nvSpPr>
              <p:spPr bwMode="auto">
                <a:xfrm>
                  <a:off x="7665473" y="2864671"/>
                  <a:ext cx="376276" cy="375338"/>
                </a:xfrm>
                <a:custGeom>
                  <a:avLst/>
                  <a:gdLst/>
                  <a:ahLst/>
                  <a:cxnLst>
                    <a:cxn ang="0">
                      <a:pos x="86" y="105"/>
                    </a:cxn>
                    <a:cxn ang="0">
                      <a:pos x="68" y="166"/>
                    </a:cxn>
                    <a:cxn ang="0">
                      <a:pos x="138" y="105"/>
                    </a:cxn>
                    <a:cxn ang="0">
                      <a:pos x="80" y="159"/>
                    </a:cxn>
                    <a:cxn ang="0">
                      <a:pos x="126" y="151"/>
                    </a:cxn>
                    <a:cxn ang="0">
                      <a:pos x="215" y="105"/>
                    </a:cxn>
                    <a:cxn ang="0">
                      <a:pos x="144" y="166"/>
                    </a:cxn>
                    <a:cxn ang="0">
                      <a:pos x="215" y="105"/>
                    </a:cxn>
                    <a:cxn ang="0">
                      <a:pos x="157" y="159"/>
                    </a:cxn>
                    <a:cxn ang="0">
                      <a:pos x="202" y="113"/>
                    </a:cxn>
                    <a:cxn ang="0">
                      <a:pos x="195" y="120"/>
                    </a:cxn>
                    <a:cxn ang="0">
                      <a:pos x="164" y="151"/>
                    </a:cxn>
                    <a:cxn ang="0">
                      <a:pos x="195" y="120"/>
                    </a:cxn>
                    <a:cxn ang="0">
                      <a:pos x="70" y="260"/>
                    </a:cxn>
                    <a:cxn ang="0">
                      <a:pos x="93" y="243"/>
                    </a:cxn>
                    <a:cxn ang="0">
                      <a:pos x="131" y="260"/>
                    </a:cxn>
                    <a:cxn ang="0">
                      <a:pos x="117" y="185"/>
                    </a:cxn>
                    <a:cxn ang="0">
                      <a:pos x="99" y="229"/>
                    </a:cxn>
                    <a:cxn ang="0">
                      <a:pos x="119" y="229"/>
                    </a:cxn>
                    <a:cxn ang="0">
                      <a:pos x="274" y="105"/>
                    </a:cxn>
                    <a:cxn ang="0">
                      <a:pos x="221" y="166"/>
                    </a:cxn>
                    <a:cxn ang="0">
                      <a:pos x="291" y="122"/>
                    </a:cxn>
                    <a:cxn ang="0">
                      <a:pos x="279" y="159"/>
                    </a:cxn>
                    <a:cxn ang="0">
                      <a:pos x="233" y="113"/>
                    </a:cxn>
                    <a:cxn ang="0">
                      <a:pos x="279" y="159"/>
                    </a:cxn>
                    <a:cxn ang="0">
                      <a:pos x="239" y="147"/>
                    </a:cxn>
                    <a:cxn ang="0">
                      <a:pos x="239" y="125"/>
                    </a:cxn>
                    <a:cxn ang="0">
                      <a:pos x="245" y="119"/>
                    </a:cxn>
                    <a:cxn ang="0">
                      <a:pos x="267" y="119"/>
                    </a:cxn>
                    <a:cxn ang="0">
                      <a:pos x="202" y="188"/>
                    </a:cxn>
                    <a:cxn ang="0">
                      <a:pos x="160" y="186"/>
                    </a:cxn>
                    <a:cxn ang="0">
                      <a:pos x="176" y="260"/>
                    </a:cxn>
                    <a:cxn ang="0">
                      <a:pos x="188" y="238"/>
                    </a:cxn>
                    <a:cxn ang="0">
                      <a:pos x="210" y="231"/>
                    </a:cxn>
                    <a:cxn ang="0">
                      <a:pos x="218" y="212"/>
                    </a:cxn>
                    <a:cxn ang="0">
                      <a:pos x="216" y="201"/>
                    </a:cxn>
                    <a:cxn ang="0">
                      <a:pos x="202" y="212"/>
                    </a:cxn>
                    <a:cxn ang="0">
                      <a:pos x="189" y="223"/>
                    </a:cxn>
                    <a:cxn ang="0">
                      <a:pos x="176" y="201"/>
                    </a:cxn>
                    <a:cxn ang="0">
                      <a:pos x="198" y="203"/>
                    </a:cxn>
                    <a:cxn ang="0">
                      <a:pos x="181" y="0"/>
                    </a:cxn>
                    <a:cxn ang="0">
                      <a:pos x="181" y="362"/>
                    </a:cxn>
                    <a:cxn ang="0">
                      <a:pos x="181" y="0"/>
                    </a:cxn>
                    <a:cxn ang="0">
                      <a:pos x="24" y="181"/>
                    </a:cxn>
                    <a:cxn ang="0">
                      <a:pos x="338" y="181"/>
                    </a:cxn>
                    <a:cxn ang="0">
                      <a:pos x="273" y="147"/>
                    </a:cxn>
                    <a:cxn ang="0">
                      <a:pos x="261" y="136"/>
                    </a:cxn>
                    <a:cxn ang="0">
                      <a:pos x="245" y="152"/>
                    </a:cxn>
                    <a:cxn ang="0">
                      <a:pos x="256" y="141"/>
                    </a:cxn>
                    <a:cxn ang="0">
                      <a:pos x="281" y="193"/>
                    </a:cxn>
                    <a:cxn ang="0">
                      <a:pos x="260" y="186"/>
                    </a:cxn>
                    <a:cxn ang="0">
                      <a:pos x="230" y="260"/>
                    </a:cxn>
                    <a:cxn ang="0">
                      <a:pos x="246" y="238"/>
                    </a:cxn>
                    <a:cxn ang="0">
                      <a:pos x="270" y="236"/>
                    </a:cxn>
                    <a:cxn ang="0">
                      <a:pos x="286" y="223"/>
                    </a:cxn>
                    <a:cxn ang="0">
                      <a:pos x="289" y="211"/>
                    </a:cxn>
                    <a:cxn ang="0">
                      <a:pos x="281" y="193"/>
                    </a:cxn>
                    <a:cxn ang="0">
                      <a:pos x="269" y="220"/>
                    </a:cxn>
                    <a:cxn ang="0">
                      <a:pos x="246" y="223"/>
                    </a:cxn>
                    <a:cxn ang="0">
                      <a:pos x="259" y="201"/>
                    </a:cxn>
                    <a:cxn ang="0">
                      <a:pos x="272" y="212"/>
                    </a:cxn>
                  </a:cxnLst>
                  <a:rect l="0" t="0" r="r" b="b"/>
                  <a:pathLst>
                    <a:path w="362" h="362">
                      <a:moveTo>
                        <a:pt x="138" y="105"/>
                      </a:moveTo>
                      <a:cubicBezTo>
                        <a:pt x="86" y="105"/>
                        <a:pt x="86" y="105"/>
                        <a:pt x="86" y="105"/>
                      </a:cubicBezTo>
                      <a:cubicBezTo>
                        <a:pt x="76" y="105"/>
                        <a:pt x="68" y="113"/>
                        <a:pt x="68" y="122"/>
                      </a:cubicBezTo>
                      <a:cubicBezTo>
                        <a:pt x="68" y="166"/>
                        <a:pt x="68" y="166"/>
                        <a:pt x="68" y="166"/>
                      </a:cubicBezTo>
                      <a:cubicBezTo>
                        <a:pt x="138" y="166"/>
                        <a:pt x="138" y="166"/>
                        <a:pt x="138" y="166"/>
                      </a:cubicBezTo>
                      <a:lnTo>
                        <a:pt x="138" y="105"/>
                      </a:lnTo>
                      <a:close/>
                      <a:moveTo>
                        <a:pt x="126" y="159"/>
                      </a:moveTo>
                      <a:cubicBezTo>
                        <a:pt x="80" y="159"/>
                        <a:pt x="80" y="159"/>
                        <a:pt x="80" y="159"/>
                      </a:cubicBezTo>
                      <a:cubicBezTo>
                        <a:pt x="80" y="151"/>
                        <a:pt x="80" y="151"/>
                        <a:pt x="80" y="151"/>
                      </a:cubicBezTo>
                      <a:cubicBezTo>
                        <a:pt x="126" y="151"/>
                        <a:pt x="126" y="151"/>
                        <a:pt x="126" y="151"/>
                      </a:cubicBezTo>
                      <a:lnTo>
                        <a:pt x="126" y="159"/>
                      </a:lnTo>
                      <a:close/>
                      <a:moveTo>
                        <a:pt x="215" y="105"/>
                      </a:moveTo>
                      <a:cubicBezTo>
                        <a:pt x="144" y="105"/>
                        <a:pt x="144" y="105"/>
                        <a:pt x="144" y="105"/>
                      </a:cubicBezTo>
                      <a:cubicBezTo>
                        <a:pt x="144" y="166"/>
                        <a:pt x="144" y="166"/>
                        <a:pt x="144" y="166"/>
                      </a:cubicBezTo>
                      <a:cubicBezTo>
                        <a:pt x="215" y="166"/>
                        <a:pt x="215" y="166"/>
                        <a:pt x="215" y="166"/>
                      </a:cubicBezTo>
                      <a:lnTo>
                        <a:pt x="215" y="105"/>
                      </a:lnTo>
                      <a:close/>
                      <a:moveTo>
                        <a:pt x="202" y="159"/>
                      </a:moveTo>
                      <a:cubicBezTo>
                        <a:pt x="157" y="159"/>
                        <a:pt x="157" y="159"/>
                        <a:pt x="157" y="159"/>
                      </a:cubicBezTo>
                      <a:cubicBezTo>
                        <a:pt x="157" y="113"/>
                        <a:pt x="157" y="113"/>
                        <a:pt x="157" y="113"/>
                      </a:cubicBezTo>
                      <a:cubicBezTo>
                        <a:pt x="202" y="113"/>
                        <a:pt x="202" y="113"/>
                        <a:pt x="202" y="113"/>
                      </a:cubicBezTo>
                      <a:lnTo>
                        <a:pt x="202" y="159"/>
                      </a:lnTo>
                      <a:close/>
                      <a:moveTo>
                        <a:pt x="195" y="120"/>
                      </a:moveTo>
                      <a:cubicBezTo>
                        <a:pt x="164" y="120"/>
                        <a:pt x="164" y="120"/>
                        <a:pt x="164" y="120"/>
                      </a:cubicBezTo>
                      <a:cubicBezTo>
                        <a:pt x="164" y="151"/>
                        <a:pt x="164" y="151"/>
                        <a:pt x="164" y="151"/>
                      </a:cubicBezTo>
                      <a:cubicBezTo>
                        <a:pt x="195" y="151"/>
                        <a:pt x="195" y="151"/>
                        <a:pt x="195" y="151"/>
                      </a:cubicBezTo>
                      <a:lnTo>
                        <a:pt x="195" y="120"/>
                      </a:lnTo>
                      <a:close/>
                      <a:moveTo>
                        <a:pt x="102" y="185"/>
                      </a:moveTo>
                      <a:cubicBezTo>
                        <a:pt x="70" y="260"/>
                        <a:pt x="70" y="260"/>
                        <a:pt x="70" y="260"/>
                      </a:cubicBezTo>
                      <a:cubicBezTo>
                        <a:pt x="87" y="260"/>
                        <a:pt x="87" y="260"/>
                        <a:pt x="87" y="260"/>
                      </a:cubicBezTo>
                      <a:cubicBezTo>
                        <a:pt x="93" y="243"/>
                        <a:pt x="93" y="243"/>
                        <a:pt x="93" y="243"/>
                      </a:cubicBezTo>
                      <a:cubicBezTo>
                        <a:pt x="125" y="243"/>
                        <a:pt x="125" y="243"/>
                        <a:pt x="125" y="243"/>
                      </a:cubicBezTo>
                      <a:cubicBezTo>
                        <a:pt x="131" y="260"/>
                        <a:pt x="131" y="260"/>
                        <a:pt x="131" y="260"/>
                      </a:cubicBezTo>
                      <a:cubicBezTo>
                        <a:pt x="148" y="260"/>
                        <a:pt x="148" y="260"/>
                        <a:pt x="148" y="260"/>
                      </a:cubicBezTo>
                      <a:cubicBezTo>
                        <a:pt x="117" y="185"/>
                        <a:pt x="117" y="185"/>
                        <a:pt x="117" y="185"/>
                      </a:cubicBezTo>
                      <a:lnTo>
                        <a:pt x="102" y="185"/>
                      </a:lnTo>
                      <a:close/>
                      <a:moveTo>
                        <a:pt x="99" y="229"/>
                      </a:moveTo>
                      <a:cubicBezTo>
                        <a:pt x="109" y="205"/>
                        <a:pt x="109" y="205"/>
                        <a:pt x="109" y="205"/>
                      </a:cubicBezTo>
                      <a:cubicBezTo>
                        <a:pt x="119" y="229"/>
                        <a:pt x="119" y="229"/>
                        <a:pt x="119" y="229"/>
                      </a:cubicBezTo>
                      <a:lnTo>
                        <a:pt x="99" y="229"/>
                      </a:lnTo>
                      <a:close/>
                      <a:moveTo>
                        <a:pt x="274" y="105"/>
                      </a:moveTo>
                      <a:cubicBezTo>
                        <a:pt x="221" y="105"/>
                        <a:pt x="221" y="105"/>
                        <a:pt x="221" y="105"/>
                      </a:cubicBezTo>
                      <a:cubicBezTo>
                        <a:pt x="221" y="166"/>
                        <a:pt x="221" y="166"/>
                        <a:pt x="221" y="166"/>
                      </a:cubicBezTo>
                      <a:cubicBezTo>
                        <a:pt x="291" y="166"/>
                        <a:pt x="291" y="166"/>
                        <a:pt x="291" y="166"/>
                      </a:cubicBezTo>
                      <a:cubicBezTo>
                        <a:pt x="291" y="122"/>
                        <a:pt x="291" y="122"/>
                        <a:pt x="291" y="122"/>
                      </a:cubicBezTo>
                      <a:cubicBezTo>
                        <a:pt x="291" y="113"/>
                        <a:pt x="284" y="105"/>
                        <a:pt x="274" y="105"/>
                      </a:cubicBezTo>
                      <a:close/>
                      <a:moveTo>
                        <a:pt x="279" y="159"/>
                      </a:moveTo>
                      <a:cubicBezTo>
                        <a:pt x="233" y="159"/>
                        <a:pt x="233" y="159"/>
                        <a:pt x="233" y="159"/>
                      </a:cubicBezTo>
                      <a:cubicBezTo>
                        <a:pt x="233" y="113"/>
                        <a:pt x="233" y="113"/>
                        <a:pt x="233" y="113"/>
                      </a:cubicBezTo>
                      <a:cubicBezTo>
                        <a:pt x="279" y="113"/>
                        <a:pt x="279" y="113"/>
                        <a:pt x="279" y="113"/>
                      </a:cubicBezTo>
                      <a:lnTo>
                        <a:pt x="279" y="159"/>
                      </a:lnTo>
                      <a:close/>
                      <a:moveTo>
                        <a:pt x="239" y="125"/>
                      </a:moveTo>
                      <a:cubicBezTo>
                        <a:pt x="239" y="147"/>
                        <a:pt x="239" y="147"/>
                        <a:pt x="239" y="147"/>
                      </a:cubicBezTo>
                      <a:cubicBezTo>
                        <a:pt x="250" y="136"/>
                        <a:pt x="250" y="136"/>
                        <a:pt x="250" y="136"/>
                      </a:cubicBezTo>
                      <a:lnTo>
                        <a:pt x="239" y="125"/>
                      </a:lnTo>
                      <a:close/>
                      <a:moveTo>
                        <a:pt x="267" y="119"/>
                      </a:moveTo>
                      <a:cubicBezTo>
                        <a:pt x="245" y="119"/>
                        <a:pt x="245" y="119"/>
                        <a:pt x="245" y="119"/>
                      </a:cubicBezTo>
                      <a:cubicBezTo>
                        <a:pt x="256" y="130"/>
                        <a:pt x="256" y="130"/>
                        <a:pt x="256" y="130"/>
                      </a:cubicBezTo>
                      <a:lnTo>
                        <a:pt x="267" y="119"/>
                      </a:lnTo>
                      <a:close/>
                      <a:moveTo>
                        <a:pt x="211" y="193"/>
                      </a:moveTo>
                      <a:cubicBezTo>
                        <a:pt x="208" y="191"/>
                        <a:pt x="205" y="189"/>
                        <a:pt x="202" y="188"/>
                      </a:cubicBezTo>
                      <a:cubicBezTo>
                        <a:pt x="198" y="187"/>
                        <a:pt x="194" y="186"/>
                        <a:pt x="190" y="186"/>
                      </a:cubicBezTo>
                      <a:cubicBezTo>
                        <a:pt x="160" y="186"/>
                        <a:pt x="160" y="186"/>
                        <a:pt x="160" y="186"/>
                      </a:cubicBezTo>
                      <a:cubicBezTo>
                        <a:pt x="160" y="260"/>
                        <a:pt x="160" y="260"/>
                        <a:pt x="160" y="260"/>
                      </a:cubicBezTo>
                      <a:cubicBezTo>
                        <a:pt x="176" y="260"/>
                        <a:pt x="176" y="260"/>
                        <a:pt x="176" y="260"/>
                      </a:cubicBezTo>
                      <a:cubicBezTo>
                        <a:pt x="176" y="238"/>
                        <a:pt x="176" y="238"/>
                        <a:pt x="176" y="238"/>
                      </a:cubicBezTo>
                      <a:cubicBezTo>
                        <a:pt x="188" y="238"/>
                        <a:pt x="188" y="238"/>
                        <a:pt x="188" y="238"/>
                      </a:cubicBezTo>
                      <a:cubicBezTo>
                        <a:pt x="193" y="238"/>
                        <a:pt x="196" y="237"/>
                        <a:pt x="200" y="236"/>
                      </a:cubicBezTo>
                      <a:cubicBezTo>
                        <a:pt x="204" y="235"/>
                        <a:pt x="207" y="233"/>
                        <a:pt x="210" y="231"/>
                      </a:cubicBezTo>
                      <a:cubicBezTo>
                        <a:pt x="212" y="229"/>
                        <a:pt x="214" y="226"/>
                        <a:pt x="216" y="223"/>
                      </a:cubicBezTo>
                      <a:cubicBezTo>
                        <a:pt x="217" y="220"/>
                        <a:pt x="218" y="216"/>
                        <a:pt x="218" y="212"/>
                      </a:cubicBezTo>
                      <a:cubicBezTo>
                        <a:pt x="218" y="211"/>
                        <a:pt x="218" y="211"/>
                        <a:pt x="218" y="211"/>
                      </a:cubicBezTo>
                      <a:cubicBezTo>
                        <a:pt x="218" y="208"/>
                        <a:pt x="218" y="204"/>
                        <a:pt x="216" y="201"/>
                      </a:cubicBezTo>
                      <a:cubicBezTo>
                        <a:pt x="215" y="198"/>
                        <a:pt x="213" y="195"/>
                        <a:pt x="211" y="193"/>
                      </a:cubicBezTo>
                      <a:close/>
                      <a:moveTo>
                        <a:pt x="202" y="212"/>
                      </a:moveTo>
                      <a:cubicBezTo>
                        <a:pt x="202" y="215"/>
                        <a:pt x="201" y="218"/>
                        <a:pt x="198" y="220"/>
                      </a:cubicBezTo>
                      <a:cubicBezTo>
                        <a:pt x="196" y="222"/>
                        <a:pt x="193" y="223"/>
                        <a:pt x="189" y="223"/>
                      </a:cubicBezTo>
                      <a:cubicBezTo>
                        <a:pt x="176" y="223"/>
                        <a:pt x="176" y="223"/>
                        <a:pt x="176" y="223"/>
                      </a:cubicBezTo>
                      <a:cubicBezTo>
                        <a:pt x="176" y="201"/>
                        <a:pt x="176" y="201"/>
                        <a:pt x="176" y="201"/>
                      </a:cubicBezTo>
                      <a:cubicBezTo>
                        <a:pt x="189" y="201"/>
                        <a:pt x="189" y="201"/>
                        <a:pt x="189" y="201"/>
                      </a:cubicBezTo>
                      <a:cubicBezTo>
                        <a:pt x="193" y="201"/>
                        <a:pt x="196" y="202"/>
                        <a:pt x="198" y="203"/>
                      </a:cubicBezTo>
                      <a:cubicBezTo>
                        <a:pt x="201" y="205"/>
                        <a:pt x="202" y="208"/>
                        <a:pt x="202" y="212"/>
                      </a:cubicBezTo>
                      <a:close/>
                      <a:moveTo>
                        <a:pt x="181" y="0"/>
                      </a:moveTo>
                      <a:cubicBezTo>
                        <a:pt x="81" y="0"/>
                        <a:pt x="0" y="81"/>
                        <a:pt x="0" y="181"/>
                      </a:cubicBezTo>
                      <a:cubicBezTo>
                        <a:pt x="0" y="281"/>
                        <a:pt x="81" y="362"/>
                        <a:pt x="181" y="362"/>
                      </a:cubicBezTo>
                      <a:cubicBezTo>
                        <a:pt x="281" y="362"/>
                        <a:pt x="362" y="281"/>
                        <a:pt x="362" y="181"/>
                      </a:cubicBezTo>
                      <a:cubicBezTo>
                        <a:pt x="362" y="81"/>
                        <a:pt x="281" y="0"/>
                        <a:pt x="181" y="0"/>
                      </a:cubicBezTo>
                      <a:close/>
                      <a:moveTo>
                        <a:pt x="181" y="338"/>
                      </a:moveTo>
                      <a:cubicBezTo>
                        <a:pt x="94" y="338"/>
                        <a:pt x="24" y="268"/>
                        <a:pt x="24" y="181"/>
                      </a:cubicBezTo>
                      <a:cubicBezTo>
                        <a:pt x="24" y="95"/>
                        <a:pt x="94" y="24"/>
                        <a:pt x="181" y="24"/>
                      </a:cubicBezTo>
                      <a:cubicBezTo>
                        <a:pt x="268" y="24"/>
                        <a:pt x="338" y="95"/>
                        <a:pt x="338" y="181"/>
                      </a:cubicBezTo>
                      <a:cubicBezTo>
                        <a:pt x="338" y="268"/>
                        <a:pt x="268" y="338"/>
                        <a:pt x="181" y="338"/>
                      </a:cubicBezTo>
                      <a:close/>
                      <a:moveTo>
                        <a:pt x="273" y="147"/>
                      </a:moveTo>
                      <a:cubicBezTo>
                        <a:pt x="273" y="124"/>
                        <a:pt x="273" y="124"/>
                        <a:pt x="273" y="124"/>
                      </a:cubicBezTo>
                      <a:cubicBezTo>
                        <a:pt x="261" y="136"/>
                        <a:pt x="261" y="136"/>
                        <a:pt x="261" y="136"/>
                      </a:cubicBezTo>
                      <a:lnTo>
                        <a:pt x="273" y="147"/>
                      </a:lnTo>
                      <a:close/>
                      <a:moveTo>
                        <a:pt x="245" y="152"/>
                      </a:moveTo>
                      <a:cubicBezTo>
                        <a:pt x="267" y="152"/>
                        <a:pt x="267" y="152"/>
                        <a:pt x="267" y="152"/>
                      </a:cubicBezTo>
                      <a:cubicBezTo>
                        <a:pt x="256" y="141"/>
                        <a:pt x="256" y="141"/>
                        <a:pt x="256" y="141"/>
                      </a:cubicBezTo>
                      <a:lnTo>
                        <a:pt x="245" y="152"/>
                      </a:lnTo>
                      <a:close/>
                      <a:moveTo>
                        <a:pt x="281" y="193"/>
                      </a:moveTo>
                      <a:cubicBezTo>
                        <a:pt x="279" y="191"/>
                        <a:pt x="276" y="189"/>
                        <a:pt x="272" y="188"/>
                      </a:cubicBezTo>
                      <a:cubicBezTo>
                        <a:pt x="269" y="187"/>
                        <a:pt x="265" y="186"/>
                        <a:pt x="260" y="186"/>
                      </a:cubicBezTo>
                      <a:cubicBezTo>
                        <a:pt x="230" y="186"/>
                        <a:pt x="230" y="186"/>
                        <a:pt x="230" y="186"/>
                      </a:cubicBezTo>
                      <a:cubicBezTo>
                        <a:pt x="230" y="260"/>
                        <a:pt x="230" y="260"/>
                        <a:pt x="230" y="260"/>
                      </a:cubicBezTo>
                      <a:cubicBezTo>
                        <a:pt x="246" y="260"/>
                        <a:pt x="246" y="260"/>
                        <a:pt x="246" y="260"/>
                      </a:cubicBezTo>
                      <a:cubicBezTo>
                        <a:pt x="246" y="238"/>
                        <a:pt x="246" y="238"/>
                        <a:pt x="246" y="238"/>
                      </a:cubicBezTo>
                      <a:cubicBezTo>
                        <a:pt x="259" y="238"/>
                        <a:pt x="259" y="238"/>
                        <a:pt x="259" y="238"/>
                      </a:cubicBezTo>
                      <a:cubicBezTo>
                        <a:pt x="263" y="238"/>
                        <a:pt x="267" y="237"/>
                        <a:pt x="270" y="236"/>
                      </a:cubicBezTo>
                      <a:cubicBezTo>
                        <a:pt x="274" y="235"/>
                        <a:pt x="277" y="233"/>
                        <a:pt x="280" y="231"/>
                      </a:cubicBezTo>
                      <a:cubicBezTo>
                        <a:pt x="283" y="229"/>
                        <a:pt x="285" y="226"/>
                        <a:pt x="286" y="223"/>
                      </a:cubicBezTo>
                      <a:cubicBezTo>
                        <a:pt x="288" y="220"/>
                        <a:pt x="289" y="216"/>
                        <a:pt x="289" y="212"/>
                      </a:cubicBezTo>
                      <a:cubicBezTo>
                        <a:pt x="289" y="211"/>
                        <a:pt x="289" y="211"/>
                        <a:pt x="289" y="211"/>
                      </a:cubicBezTo>
                      <a:cubicBezTo>
                        <a:pt x="289" y="208"/>
                        <a:pt x="288" y="204"/>
                        <a:pt x="287" y="201"/>
                      </a:cubicBezTo>
                      <a:cubicBezTo>
                        <a:pt x="285" y="198"/>
                        <a:pt x="284" y="195"/>
                        <a:pt x="281" y="193"/>
                      </a:cubicBezTo>
                      <a:close/>
                      <a:moveTo>
                        <a:pt x="272" y="212"/>
                      </a:moveTo>
                      <a:cubicBezTo>
                        <a:pt x="272" y="215"/>
                        <a:pt x="271" y="218"/>
                        <a:pt x="269" y="220"/>
                      </a:cubicBezTo>
                      <a:cubicBezTo>
                        <a:pt x="267" y="222"/>
                        <a:pt x="263" y="223"/>
                        <a:pt x="259" y="223"/>
                      </a:cubicBezTo>
                      <a:cubicBezTo>
                        <a:pt x="246" y="223"/>
                        <a:pt x="246" y="223"/>
                        <a:pt x="246" y="223"/>
                      </a:cubicBezTo>
                      <a:cubicBezTo>
                        <a:pt x="246" y="201"/>
                        <a:pt x="246" y="201"/>
                        <a:pt x="246" y="201"/>
                      </a:cubicBezTo>
                      <a:cubicBezTo>
                        <a:pt x="259" y="201"/>
                        <a:pt x="259" y="201"/>
                        <a:pt x="259" y="201"/>
                      </a:cubicBezTo>
                      <a:cubicBezTo>
                        <a:pt x="263" y="201"/>
                        <a:pt x="266" y="202"/>
                        <a:pt x="269" y="203"/>
                      </a:cubicBezTo>
                      <a:cubicBezTo>
                        <a:pt x="271" y="205"/>
                        <a:pt x="272" y="208"/>
                        <a:pt x="272" y="212"/>
                      </a:cubicBezTo>
                      <a:close/>
                    </a:path>
                  </a:pathLst>
                </a:custGeom>
                <a:solidFill>
                  <a:srgbClr val="FFFFFF"/>
                </a:solidFill>
                <a:ln w="25400" cap="flat">
                  <a:noFill/>
                  <a:round/>
                  <a:headEnd type="none" w="med" len="med"/>
                  <a:tailEnd type="none" w="med" len="med"/>
                </a:ln>
                <a:effectLst/>
              </p:spPr>
              <p:txBody>
                <a:bodyPr lIns="0" tIns="0" rIns="0" bIns="0"/>
                <a:lstStyle>
                  <a:defPPr>
                    <a:defRPr lang="en-US"/>
                  </a:defPPr>
                  <a:lvl1pPr marL="0" algn="l" defTabSz="455936" rtl="0" eaLnBrk="1" latinLnBrk="0" hangingPunct="1">
                    <a:defRPr sz="1800" kern="1200">
                      <a:solidFill>
                        <a:schemeClr val="tx1"/>
                      </a:solidFill>
                      <a:latin typeface="+mn-lt"/>
                      <a:ea typeface="+mn-ea"/>
                      <a:cs typeface="+mn-cs"/>
                    </a:defRPr>
                  </a:lvl1pPr>
                  <a:lvl2pPr marL="455936" algn="l" defTabSz="455936" rtl="0" eaLnBrk="1" latinLnBrk="0" hangingPunct="1">
                    <a:defRPr sz="1800" kern="1200">
                      <a:solidFill>
                        <a:schemeClr val="tx1"/>
                      </a:solidFill>
                      <a:latin typeface="+mn-lt"/>
                      <a:ea typeface="+mn-ea"/>
                      <a:cs typeface="+mn-cs"/>
                    </a:defRPr>
                  </a:lvl2pPr>
                  <a:lvl3pPr marL="911879" algn="l" defTabSz="455936" rtl="0" eaLnBrk="1" latinLnBrk="0" hangingPunct="1">
                    <a:defRPr sz="1800" kern="1200">
                      <a:solidFill>
                        <a:schemeClr val="tx1"/>
                      </a:solidFill>
                      <a:latin typeface="+mn-lt"/>
                      <a:ea typeface="+mn-ea"/>
                      <a:cs typeface="+mn-cs"/>
                    </a:defRPr>
                  </a:lvl3pPr>
                  <a:lvl4pPr marL="1367816" algn="l" defTabSz="455936" rtl="0" eaLnBrk="1" latinLnBrk="0" hangingPunct="1">
                    <a:defRPr sz="1800" kern="1200">
                      <a:solidFill>
                        <a:schemeClr val="tx1"/>
                      </a:solidFill>
                      <a:latin typeface="+mn-lt"/>
                      <a:ea typeface="+mn-ea"/>
                      <a:cs typeface="+mn-cs"/>
                    </a:defRPr>
                  </a:lvl4pPr>
                  <a:lvl5pPr marL="1823755" algn="l" defTabSz="455936" rtl="0" eaLnBrk="1" latinLnBrk="0" hangingPunct="1">
                    <a:defRPr sz="1800" kern="1200">
                      <a:solidFill>
                        <a:schemeClr val="tx1"/>
                      </a:solidFill>
                      <a:latin typeface="+mn-lt"/>
                      <a:ea typeface="+mn-ea"/>
                      <a:cs typeface="+mn-cs"/>
                    </a:defRPr>
                  </a:lvl5pPr>
                  <a:lvl6pPr marL="2279683" algn="l" defTabSz="455936" rtl="0" eaLnBrk="1" latinLnBrk="0" hangingPunct="1">
                    <a:defRPr sz="1800" kern="1200">
                      <a:solidFill>
                        <a:schemeClr val="tx1"/>
                      </a:solidFill>
                      <a:latin typeface="+mn-lt"/>
                      <a:ea typeface="+mn-ea"/>
                      <a:cs typeface="+mn-cs"/>
                    </a:defRPr>
                  </a:lvl6pPr>
                  <a:lvl7pPr marL="2735624" algn="l" defTabSz="455936" rtl="0" eaLnBrk="1" latinLnBrk="0" hangingPunct="1">
                    <a:defRPr sz="1800" kern="1200">
                      <a:solidFill>
                        <a:schemeClr val="tx1"/>
                      </a:solidFill>
                      <a:latin typeface="+mn-lt"/>
                      <a:ea typeface="+mn-ea"/>
                      <a:cs typeface="+mn-cs"/>
                    </a:defRPr>
                  </a:lvl7pPr>
                  <a:lvl8pPr marL="3191556" algn="l" defTabSz="455936" rtl="0" eaLnBrk="1" latinLnBrk="0" hangingPunct="1">
                    <a:defRPr sz="1800" kern="1200">
                      <a:solidFill>
                        <a:schemeClr val="tx1"/>
                      </a:solidFill>
                      <a:latin typeface="+mn-lt"/>
                      <a:ea typeface="+mn-ea"/>
                      <a:cs typeface="+mn-cs"/>
                    </a:defRPr>
                  </a:lvl8pPr>
                  <a:lvl9pPr marL="3647484" algn="l" defTabSz="455936" rtl="0" eaLnBrk="1" latinLnBrk="0" hangingPunct="1">
                    <a:defRPr sz="1800" kern="1200">
                      <a:solidFill>
                        <a:schemeClr val="tx1"/>
                      </a:solidFill>
                      <a:latin typeface="+mn-lt"/>
                      <a:ea typeface="+mn-ea"/>
                      <a:cs typeface="+mn-cs"/>
                    </a:defRPr>
                  </a:lvl9pPr>
                </a:lstStyle>
                <a:p>
                  <a:pPr defTabSz="456140" eaLnBrk="0" hangingPunct="0">
                    <a:lnSpc>
                      <a:spcPct val="90000"/>
                    </a:lnSpc>
                    <a:defRPr/>
                  </a:pPr>
                  <a:endParaRPr lang="en-US" sz="1300" kern="0" dirty="0">
                    <a:solidFill>
                      <a:srgbClr val="00B0F0"/>
                    </a:solidFill>
                  </a:endParaRPr>
                </a:p>
              </p:txBody>
            </p:sp>
          </p:grpSp>
          <p:grpSp>
            <p:nvGrpSpPr>
              <p:cNvPr id="149" name="Group 148"/>
              <p:cNvGrpSpPr/>
              <p:nvPr/>
            </p:nvGrpSpPr>
            <p:grpSpPr>
              <a:xfrm>
                <a:off x="10792982" y="3852231"/>
                <a:ext cx="610629" cy="610788"/>
                <a:chOff x="7620167" y="2822849"/>
                <a:chExt cx="457972" cy="458091"/>
              </a:xfrm>
            </p:grpSpPr>
            <p:sp>
              <p:nvSpPr>
                <p:cNvPr id="150" name="Oval 149"/>
                <p:cNvSpPr/>
                <p:nvPr/>
              </p:nvSpPr>
              <p:spPr>
                <a:xfrm>
                  <a:off x="7620167" y="2822849"/>
                  <a:ext cx="457972" cy="458091"/>
                </a:xfrm>
                <a:prstGeom prst="ellipse">
                  <a:avLst/>
                </a:prstGeom>
                <a:solidFill>
                  <a:schemeClr val="accent1">
                    <a:lumMod val="5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82"/>
                  <a:endParaRPr lang="en-US" sz="1300" dirty="0">
                    <a:solidFill>
                      <a:srgbClr val="FFFFFF"/>
                    </a:solidFill>
                  </a:endParaRPr>
                </a:p>
              </p:txBody>
            </p:sp>
            <p:sp>
              <p:nvSpPr>
                <p:cNvPr id="151" name="Freeform 150"/>
                <p:cNvSpPr>
                  <a:spLocks noEditPoints="1"/>
                </p:cNvSpPr>
                <p:nvPr/>
              </p:nvSpPr>
              <p:spPr bwMode="auto">
                <a:xfrm>
                  <a:off x="7662933" y="2864671"/>
                  <a:ext cx="376276" cy="375338"/>
                </a:xfrm>
                <a:custGeom>
                  <a:avLst/>
                  <a:gdLst/>
                  <a:ahLst/>
                  <a:cxnLst>
                    <a:cxn ang="0">
                      <a:pos x="86" y="105"/>
                    </a:cxn>
                    <a:cxn ang="0">
                      <a:pos x="68" y="166"/>
                    </a:cxn>
                    <a:cxn ang="0">
                      <a:pos x="138" y="105"/>
                    </a:cxn>
                    <a:cxn ang="0">
                      <a:pos x="80" y="159"/>
                    </a:cxn>
                    <a:cxn ang="0">
                      <a:pos x="126" y="151"/>
                    </a:cxn>
                    <a:cxn ang="0">
                      <a:pos x="215" y="105"/>
                    </a:cxn>
                    <a:cxn ang="0">
                      <a:pos x="144" y="166"/>
                    </a:cxn>
                    <a:cxn ang="0">
                      <a:pos x="215" y="105"/>
                    </a:cxn>
                    <a:cxn ang="0">
                      <a:pos x="157" y="159"/>
                    </a:cxn>
                    <a:cxn ang="0">
                      <a:pos x="202" y="113"/>
                    </a:cxn>
                    <a:cxn ang="0">
                      <a:pos x="195" y="120"/>
                    </a:cxn>
                    <a:cxn ang="0">
                      <a:pos x="164" y="151"/>
                    </a:cxn>
                    <a:cxn ang="0">
                      <a:pos x="195" y="120"/>
                    </a:cxn>
                    <a:cxn ang="0">
                      <a:pos x="70" y="260"/>
                    </a:cxn>
                    <a:cxn ang="0">
                      <a:pos x="93" y="243"/>
                    </a:cxn>
                    <a:cxn ang="0">
                      <a:pos x="131" y="260"/>
                    </a:cxn>
                    <a:cxn ang="0">
                      <a:pos x="117" y="185"/>
                    </a:cxn>
                    <a:cxn ang="0">
                      <a:pos x="99" y="229"/>
                    </a:cxn>
                    <a:cxn ang="0">
                      <a:pos x="119" y="229"/>
                    </a:cxn>
                    <a:cxn ang="0">
                      <a:pos x="274" y="105"/>
                    </a:cxn>
                    <a:cxn ang="0">
                      <a:pos x="221" y="166"/>
                    </a:cxn>
                    <a:cxn ang="0">
                      <a:pos x="291" y="122"/>
                    </a:cxn>
                    <a:cxn ang="0">
                      <a:pos x="279" y="159"/>
                    </a:cxn>
                    <a:cxn ang="0">
                      <a:pos x="233" y="113"/>
                    </a:cxn>
                    <a:cxn ang="0">
                      <a:pos x="279" y="159"/>
                    </a:cxn>
                    <a:cxn ang="0">
                      <a:pos x="239" y="147"/>
                    </a:cxn>
                    <a:cxn ang="0">
                      <a:pos x="239" y="125"/>
                    </a:cxn>
                    <a:cxn ang="0">
                      <a:pos x="245" y="119"/>
                    </a:cxn>
                    <a:cxn ang="0">
                      <a:pos x="267" y="119"/>
                    </a:cxn>
                    <a:cxn ang="0">
                      <a:pos x="202" y="188"/>
                    </a:cxn>
                    <a:cxn ang="0">
                      <a:pos x="160" y="186"/>
                    </a:cxn>
                    <a:cxn ang="0">
                      <a:pos x="176" y="260"/>
                    </a:cxn>
                    <a:cxn ang="0">
                      <a:pos x="188" y="238"/>
                    </a:cxn>
                    <a:cxn ang="0">
                      <a:pos x="210" y="231"/>
                    </a:cxn>
                    <a:cxn ang="0">
                      <a:pos x="218" y="212"/>
                    </a:cxn>
                    <a:cxn ang="0">
                      <a:pos x="216" y="201"/>
                    </a:cxn>
                    <a:cxn ang="0">
                      <a:pos x="202" y="212"/>
                    </a:cxn>
                    <a:cxn ang="0">
                      <a:pos x="189" y="223"/>
                    </a:cxn>
                    <a:cxn ang="0">
                      <a:pos x="176" y="201"/>
                    </a:cxn>
                    <a:cxn ang="0">
                      <a:pos x="198" y="203"/>
                    </a:cxn>
                    <a:cxn ang="0">
                      <a:pos x="181" y="0"/>
                    </a:cxn>
                    <a:cxn ang="0">
                      <a:pos x="181" y="362"/>
                    </a:cxn>
                    <a:cxn ang="0">
                      <a:pos x="181" y="0"/>
                    </a:cxn>
                    <a:cxn ang="0">
                      <a:pos x="24" y="181"/>
                    </a:cxn>
                    <a:cxn ang="0">
                      <a:pos x="338" y="181"/>
                    </a:cxn>
                    <a:cxn ang="0">
                      <a:pos x="273" y="147"/>
                    </a:cxn>
                    <a:cxn ang="0">
                      <a:pos x="261" y="136"/>
                    </a:cxn>
                    <a:cxn ang="0">
                      <a:pos x="245" y="152"/>
                    </a:cxn>
                    <a:cxn ang="0">
                      <a:pos x="256" y="141"/>
                    </a:cxn>
                    <a:cxn ang="0">
                      <a:pos x="281" y="193"/>
                    </a:cxn>
                    <a:cxn ang="0">
                      <a:pos x="260" y="186"/>
                    </a:cxn>
                    <a:cxn ang="0">
                      <a:pos x="230" y="260"/>
                    </a:cxn>
                    <a:cxn ang="0">
                      <a:pos x="246" y="238"/>
                    </a:cxn>
                    <a:cxn ang="0">
                      <a:pos x="270" y="236"/>
                    </a:cxn>
                    <a:cxn ang="0">
                      <a:pos x="286" y="223"/>
                    </a:cxn>
                    <a:cxn ang="0">
                      <a:pos x="289" y="211"/>
                    </a:cxn>
                    <a:cxn ang="0">
                      <a:pos x="281" y="193"/>
                    </a:cxn>
                    <a:cxn ang="0">
                      <a:pos x="269" y="220"/>
                    </a:cxn>
                    <a:cxn ang="0">
                      <a:pos x="246" y="223"/>
                    </a:cxn>
                    <a:cxn ang="0">
                      <a:pos x="259" y="201"/>
                    </a:cxn>
                    <a:cxn ang="0">
                      <a:pos x="272" y="212"/>
                    </a:cxn>
                  </a:cxnLst>
                  <a:rect l="0" t="0" r="r" b="b"/>
                  <a:pathLst>
                    <a:path w="362" h="362">
                      <a:moveTo>
                        <a:pt x="138" y="105"/>
                      </a:moveTo>
                      <a:cubicBezTo>
                        <a:pt x="86" y="105"/>
                        <a:pt x="86" y="105"/>
                        <a:pt x="86" y="105"/>
                      </a:cubicBezTo>
                      <a:cubicBezTo>
                        <a:pt x="76" y="105"/>
                        <a:pt x="68" y="113"/>
                        <a:pt x="68" y="122"/>
                      </a:cubicBezTo>
                      <a:cubicBezTo>
                        <a:pt x="68" y="166"/>
                        <a:pt x="68" y="166"/>
                        <a:pt x="68" y="166"/>
                      </a:cubicBezTo>
                      <a:cubicBezTo>
                        <a:pt x="138" y="166"/>
                        <a:pt x="138" y="166"/>
                        <a:pt x="138" y="166"/>
                      </a:cubicBezTo>
                      <a:lnTo>
                        <a:pt x="138" y="105"/>
                      </a:lnTo>
                      <a:close/>
                      <a:moveTo>
                        <a:pt x="126" y="159"/>
                      </a:moveTo>
                      <a:cubicBezTo>
                        <a:pt x="80" y="159"/>
                        <a:pt x="80" y="159"/>
                        <a:pt x="80" y="159"/>
                      </a:cubicBezTo>
                      <a:cubicBezTo>
                        <a:pt x="80" y="151"/>
                        <a:pt x="80" y="151"/>
                        <a:pt x="80" y="151"/>
                      </a:cubicBezTo>
                      <a:cubicBezTo>
                        <a:pt x="126" y="151"/>
                        <a:pt x="126" y="151"/>
                        <a:pt x="126" y="151"/>
                      </a:cubicBezTo>
                      <a:lnTo>
                        <a:pt x="126" y="159"/>
                      </a:lnTo>
                      <a:close/>
                      <a:moveTo>
                        <a:pt x="215" y="105"/>
                      </a:moveTo>
                      <a:cubicBezTo>
                        <a:pt x="144" y="105"/>
                        <a:pt x="144" y="105"/>
                        <a:pt x="144" y="105"/>
                      </a:cubicBezTo>
                      <a:cubicBezTo>
                        <a:pt x="144" y="166"/>
                        <a:pt x="144" y="166"/>
                        <a:pt x="144" y="166"/>
                      </a:cubicBezTo>
                      <a:cubicBezTo>
                        <a:pt x="215" y="166"/>
                        <a:pt x="215" y="166"/>
                        <a:pt x="215" y="166"/>
                      </a:cubicBezTo>
                      <a:lnTo>
                        <a:pt x="215" y="105"/>
                      </a:lnTo>
                      <a:close/>
                      <a:moveTo>
                        <a:pt x="202" y="159"/>
                      </a:moveTo>
                      <a:cubicBezTo>
                        <a:pt x="157" y="159"/>
                        <a:pt x="157" y="159"/>
                        <a:pt x="157" y="159"/>
                      </a:cubicBezTo>
                      <a:cubicBezTo>
                        <a:pt x="157" y="113"/>
                        <a:pt x="157" y="113"/>
                        <a:pt x="157" y="113"/>
                      </a:cubicBezTo>
                      <a:cubicBezTo>
                        <a:pt x="202" y="113"/>
                        <a:pt x="202" y="113"/>
                        <a:pt x="202" y="113"/>
                      </a:cubicBezTo>
                      <a:lnTo>
                        <a:pt x="202" y="159"/>
                      </a:lnTo>
                      <a:close/>
                      <a:moveTo>
                        <a:pt x="195" y="120"/>
                      </a:moveTo>
                      <a:cubicBezTo>
                        <a:pt x="164" y="120"/>
                        <a:pt x="164" y="120"/>
                        <a:pt x="164" y="120"/>
                      </a:cubicBezTo>
                      <a:cubicBezTo>
                        <a:pt x="164" y="151"/>
                        <a:pt x="164" y="151"/>
                        <a:pt x="164" y="151"/>
                      </a:cubicBezTo>
                      <a:cubicBezTo>
                        <a:pt x="195" y="151"/>
                        <a:pt x="195" y="151"/>
                        <a:pt x="195" y="151"/>
                      </a:cubicBezTo>
                      <a:lnTo>
                        <a:pt x="195" y="120"/>
                      </a:lnTo>
                      <a:close/>
                      <a:moveTo>
                        <a:pt x="102" y="185"/>
                      </a:moveTo>
                      <a:cubicBezTo>
                        <a:pt x="70" y="260"/>
                        <a:pt x="70" y="260"/>
                        <a:pt x="70" y="260"/>
                      </a:cubicBezTo>
                      <a:cubicBezTo>
                        <a:pt x="87" y="260"/>
                        <a:pt x="87" y="260"/>
                        <a:pt x="87" y="260"/>
                      </a:cubicBezTo>
                      <a:cubicBezTo>
                        <a:pt x="93" y="243"/>
                        <a:pt x="93" y="243"/>
                        <a:pt x="93" y="243"/>
                      </a:cubicBezTo>
                      <a:cubicBezTo>
                        <a:pt x="125" y="243"/>
                        <a:pt x="125" y="243"/>
                        <a:pt x="125" y="243"/>
                      </a:cubicBezTo>
                      <a:cubicBezTo>
                        <a:pt x="131" y="260"/>
                        <a:pt x="131" y="260"/>
                        <a:pt x="131" y="260"/>
                      </a:cubicBezTo>
                      <a:cubicBezTo>
                        <a:pt x="148" y="260"/>
                        <a:pt x="148" y="260"/>
                        <a:pt x="148" y="260"/>
                      </a:cubicBezTo>
                      <a:cubicBezTo>
                        <a:pt x="117" y="185"/>
                        <a:pt x="117" y="185"/>
                        <a:pt x="117" y="185"/>
                      </a:cubicBezTo>
                      <a:lnTo>
                        <a:pt x="102" y="185"/>
                      </a:lnTo>
                      <a:close/>
                      <a:moveTo>
                        <a:pt x="99" y="229"/>
                      </a:moveTo>
                      <a:cubicBezTo>
                        <a:pt x="109" y="205"/>
                        <a:pt x="109" y="205"/>
                        <a:pt x="109" y="205"/>
                      </a:cubicBezTo>
                      <a:cubicBezTo>
                        <a:pt x="119" y="229"/>
                        <a:pt x="119" y="229"/>
                        <a:pt x="119" y="229"/>
                      </a:cubicBezTo>
                      <a:lnTo>
                        <a:pt x="99" y="229"/>
                      </a:lnTo>
                      <a:close/>
                      <a:moveTo>
                        <a:pt x="274" y="105"/>
                      </a:moveTo>
                      <a:cubicBezTo>
                        <a:pt x="221" y="105"/>
                        <a:pt x="221" y="105"/>
                        <a:pt x="221" y="105"/>
                      </a:cubicBezTo>
                      <a:cubicBezTo>
                        <a:pt x="221" y="166"/>
                        <a:pt x="221" y="166"/>
                        <a:pt x="221" y="166"/>
                      </a:cubicBezTo>
                      <a:cubicBezTo>
                        <a:pt x="291" y="166"/>
                        <a:pt x="291" y="166"/>
                        <a:pt x="291" y="166"/>
                      </a:cubicBezTo>
                      <a:cubicBezTo>
                        <a:pt x="291" y="122"/>
                        <a:pt x="291" y="122"/>
                        <a:pt x="291" y="122"/>
                      </a:cubicBezTo>
                      <a:cubicBezTo>
                        <a:pt x="291" y="113"/>
                        <a:pt x="284" y="105"/>
                        <a:pt x="274" y="105"/>
                      </a:cubicBezTo>
                      <a:close/>
                      <a:moveTo>
                        <a:pt x="279" y="159"/>
                      </a:moveTo>
                      <a:cubicBezTo>
                        <a:pt x="233" y="159"/>
                        <a:pt x="233" y="159"/>
                        <a:pt x="233" y="159"/>
                      </a:cubicBezTo>
                      <a:cubicBezTo>
                        <a:pt x="233" y="113"/>
                        <a:pt x="233" y="113"/>
                        <a:pt x="233" y="113"/>
                      </a:cubicBezTo>
                      <a:cubicBezTo>
                        <a:pt x="279" y="113"/>
                        <a:pt x="279" y="113"/>
                        <a:pt x="279" y="113"/>
                      </a:cubicBezTo>
                      <a:lnTo>
                        <a:pt x="279" y="159"/>
                      </a:lnTo>
                      <a:close/>
                      <a:moveTo>
                        <a:pt x="239" y="125"/>
                      </a:moveTo>
                      <a:cubicBezTo>
                        <a:pt x="239" y="147"/>
                        <a:pt x="239" y="147"/>
                        <a:pt x="239" y="147"/>
                      </a:cubicBezTo>
                      <a:cubicBezTo>
                        <a:pt x="250" y="136"/>
                        <a:pt x="250" y="136"/>
                        <a:pt x="250" y="136"/>
                      </a:cubicBezTo>
                      <a:lnTo>
                        <a:pt x="239" y="125"/>
                      </a:lnTo>
                      <a:close/>
                      <a:moveTo>
                        <a:pt x="267" y="119"/>
                      </a:moveTo>
                      <a:cubicBezTo>
                        <a:pt x="245" y="119"/>
                        <a:pt x="245" y="119"/>
                        <a:pt x="245" y="119"/>
                      </a:cubicBezTo>
                      <a:cubicBezTo>
                        <a:pt x="256" y="130"/>
                        <a:pt x="256" y="130"/>
                        <a:pt x="256" y="130"/>
                      </a:cubicBezTo>
                      <a:lnTo>
                        <a:pt x="267" y="119"/>
                      </a:lnTo>
                      <a:close/>
                      <a:moveTo>
                        <a:pt x="211" y="193"/>
                      </a:moveTo>
                      <a:cubicBezTo>
                        <a:pt x="208" y="191"/>
                        <a:pt x="205" y="189"/>
                        <a:pt x="202" y="188"/>
                      </a:cubicBezTo>
                      <a:cubicBezTo>
                        <a:pt x="198" y="187"/>
                        <a:pt x="194" y="186"/>
                        <a:pt x="190" y="186"/>
                      </a:cubicBezTo>
                      <a:cubicBezTo>
                        <a:pt x="160" y="186"/>
                        <a:pt x="160" y="186"/>
                        <a:pt x="160" y="186"/>
                      </a:cubicBezTo>
                      <a:cubicBezTo>
                        <a:pt x="160" y="260"/>
                        <a:pt x="160" y="260"/>
                        <a:pt x="160" y="260"/>
                      </a:cubicBezTo>
                      <a:cubicBezTo>
                        <a:pt x="176" y="260"/>
                        <a:pt x="176" y="260"/>
                        <a:pt x="176" y="260"/>
                      </a:cubicBezTo>
                      <a:cubicBezTo>
                        <a:pt x="176" y="238"/>
                        <a:pt x="176" y="238"/>
                        <a:pt x="176" y="238"/>
                      </a:cubicBezTo>
                      <a:cubicBezTo>
                        <a:pt x="188" y="238"/>
                        <a:pt x="188" y="238"/>
                        <a:pt x="188" y="238"/>
                      </a:cubicBezTo>
                      <a:cubicBezTo>
                        <a:pt x="193" y="238"/>
                        <a:pt x="196" y="237"/>
                        <a:pt x="200" y="236"/>
                      </a:cubicBezTo>
                      <a:cubicBezTo>
                        <a:pt x="204" y="235"/>
                        <a:pt x="207" y="233"/>
                        <a:pt x="210" y="231"/>
                      </a:cubicBezTo>
                      <a:cubicBezTo>
                        <a:pt x="212" y="229"/>
                        <a:pt x="214" y="226"/>
                        <a:pt x="216" y="223"/>
                      </a:cubicBezTo>
                      <a:cubicBezTo>
                        <a:pt x="217" y="220"/>
                        <a:pt x="218" y="216"/>
                        <a:pt x="218" y="212"/>
                      </a:cubicBezTo>
                      <a:cubicBezTo>
                        <a:pt x="218" y="211"/>
                        <a:pt x="218" y="211"/>
                        <a:pt x="218" y="211"/>
                      </a:cubicBezTo>
                      <a:cubicBezTo>
                        <a:pt x="218" y="208"/>
                        <a:pt x="218" y="204"/>
                        <a:pt x="216" y="201"/>
                      </a:cubicBezTo>
                      <a:cubicBezTo>
                        <a:pt x="215" y="198"/>
                        <a:pt x="213" y="195"/>
                        <a:pt x="211" y="193"/>
                      </a:cubicBezTo>
                      <a:close/>
                      <a:moveTo>
                        <a:pt x="202" y="212"/>
                      </a:moveTo>
                      <a:cubicBezTo>
                        <a:pt x="202" y="215"/>
                        <a:pt x="201" y="218"/>
                        <a:pt x="198" y="220"/>
                      </a:cubicBezTo>
                      <a:cubicBezTo>
                        <a:pt x="196" y="222"/>
                        <a:pt x="193" y="223"/>
                        <a:pt x="189" y="223"/>
                      </a:cubicBezTo>
                      <a:cubicBezTo>
                        <a:pt x="176" y="223"/>
                        <a:pt x="176" y="223"/>
                        <a:pt x="176" y="223"/>
                      </a:cubicBezTo>
                      <a:cubicBezTo>
                        <a:pt x="176" y="201"/>
                        <a:pt x="176" y="201"/>
                        <a:pt x="176" y="201"/>
                      </a:cubicBezTo>
                      <a:cubicBezTo>
                        <a:pt x="189" y="201"/>
                        <a:pt x="189" y="201"/>
                        <a:pt x="189" y="201"/>
                      </a:cubicBezTo>
                      <a:cubicBezTo>
                        <a:pt x="193" y="201"/>
                        <a:pt x="196" y="202"/>
                        <a:pt x="198" y="203"/>
                      </a:cubicBezTo>
                      <a:cubicBezTo>
                        <a:pt x="201" y="205"/>
                        <a:pt x="202" y="208"/>
                        <a:pt x="202" y="212"/>
                      </a:cubicBezTo>
                      <a:close/>
                      <a:moveTo>
                        <a:pt x="181" y="0"/>
                      </a:moveTo>
                      <a:cubicBezTo>
                        <a:pt x="81" y="0"/>
                        <a:pt x="0" y="81"/>
                        <a:pt x="0" y="181"/>
                      </a:cubicBezTo>
                      <a:cubicBezTo>
                        <a:pt x="0" y="281"/>
                        <a:pt x="81" y="362"/>
                        <a:pt x="181" y="362"/>
                      </a:cubicBezTo>
                      <a:cubicBezTo>
                        <a:pt x="281" y="362"/>
                        <a:pt x="362" y="281"/>
                        <a:pt x="362" y="181"/>
                      </a:cubicBezTo>
                      <a:cubicBezTo>
                        <a:pt x="362" y="81"/>
                        <a:pt x="281" y="0"/>
                        <a:pt x="181" y="0"/>
                      </a:cubicBezTo>
                      <a:close/>
                      <a:moveTo>
                        <a:pt x="181" y="338"/>
                      </a:moveTo>
                      <a:cubicBezTo>
                        <a:pt x="94" y="338"/>
                        <a:pt x="24" y="268"/>
                        <a:pt x="24" y="181"/>
                      </a:cubicBezTo>
                      <a:cubicBezTo>
                        <a:pt x="24" y="95"/>
                        <a:pt x="94" y="24"/>
                        <a:pt x="181" y="24"/>
                      </a:cubicBezTo>
                      <a:cubicBezTo>
                        <a:pt x="268" y="24"/>
                        <a:pt x="338" y="95"/>
                        <a:pt x="338" y="181"/>
                      </a:cubicBezTo>
                      <a:cubicBezTo>
                        <a:pt x="338" y="268"/>
                        <a:pt x="268" y="338"/>
                        <a:pt x="181" y="338"/>
                      </a:cubicBezTo>
                      <a:close/>
                      <a:moveTo>
                        <a:pt x="273" y="147"/>
                      </a:moveTo>
                      <a:cubicBezTo>
                        <a:pt x="273" y="124"/>
                        <a:pt x="273" y="124"/>
                        <a:pt x="273" y="124"/>
                      </a:cubicBezTo>
                      <a:cubicBezTo>
                        <a:pt x="261" y="136"/>
                        <a:pt x="261" y="136"/>
                        <a:pt x="261" y="136"/>
                      </a:cubicBezTo>
                      <a:lnTo>
                        <a:pt x="273" y="147"/>
                      </a:lnTo>
                      <a:close/>
                      <a:moveTo>
                        <a:pt x="245" y="152"/>
                      </a:moveTo>
                      <a:cubicBezTo>
                        <a:pt x="267" y="152"/>
                        <a:pt x="267" y="152"/>
                        <a:pt x="267" y="152"/>
                      </a:cubicBezTo>
                      <a:cubicBezTo>
                        <a:pt x="256" y="141"/>
                        <a:pt x="256" y="141"/>
                        <a:pt x="256" y="141"/>
                      </a:cubicBezTo>
                      <a:lnTo>
                        <a:pt x="245" y="152"/>
                      </a:lnTo>
                      <a:close/>
                      <a:moveTo>
                        <a:pt x="281" y="193"/>
                      </a:moveTo>
                      <a:cubicBezTo>
                        <a:pt x="279" y="191"/>
                        <a:pt x="276" y="189"/>
                        <a:pt x="272" y="188"/>
                      </a:cubicBezTo>
                      <a:cubicBezTo>
                        <a:pt x="269" y="187"/>
                        <a:pt x="265" y="186"/>
                        <a:pt x="260" y="186"/>
                      </a:cubicBezTo>
                      <a:cubicBezTo>
                        <a:pt x="230" y="186"/>
                        <a:pt x="230" y="186"/>
                        <a:pt x="230" y="186"/>
                      </a:cubicBezTo>
                      <a:cubicBezTo>
                        <a:pt x="230" y="260"/>
                        <a:pt x="230" y="260"/>
                        <a:pt x="230" y="260"/>
                      </a:cubicBezTo>
                      <a:cubicBezTo>
                        <a:pt x="246" y="260"/>
                        <a:pt x="246" y="260"/>
                        <a:pt x="246" y="260"/>
                      </a:cubicBezTo>
                      <a:cubicBezTo>
                        <a:pt x="246" y="238"/>
                        <a:pt x="246" y="238"/>
                        <a:pt x="246" y="238"/>
                      </a:cubicBezTo>
                      <a:cubicBezTo>
                        <a:pt x="259" y="238"/>
                        <a:pt x="259" y="238"/>
                        <a:pt x="259" y="238"/>
                      </a:cubicBezTo>
                      <a:cubicBezTo>
                        <a:pt x="263" y="238"/>
                        <a:pt x="267" y="237"/>
                        <a:pt x="270" y="236"/>
                      </a:cubicBezTo>
                      <a:cubicBezTo>
                        <a:pt x="274" y="235"/>
                        <a:pt x="277" y="233"/>
                        <a:pt x="280" y="231"/>
                      </a:cubicBezTo>
                      <a:cubicBezTo>
                        <a:pt x="283" y="229"/>
                        <a:pt x="285" y="226"/>
                        <a:pt x="286" y="223"/>
                      </a:cubicBezTo>
                      <a:cubicBezTo>
                        <a:pt x="288" y="220"/>
                        <a:pt x="289" y="216"/>
                        <a:pt x="289" y="212"/>
                      </a:cubicBezTo>
                      <a:cubicBezTo>
                        <a:pt x="289" y="211"/>
                        <a:pt x="289" y="211"/>
                        <a:pt x="289" y="211"/>
                      </a:cubicBezTo>
                      <a:cubicBezTo>
                        <a:pt x="289" y="208"/>
                        <a:pt x="288" y="204"/>
                        <a:pt x="287" y="201"/>
                      </a:cubicBezTo>
                      <a:cubicBezTo>
                        <a:pt x="285" y="198"/>
                        <a:pt x="284" y="195"/>
                        <a:pt x="281" y="193"/>
                      </a:cubicBezTo>
                      <a:close/>
                      <a:moveTo>
                        <a:pt x="272" y="212"/>
                      </a:moveTo>
                      <a:cubicBezTo>
                        <a:pt x="272" y="215"/>
                        <a:pt x="271" y="218"/>
                        <a:pt x="269" y="220"/>
                      </a:cubicBezTo>
                      <a:cubicBezTo>
                        <a:pt x="267" y="222"/>
                        <a:pt x="263" y="223"/>
                        <a:pt x="259" y="223"/>
                      </a:cubicBezTo>
                      <a:cubicBezTo>
                        <a:pt x="246" y="223"/>
                        <a:pt x="246" y="223"/>
                        <a:pt x="246" y="223"/>
                      </a:cubicBezTo>
                      <a:cubicBezTo>
                        <a:pt x="246" y="201"/>
                        <a:pt x="246" y="201"/>
                        <a:pt x="246" y="201"/>
                      </a:cubicBezTo>
                      <a:cubicBezTo>
                        <a:pt x="259" y="201"/>
                        <a:pt x="259" y="201"/>
                        <a:pt x="259" y="201"/>
                      </a:cubicBezTo>
                      <a:cubicBezTo>
                        <a:pt x="263" y="201"/>
                        <a:pt x="266" y="202"/>
                        <a:pt x="269" y="203"/>
                      </a:cubicBezTo>
                      <a:cubicBezTo>
                        <a:pt x="271" y="205"/>
                        <a:pt x="272" y="208"/>
                        <a:pt x="272" y="212"/>
                      </a:cubicBezTo>
                      <a:close/>
                    </a:path>
                  </a:pathLst>
                </a:custGeom>
                <a:solidFill>
                  <a:srgbClr val="FFFFFF"/>
                </a:solidFill>
                <a:ln w="25400" cap="flat">
                  <a:noFill/>
                  <a:round/>
                  <a:headEnd type="none" w="med" len="med"/>
                  <a:tailEnd type="none" w="med" len="med"/>
                </a:ln>
                <a:effectLst/>
              </p:spPr>
              <p:txBody>
                <a:bodyPr lIns="0" tIns="0" rIns="0" bIns="0"/>
                <a:lstStyle>
                  <a:defPPr>
                    <a:defRPr lang="en-US"/>
                  </a:defPPr>
                  <a:lvl1pPr marL="0" algn="l" defTabSz="455936" rtl="0" eaLnBrk="1" latinLnBrk="0" hangingPunct="1">
                    <a:defRPr sz="1800" kern="1200">
                      <a:solidFill>
                        <a:schemeClr val="tx1"/>
                      </a:solidFill>
                      <a:latin typeface="+mn-lt"/>
                      <a:ea typeface="+mn-ea"/>
                      <a:cs typeface="+mn-cs"/>
                    </a:defRPr>
                  </a:lvl1pPr>
                  <a:lvl2pPr marL="455936" algn="l" defTabSz="455936" rtl="0" eaLnBrk="1" latinLnBrk="0" hangingPunct="1">
                    <a:defRPr sz="1800" kern="1200">
                      <a:solidFill>
                        <a:schemeClr val="tx1"/>
                      </a:solidFill>
                      <a:latin typeface="+mn-lt"/>
                      <a:ea typeface="+mn-ea"/>
                      <a:cs typeface="+mn-cs"/>
                    </a:defRPr>
                  </a:lvl2pPr>
                  <a:lvl3pPr marL="911879" algn="l" defTabSz="455936" rtl="0" eaLnBrk="1" latinLnBrk="0" hangingPunct="1">
                    <a:defRPr sz="1800" kern="1200">
                      <a:solidFill>
                        <a:schemeClr val="tx1"/>
                      </a:solidFill>
                      <a:latin typeface="+mn-lt"/>
                      <a:ea typeface="+mn-ea"/>
                      <a:cs typeface="+mn-cs"/>
                    </a:defRPr>
                  </a:lvl3pPr>
                  <a:lvl4pPr marL="1367816" algn="l" defTabSz="455936" rtl="0" eaLnBrk="1" latinLnBrk="0" hangingPunct="1">
                    <a:defRPr sz="1800" kern="1200">
                      <a:solidFill>
                        <a:schemeClr val="tx1"/>
                      </a:solidFill>
                      <a:latin typeface="+mn-lt"/>
                      <a:ea typeface="+mn-ea"/>
                      <a:cs typeface="+mn-cs"/>
                    </a:defRPr>
                  </a:lvl4pPr>
                  <a:lvl5pPr marL="1823755" algn="l" defTabSz="455936" rtl="0" eaLnBrk="1" latinLnBrk="0" hangingPunct="1">
                    <a:defRPr sz="1800" kern="1200">
                      <a:solidFill>
                        <a:schemeClr val="tx1"/>
                      </a:solidFill>
                      <a:latin typeface="+mn-lt"/>
                      <a:ea typeface="+mn-ea"/>
                      <a:cs typeface="+mn-cs"/>
                    </a:defRPr>
                  </a:lvl5pPr>
                  <a:lvl6pPr marL="2279683" algn="l" defTabSz="455936" rtl="0" eaLnBrk="1" latinLnBrk="0" hangingPunct="1">
                    <a:defRPr sz="1800" kern="1200">
                      <a:solidFill>
                        <a:schemeClr val="tx1"/>
                      </a:solidFill>
                      <a:latin typeface="+mn-lt"/>
                      <a:ea typeface="+mn-ea"/>
                      <a:cs typeface="+mn-cs"/>
                    </a:defRPr>
                  </a:lvl6pPr>
                  <a:lvl7pPr marL="2735624" algn="l" defTabSz="455936" rtl="0" eaLnBrk="1" latinLnBrk="0" hangingPunct="1">
                    <a:defRPr sz="1800" kern="1200">
                      <a:solidFill>
                        <a:schemeClr val="tx1"/>
                      </a:solidFill>
                      <a:latin typeface="+mn-lt"/>
                      <a:ea typeface="+mn-ea"/>
                      <a:cs typeface="+mn-cs"/>
                    </a:defRPr>
                  </a:lvl7pPr>
                  <a:lvl8pPr marL="3191556" algn="l" defTabSz="455936" rtl="0" eaLnBrk="1" latinLnBrk="0" hangingPunct="1">
                    <a:defRPr sz="1800" kern="1200">
                      <a:solidFill>
                        <a:schemeClr val="tx1"/>
                      </a:solidFill>
                      <a:latin typeface="+mn-lt"/>
                      <a:ea typeface="+mn-ea"/>
                      <a:cs typeface="+mn-cs"/>
                    </a:defRPr>
                  </a:lvl8pPr>
                  <a:lvl9pPr marL="3647484" algn="l" defTabSz="455936" rtl="0" eaLnBrk="1" latinLnBrk="0" hangingPunct="1">
                    <a:defRPr sz="1800" kern="1200">
                      <a:solidFill>
                        <a:schemeClr val="tx1"/>
                      </a:solidFill>
                      <a:latin typeface="+mn-lt"/>
                      <a:ea typeface="+mn-ea"/>
                      <a:cs typeface="+mn-cs"/>
                    </a:defRPr>
                  </a:lvl9pPr>
                </a:lstStyle>
                <a:p>
                  <a:pPr defTabSz="456140" eaLnBrk="0" hangingPunct="0">
                    <a:lnSpc>
                      <a:spcPct val="90000"/>
                    </a:lnSpc>
                    <a:defRPr/>
                  </a:pPr>
                  <a:endParaRPr lang="en-US" sz="1300" kern="0" dirty="0">
                    <a:solidFill>
                      <a:srgbClr val="00B0F0"/>
                    </a:solidFill>
                  </a:endParaRPr>
                </a:p>
              </p:txBody>
            </p:sp>
          </p:grpSp>
          <p:grpSp>
            <p:nvGrpSpPr>
              <p:cNvPr id="152" name="Group 151"/>
              <p:cNvGrpSpPr/>
              <p:nvPr/>
            </p:nvGrpSpPr>
            <p:grpSpPr>
              <a:xfrm>
                <a:off x="9720140" y="3154142"/>
                <a:ext cx="610629" cy="610788"/>
                <a:chOff x="7620167" y="2822849"/>
                <a:chExt cx="457972" cy="458091"/>
              </a:xfrm>
            </p:grpSpPr>
            <p:sp>
              <p:nvSpPr>
                <p:cNvPr id="153" name="Oval 152"/>
                <p:cNvSpPr/>
                <p:nvPr/>
              </p:nvSpPr>
              <p:spPr>
                <a:xfrm>
                  <a:off x="7620167" y="2822849"/>
                  <a:ext cx="457972" cy="458091"/>
                </a:xfrm>
                <a:prstGeom prst="ellipse">
                  <a:avLst/>
                </a:prstGeom>
                <a:solidFill>
                  <a:schemeClr val="accent1">
                    <a:lumMod val="5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82"/>
                  <a:endParaRPr lang="en-US" sz="1300" dirty="0">
                    <a:solidFill>
                      <a:srgbClr val="FFFFFF"/>
                    </a:solidFill>
                  </a:endParaRPr>
                </a:p>
              </p:txBody>
            </p:sp>
            <p:sp>
              <p:nvSpPr>
                <p:cNvPr id="154" name="Freeform 153"/>
                <p:cNvSpPr>
                  <a:spLocks noEditPoints="1"/>
                </p:cNvSpPr>
                <p:nvPr/>
              </p:nvSpPr>
              <p:spPr bwMode="auto">
                <a:xfrm>
                  <a:off x="7662933" y="2862131"/>
                  <a:ext cx="376276" cy="375338"/>
                </a:xfrm>
                <a:custGeom>
                  <a:avLst/>
                  <a:gdLst/>
                  <a:ahLst/>
                  <a:cxnLst>
                    <a:cxn ang="0">
                      <a:pos x="86" y="105"/>
                    </a:cxn>
                    <a:cxn ang="0">
                      <a:pos x="68" y="166"/>
                    </a:cxn>
                    <a:cxn ang="0">
                      <a:pos x="138" y="105"/>
                    </a:cxn>
                    <a:cxn ang="0">
                      <a:pos x="80" y="159"/>
                    </a:cxn>
                    <a:cxn ang="0">
                      <a:pos x="126" y="151"/>
                    </a:cxn>
                    <a:cxn ang="0">
                      <a:pos x="215" y="105"/>
                    </a:cxn>
                    <a:cxn ang="0">
                      <a:pos x="144" y="166"/>
                    </a:cxn>
                    <a:cxn ang="0">
                      <a:pos x="215" y="105"/>
                    </a:cxn>
                    <a:cxn ang="0">
                      <a:pos x="157" y="159"/>
                    </a:cxn>
                    <a:cxn ang="0">
                      <a:pos x="202" y="113"/>
                    </a:cxn>
                    <a:cxn ang="0">
                      <a:pos x="195" y="120"/>
                    </a:cxn>
                    <a:cxn ang="0">
                      <a:pos x="164" y="151"/>
                    </a:cxn>
                    <a:cxn ang="0">
                      <a:pos x="195" y="120"/>
                    </a:cxn>
                    <a:cxn ang="0">
                      <a:pos x="70" y="260"/>
                    </a:cxn>
                    <a:cxn ang="0">
                      <a:pos x="93" y="243"/>
                    </a:cxn>
                    <a:cxn ang="0">
                      <a:pos x="131" y="260"/>
                    </a:cxn>
                    <a:cxn ang="0">
                      <a:pos x="117" y="185"/>
                    </a:cxn>
                    <a:cxn ang="0">
                      <a:pos x="99" y="229"/>
                    </a:cxn>
                    <a:cxn ang="0">
                      <a:pos x="119" y="229"/>
                    </a:cxn>
                    <a:cxn ang="0">
                      <a:pos x="274" y="105"/>
                    </a:cxn>
                    <a:cxn ang="0">
                      <a:pos x="221" y="166"/>
                    </a:cxn>
                    <a:cxn ang="0">
                      <a:pos x="291" y="122"/>
                    </a:cxn>
                    <a:cxn ang="0">
                      <a:pos x="279" y="159"/>
                    </a:cxn>
                    <a:cxn ang="0">
                      <a:pos x="233" y="113"/>
                    </a:cxn>
                    <a:cxn ang="0">
                      <a:pos x="279" y="159"/>
                    </a:cxn>
                    <a:cxn ang="0">
                      <a:pos x="239" y="147"/>
                    </a:cxn>
                    <a:cxn ang="0">
                      <a:pos x="239" y="125"/>
                    </a:cxn>
                    <a:cxn ang="0">
                      <a:pos x="245" y="119"/>
                    </a:cxn>
                    <a:cxn ang="0">
                      <a:pos x="267" y="119"/>
                    </a:cxn>
                    <a:cxn ang="0">
                      <a:pos x="202" y="188"/>
                    </a:cxn>
                    <a:cxn ang="0">
                      <a:pos x="160" y="186"/>
                    </a:cxn>
                    <a:cxn ang="0">
                      <a:pos x="176" y="260"/>
                    </a:cxn>
                    <a:cxn ang="0">
                      <a:pos x="188" y="238"/>
                    </a:cxn>
                    <a:cxn ang="0">
                      <a:pos x="210" y="231"/>
                    </a:cxn>
                    <a:cxn ang="0">
                      <a:pos x="218" y="212"/>
                    </a:cxn>
                    <a:cxn ang="0">
                      <a:pos x="216" y="201"/>
                    </a:cxn>
                    <a:cxn ang="0">
                      <a:pos x="202" y="212"/>
                    </a:cxn>
                    <a:cxn ang="0">
                      <a:pos x="189" y="223"/>
                    </a:cxn>
                    <a:cxn ang="0">
                      <a:pos x="176" y="201"/>
                    </a:cxn>
                    <a:cxn ang="0">
                      <a:pos x="198" y="203"/>
                    </a:cxn>
                    <a:cxn ang="0">
                      <a:pos x="181" y="0"/>
                    </a:cxn>
                    <a:cxn ang="0">
                      <a:pos x="181" y="362"/>
                    </a:cxn>
                    <a:cxn ang="0">
                      <a:pos x="181" y="0"/>
                    </a:cxn>
                    <a:cxn ang="0">
                      <a:pos x="24" y="181"/>
                    </a:cxn>
                    <a:cxn ang="0">
                      <a:pos x="338" y="181"/>
                    </a:cxn>
                    <a:cxn ang="0">
                      <a:pos x="273" y="147"/>
                    </a:cxn>
                    <a:cxn ang="0">
                      <a:pos x="261" y="136"/>
                    </a:cxn>
                    <a:cxn ang="0">
                      <a:pos x="245" y="152"/>
                    </a:cxn>
                    <a:cxn ang="0">
                      <a:pos x="256" y="141"/>
                    </a:cxn>
                    <a:cxn ang="0">
                      <a:pos x="281" y="193"/>
                    </a:cxn>
                    <a:cxn ang="0">
                      <a:pos x="260" y="186"/>
                    </a:cxn>
                    <a:cxn ang="0">
                      <a:pos x="230" y="260"/>
                    </a:cxn>
                    <a:cxn ang="0">
                      <a:pos x="246" y="238"/>
                    </a:cxn>
                    <a:cxn ang="0">
                      <a:pos x="270" y="236"/>
                    </a:cxn>
                    <a:cxn ang="0">
                      <a:pos x="286" y="223"/>
                    </a:cxn>
                    <a:cxn ang="0">
                      <a:pos x="289" y="211"/>
                    </a:cxn>
                    <a:cxn ang="0">
                      <a:pos x="281" y="193"/>
                    </a:cxn>
                    <a:cxn ang="0">
                      <a:pos x="269" y="220"/>
                    </a:cxn>
                    <a:cxn ang="0">
                      <a:pos x="246" y="223"/>
                    </a:cxn>
                    <a:cxn ang="0">
                      <a:pos x="259" y="201"/>
                    </a:cxn>
                    <a:cxn ang="0">
                      <a:pos x="272" y="212"/>
                    </a:cxn>
                  </a:cxnLst>
                  <a:rect l="0" t="0" r="r" b="b"/>
                  <a:pathLst>
                    <a:path w="362" h="362">
                      <a:moveTo>
                        <a:pt x="138" y="105"/>
                      </a:moveTo>
                      <a:cubicBezTo>
                        <a:pt x="86" y="105"/>
                        <a:pt x="86" y="105"/>
                        <a:pt x="86" y="105"/>
                      </a:cubicBezTo>
                      <a:cubicBezTo>
                        <a:pt x="76" y="105"/>
                        <a:pt x="68" y="113"/>
                        <a:pt x="68" y="122"/>
                      </a:cubicBezTo>
                      <a:cubicBezTo>
                        <a:pt x="68" y="166"/>
                        <a:pt x="68" y="166"/>
                        <a:pt x="68" y="166"/>
                      </a:cubicBezTo>
                      <a:cubicBezTo>
                        <a:pt x="138" y="166"/>
                        <a:pt x="138" y="166"/>
                        <a:pt x="138" y="166"/>
                      </a:cubicBezTo>
                      <a:lnTo>
                        <a:pt x="138" y="105"/>
                      </a:lnTo>
                      <a:close/>
                      <a:moveTo>
                        <a:pt x="126" y="159"/>
                      </a:moveTo>
                      <a:cubicBezTo>
                        <a:pt x="80" y="159"/>
                        <a:pt x="80" y="159"/>
                        <a:pt x="80" y="159"/>
                      </a:cubicBezTo>
                      <a:cubicBezTo>
                        <a:pt x="80" y="151"/>
                        <a:pt x="80" y="151"/>
                        <a:pt x="80" y="151"/>
                      </a:cubicBezTo>
                      <a:cubicBezTo>
                        <a:pt x="126" y="151"/>
                        <a:pt x="126" y="151"/>
                        <a:pt x="126" y="151"/>
                      </a:cubicBezTo>
                      <a:lnTo>
                        <a:pt x="126" y="159"/>
                      </a:lnTo>
                      <a:close/>
                      <a:moveTo>
                        <a:pt x="215" y="105"/>
                      </a:moveTo>
                      <a:cubicBezTo>
                        <a:pt x="144" y="105"/>
                        <a:pt x="144" y="105"/>
                        <a:pt x="144" y="105"/>
                      </a:cubicBezTo>
                      <a:cubicBezTo>
                        <a:pt x="144" y="166"/>
                        <a:pt x="144" y="166"/>
                        <a:pt x="144" y="166"/>
                      </a:cubicBezTo>
                      <a:cubicBezTo>
                        <a:pt x="215" y="166"/>
                        <a:pt x="215" y="166"/>
                        <a:pt x="215" y="166"/>
                      </a:cubicBezTo>
                      <a:lnTo>
                        <a:pt x="215" y="105"/>
                      </a:lnTo>
                      <a:close/>
                      <a:moveTo>
                        <a:pt x="202" y="159"/>
                      </a:moveTo>
                      <a:cubicBezTo>
                        <a:pt x="157" y="159"/>
                        <a:pt x="157" y="159"/>
                        <a:pt x="157" y="159"/>
                      </a:cubicBezTo>
                      <a:cubicBezTo>
                        <a:pt x="157" y="113"/>
                        <a:pt x="157" y="113"/>
                        <a:pt x="157" y="113"/>
                      </a:cubicBezTo>
                      <a:cubicBezTo>
                        <a:pt x="202" y="113"/>
                        <a:pt x="202" y="113"/>
                        <a:pt x="202" y="113"/>
                      </a:cubicBezTo>
                      <a:lnTo>
                        <a:pt x="202" y="159"/>
                      </a:lnTo>
                      <a:close/>
                      <a:moveTo>
                        <a:pt x="195" y="120"/>
                      </a:moveTo>
                      <a:cubicBezTo>
                        <a:pt x="164" y="120"/>
                        <a:pt x="164" y="120"/>
                        <a:pt x="164" y="120"/>
                      </a:cubicBezTo>
                      <a:cubicBezTo>
                        <a:pt x="164" y="151"/>
                        <a:pt x="164" y="151"/>
                        <a:pt x="164" y="151"/>
                      </a:cubicBezTo>
                      <a:cubicBezTo>
                        <a:pt x="195" y="151"/>
                        <a:pt x="195" y="151"/>
                        <a:pt x="195" y="151"/>
                      </a:cubicBezTo>
                      <a:lnTo>
                        <a:pt x="195" y="120"/>
                      </a:lnTo>
                      <a:close/>
                      <a:moveTo>
                        <a:pt x="102" y="185"/>
                      </a:moveTo>
                      <a:cubicBezTo>
                        <a:pt x="70" y="260"/>
                        <a:pt x="70" y="260"/>
                        <a:pt x="70" y="260"/>
                      </a:cubicBezTo>
                      <a:cubicBezTo>
                        <a:pt x="87" y="260"/>
                        <a:pt x="87" y="260"/>
                        <a:pt x="87" y="260"/>
                      </a:cubicBezTo>
                      <a:cubicBezTo>
                        <a:pt x="93" y="243"/>
                        <a:pt x="93" y="243"/>
                        <a:pt x="93" y="243"/>
                      </a:cubicBezTo>
                      <a:cubicBezTo>
                        <a:pt x="125" y="243"/>
                        <a:pt x="125" y="243"/>
                        <a:pt x="125" y="243"/>
                      </a:cubicBezTo>
                      <a:cubicBezTo>
                        <a:pt x="131" y="260"/>
                        <a:pt x="131" y="260"/>
                        <a:pt x="131" y="260"/>
                      </a:cubicBezTo>
                      <a:cubicBezTo>
                        <a:pt x="148" y="260"/>
                        <a:pt x="148" y="260"/>
                        <a:pt x="148" y="260"/>
                      </a:cubicBezTo>
                      <a:cubicBezTo>
                        <a:pt x="117" y="185"/>
                        <a:pt x="117" y="185"/>
                        <a:pt x="117" y="185"/>
                      </a:cubicBezTo>
                      <a:lnTo>
                        <a:pt x="102" y="185"/>
                      </a:lnTo>
                      <a:close/>
                      <a:moveTo>
                        <a:pt x="99" y="229"/>
                      </a:moveTo>
                      <a:cubicBezTo>
                        <a:pt x="109" y="205"/>
                        <a:pt x="109" y="205"/>
                        <a:pt x="109" y="205"/>
                      </a:cubicBezTo>
                      <a:cubicBezTo>
                        <a:pt x="119" y="229"/>
                        <a:pt x="119" y="229"/>
                        <a:pt x="119" y="229"/>
                      </a:cubicBezTo>
                      <a:lnTo>
                        <a:pt x="99" y="229"/>
                      </a:lnTo>
                      <a:close/>
                      <a:moveTo>
                        <a:pt x="274" y="105"/>
                      </a:moveTo>
                      <a:cubicBezTo>
                        <a:pt x="221" y="105"/>
                        <a:pt x="221" y="105"/>
                        <a:pt x="221" y="105"/>
                      </a:cubicBezTo>
                      <a:cubicBezTo>
                        <a:pt x="221" y="166"/>
                        <a:pt x="221" y="166"/>
                        <a:pt x="221" y="166"/>
                      </a:cubicBezTo>
                      <a:cubicBezTo>
                        <a:pt x="291" y="166"/>
                        <a:pt x="291" y="166"/>
                        <a:pt x="291" y="166"/>
                      </a:cubicBezTo>
                      <a:cubicBezTo>
                        <a:pt x="291" y="122"/>
                        <a:pt x="291" y="122"/>
                        <a:pt x="291" y="122"/>
                      </a:cubicBezTo>
                      <a:cubicBezTo>
                        <a:pt x="291" y="113"/>
                        <a:pt x="284" y="105"/>
                        <a:pt x="274" y="105"/>
                      </a:cubicBezTo>
                      <a:close/>
                      <a:moveTo>
                        <a:pt x="279" y="159"/>
                      </a:moveTo>
                      <a:cubicBezTo>
                        <a:pt x="233" y="159"/>
                        <a:pt x="233" y="159"/>
                        <a:pt x="233" y="159"/>
                      </a:cubicBezTo>
                      <a:cubicBezTo>
                        <a:pt x="233" y="113"/>
                        <a:pt x="233" y="113"/>
                        <a:pt x="233" y="113"/>
                      </a:cubicBezTo>
                      <a:cubicBezTo>
                        <a:pt x="279" y="113"/>
                        <a:pt x="279" y="113"/>
                        <a:pt x="279" y="113"/>
                      </a:cubicBezTo>
                      <a:lnTo>
                        <a:pt x="279" y="159"/>
                      </a:lnTo>
                      <a:close/>
                      <a:moveTo>
                        <a:pt x="239" y="125"/>
                      </a:moveTo>
                      <a:cubicBezTo>
                        <a:pt x="239" y="147"/>
                        <a:pt x="239" y="147"/>
                        <a:pt x="239" y="147"/>
                      </a:cubicBezTo>
                      <a:cubicBezTo>
                        <a:pt x="250" y="136"/>
                        <a:pt x="250" y="136"/>
                        <a:pt x="250" y="136"/>
                      </a:cubicBezTo>
                      <a:lnTo>
                        <a:pt x="239" y="125"/>
                      </a:lnTo>
                      <a:close/>
                      <a:moveTo>
                        <a:pt x="267" y="119"/>
                      </a:moveTo>
                      <a:cubicBezTo>
                        <a:pt x="245" y="119"/>
                        <a:pt x="245" y="119"/>
                        <a:pt x="245" y="119"/>
                      </a:cubicBezTo>
                      <a:cubicBezTo>
                        <a:pt x="256" y="130"/>
                        <a:pt x="256" y="130"/>
                        <a:pt x="256" y="130"/>
                      </a:cubicBezTo>
                      <a:lnTo>
                        <a:pt x="267" y="119"/>
                      </a:lnTo>
                      <a:close/>
                      <a:moveTo>
                        <a:pt x="211" y="193"/>
                      </a:moveTo>
                      <a:cubicBezTo>
                        <a:pt x="208" y="191"/>
                        <a:pt x="205" y="189"/>
                        <a:pt x="202" y="188"/>
                      </a:cubicBezTo>
                      <a:cubicBezTo>
                        <a:pt x="198" y="187"/>
                        <a:pt x="194" y="186"/>
                        <a:pt x="190" y="186"/>
                      </a:cubicBezTo>
                      <a:cubicBezTo>
                        <a:pt x="160" y="186"/>
                        <a:pt x="160" y="186"/>
                        <a:pt x="160" y="186"/>
                      </a:cubicBezTo>
                      <a:cubicBezTo>
                        <a:pt x="160" y="260"/>
                        <a:pt x="160" y="260"/>
                        <a:pt x="160" y="260"/>
                      </a:cubicBezTo>
                      <a:cubicBezTo>
                        <a:pt x="176" y="260"/>
                        <a:pt x="176" y="260"/>
                        <a:pt x="176" y="260"/>
                      </a:cubicBezTo>
                      <a:cubicBezTo>
                        <a:pt x="176" y="238"/>
                        <a:pt x="176" y="238"/>
                        <a:pt x="176" y="238"/>
                      </a:cubicBezTo>
                      <a:cubicBezTo>
                        <a:pt x="188" y="238"/>
                        <a:pt x="188" y="238"/>
                        <a:pt x="188" y="238"/>
                      </a:cubicBezTo>
                      <a:cubicBezTo>
                        <a:pt x="193" y="238"/>
                        <a:pt x="196" y="237"/>
                        <a:pt x="200" y="236"/>
                      </a:cubicBezTo>
                      <a:cubicBezTo>
                        <a:pt x="204" y="235"/>
                        <a:pt x="207" y="233"/>
                        <a:pt x="210" y="231"/>
                      </a:cubicBezTo>
                      <a:cubicBezTo>
                        <a:pt x="212" y="229"/>
                        <a:pt x="214" y="226"/>
                        <a:pt x="216" y="223"/>
                      </a:cubicBezTo>
                      <a:cubicBezTo>
                        <a:pt x="217" y="220"/>
                        <a:pt x="218" y="216"/>
                        <a:pt x="218" y="212"/>
                      </a:cubicBezTo>
                      <a:cubicBezTo>
                        <a:pt x="218" y="211"/>
                        <a:pt x="218" y="211"/>
                        <a:pt x="218" y="211"/>
                      </a:cubicBezTo>
                      <a:cubicBezTo>
                        <a:pt x="218" y="208"/>
                        <a:pt x="218" y="204"/>
                        <a:pt x="216" y="201"/>
                      </a:cubicBezTo>
                      <a:cubicBezTo>
                        <a:pt x="215" y="198"/>
                        <a:pt x="213" y="195"/>
                        <a:pt x="211" y="193"/>
                      </a:cubicBezTo>
                      <a:close/>
                      <a:moveTo>
                        <a:pt x="202" y="212"/>
                      </a:moveTo>
                      <a:cubicBezTo>
                        <a:pt x="202" y="215"/>
                        <a:pt x="201" y="218"/>
                        <a:pt x="198" y="220"/>
                      </a:cubicBezTo>
                      <a:cubicBezTo>
                        <a:pt x="196" y="222"/>
                        <a:pt x="193" y="223"/>
                        <a:pt x="189" y="223"/>
                      </a:cubicBezTo>
                      <a:cubicBezTo>
                        <a:pt x="176" y="223"/>
                        <a:pt x="176" y="223"/>
                        <a:pt x="176" y="223"/>
                      </a:cubicBezTo>
                      <a:cubicBezTo>
                        <a:pt x="176" y="201"/>
                        <a:pt x="176" y="201"/>
                        <a:pt x="176" y="201"/>
                      </a:cubicBezTo>
                      <a:cubicBezTo>
                        <a:pt x="189" y="201"/>
                        <a:pt x="189" y="201"/>
                        <a:pt x="189" y="201"/>
                      </a:cubicBezTo>
                      <a:cubicBezTo>
                        <a:pt x="193" y="201"/>
                        <a:pt x="196" y="202"/>
                        <a:pt x="198" y="203"/>
                      </a:cubicBezTo>
                      <a:cubicBezTo>
                        <a:pt x="201" y="205"/>
                        <a:pt x="202" y="208"/>
                        <a:pt x="202" y="212"/>
                      </a:cubicBezTo>
                      <a:close/>
                      <a:moveTo>
                        <a:pt x="181" y="0"/>
                      </a:moveTo>
                      <a:cubicBezTo>
                        <a:pt x="81" y="0"/>
                        <a:pt x="0" y="81"/>
                        <a:pt x="0" y="181"/>
                      </a:cubicBezTo>
                      <a:cubicBezTo>
                        <a:pt x="0" y="281"/>
                        <a:pt x="81" y="362"/>
                        <a:pt x="181" y="362"/>
                      </a:cubicBezTo>
                      <a:cubicBezTo>
                        <a:pt x="281" y="362"/>
                        <a:pt x="362" y="281"/>
                        <a:pt x="362" y="181"/>
                      </a:cubicBezTo>
                      <a:cubicBezTo>
                        <a:pt x="362" y="81"/>
                        <a:pt x="281" y="0"/>
                        <a:pt x="181" y="0"/>
                      </a:cubicBezTo>
                      <a:close/>
                      <a:moveTo>
                        <a:pt x="181" y="338"/>
                      </a:moveTo>
                      <a:cubicBezTo>
                        <a:pt x="94" y="338"/>
                        <a:pt x="24" y="268"/>
                        <a:pt x="24" y="181"/>
                      </a:cubicBezTo>
                      <a:cubicBezTo>
                        <a:pt x="24" y="95"/>
                        <a:pt x="94" y="24"/>
                        <a:pt x="181" y="24"/>
                      </a:cubicBezTo>
                      <a:cubicBezTo>
                        <a:pt x="268" y="24"/>
                        <a:pt x="338" y="95"/>
                        <a:pt x="338" y="181"/>
                      </a:cubicBezTo>
                      <a:cubicBezTo>
                        <a:pt x="338" y="268"/>
                        <a:pt x="268" y="338"/>
                        <a:pt x="181" y="338"/>
                      </a:cubicBezTo>
                      <a:close/>
                      <a:moveTo>
                        <a:pt x="273" y="147"/>
                      </a:moveTo>
                      <a:cubicBezTo>
                        <a:pt x="273" y="124"/>
                        <a:pt x="273" y="124"/>
                        <a:pt x="273" y="124"/>
                      </a:cubicBezTo>
                      <a:cubicBezTo>
                        <a:pt x="261" y="136"/>
                        <a:pt x="261" y="136"/>
                        <a:pt x="261" y="136"/>
                      </a:cubicBezTo>
                      <a:lnTo>
                        <a:pt x="273" y="147"/>
                      </a:lnTo>
                      <a:close/>
                      <a:moveTo>
                        <a:pt x="245" y="152"/>
                      </a:moveTo>
                      <a:cubicBezTo>
                        <a:pt x="267" y="152"/>
                        <a:pt x="267" y="152"/>
                        <a:pt x="267" y="152"/>
                      </a:cubicBezTo>
                      <a:cubicBezTo>
                        <a:pt x="256" y="141"/>
                        <a:pt x="256" y="141"/>
                        <a:pt x="256" y="141"/>
                      </a:cubicBezTo>
                      <a:lnTo>
                        <a:pt x="245" y="152"/>
                      </a:lnTo>
                      <a:close/>
                      <a:moveTo>
                        <a:pt x="281" y="193"/>
                      </a:moveTo>
                      <a:cubicBezTo>
                        <a:pt x="279" y="191"/>
                        <a:pt x="276" y="189"/>
                        <a:pt x="272" y="188"/>
                      </a:cubicBezTo>
                      <a:cubicBezTo>
                        <a:pt x="269" y="187"/>
                        <a:pt x="265" y="186"/>
                        <a:pt x="260" y="186"/>
                      </a:cubicBezTo>
                      <a:cubicBezTo>
                        <a:pt x="230" y="186"/>
                        <a:pt x="230" y="186"/>
                        <a:pt x="230" y="186"/>
                      </a:cubicBezTo>
                      <a:cubicBezTo>
                        <a:pt x="230" y="260"/>
                        <a:pt x="230" y="260"/>
                        <a:pt x="230" y="260"/>
                      </a:cubicBezTo>
                      <a:cubicBezTo>
                        <a:pt x="246" y="260"/>
                        <a:pt x="246" y="260"/>
                        <a:pt x="246" y="260"/>
                      </a:cubicBezTo>
                      <a:cubicBezTo>
                        <a:pt x="246" y="238"/>
                        <a:pt x="246" y="238"/>
                        <a:pt x="246" y="238"/>
                      </a:cubicBezTo>
                      <a:cubicBezTo>
                        <a:pt x="259" y="238"/>
                        <a:pt x="259" y="238"/>
                        <a:pt x="259" y="238"/>
                      </a:cubicBezTo>
                      <a:cubicBezTo>
                        <a:pt x="263" y="238"/>
                        <a:pt x="267" y="237"/>
                        <a:pt x="270" y="236"/>
                      </a:cubicBezTo>
                      <a:cubicBezTo>
                        <a:pt x="274" y="235"/>
                        <a:pt x="277" y="233"/>
                        <a:pt x="280" y="231"/>
                      </a:cubicBezTo>
                      <a:cubicBezTo>
                        <a:pt x="283" y="229"/>
                        <a:pt x="285" y="226"/>
                        <a:pt x="286" y="223"/>
                      </a:cubicBezTo>
                      <a:cubicBezTo>
                        <a:pt x="288" y="220"/>
                        <a:pt x="289" y="216"/>
                        <a:pt x="289" y="212"/>
                      </a:cubicBezTo>
                      <a:cubicBezTo>
                        <a:pt x="289" y="211"/>
                        <a:pt x="289" y="211"/>
                        <a:pt x="289" y="211"/>
                      </a:cubicBezTo>
                      <a:cubicBezTo>
                        <a:pt x="289" y="208"/>
                        <a:pt x="288" y="204"/>
                        <a:pt x="287" y="201"/>
                      </a:cubicBezTo>
                      <a:cubicBezTo>
                        <a:pt x="285" y="198"/>
                        <a:pt x="284" y="195"/>
                        <a:pt x="281" y="193"/>
                      </a:cubicBezTo>
                      <a:close/>
                      <a:moveTo>
                        <a:pt x="272" y="212"/>
                      </a:moveTo>
                      <a:cubicBezTo>
                        <a:pt x="272" y="215"/>
                        <a:pt x="271" y="218"/>
                        <a:pt x="269" y="220"/>
                      </a:cubicBezTo>
                      <a:cubicBezTo>
                        <a:pt x="267" y="222"/>
                        <a:pt x="263" y="223"/>
                        <a:pt x="259" y="223"/>
                      </a:cubicBezTo>
                      <a:cubicBezTo>
                        <a:pt x="246" y="223"/>
                        <a:pt x="246" y="223"/>
                        <a:pt x="246" y="223"/>
                      </a:cubicBezTo>
                      <a:cubicBezTo>
                        <a:pt x="246" y="201"/>
                        <a:pt x="246" y="201"/>
                        <a:pt x="246" y="201"/>
                      </a:cubicBezTo>
                      <a:cubicBezTo>
                        <a:pt x="259" y="201"/>
                        <a:pt x="259" y="201"/>
                        <a:pt x="259" y="201"/>
                      </a:cubicBezTo>
                      <a:cubicBezTo>
                        <a:pt x="263" y="201"/>
                        <a:pt x="266" y="202"/>
                        <a:pt x="269" y="203"/>
                      </a:cubicBezTo>
                      <a:cubicBezTo>
                        <a:pt x="271" y="205"/>
                        <a:pt x="272" y="208"/>
                        <a:pt x="272" y="212"/>
                      </a:cubicBezTo>
                      <a:close/>
                    </a:path>
                  </a:pathLst>
                </a:custGeom>
                <a:solidFill>
                  <a:srgbClr val="FFFFFF"/>
                </a:solidFill>
                <a:ln w="25400" cap="flat">
                  <a:noFill/>
                  <a:round/>
                  <a:headEnd type="none" w="med" len="med"/>
                  <a:tailEnd type="none" w="med" len="med"/>
                </a:ln>
                <a:effectLst/>
              </p:spPr>
              <p:txBody>
                <a:bodyPr lIns="0" tIns="0" rIns="0" bIns="0"/>
                <a:lstStyle>
                  <a:defPPr>
                    <a:defRPr lang="en-US"/>
                  </a:defPPr>
                  <a:lvl1pPr marL="0" algn="l" defTabSz="455936" rtl="0" eaLnBrk="1" latinLnBrk="0" hangingPunct="1">
                    <a:defRPr sz="1800" kern="1200">
                      <a:solidFill>
                        <a:schemeClr val="tx1"/>
                      </a:solidFill>
                      <a:latin typeface="+mn-lt"/>
                      <a:ea typeface="+mn-ea"/>
                      <a:cs typeface="+mn-cs"/>
                    </a:defRPr>
                  </a:lvl1pPr>
                  <a:lvl2pPr marL="455936" algn="l" defTabSz="455936" rtl="0" eaLnBrk="1" latinLnBrk="0" hangingPunct="1">
                    <a:defRPr sz="1800" kern="1200">
                      <a:solidFill>
                        <a:schemeClr val="tx1"/>
                      </a:solidFill>
                      <a:latin typeface="+mn-lt"/>
                      <a:ea typeface="+mn-ea"/>
                      <a:cs typeface="+mn-cs"/>
                    </a:defRPr>
                  </a:lvl2pPr>
                  <a:lvl3pPr marL="911879" algn="l" defTabSz="455936" rtl="0" eaLnBrk="1" latinLnBrk="0" hangingPunct="1">
                    <a:defRPr sz="1800" kern="1200">
                      <a:solidFill>
                        <a:schemeClr val="tx1"/>
                      </a:solidFill>
                      <a:latin typeface="+mn-lt"/>
                      <a:ea typeface="+mn-ea"/>
                      <a:cs typeface="+mn-cs"/>
                    </a:defRPr>
                  </a:lvl3pPr>
                  <a:lvl4pPr marL="1367816" algn="l" defTabSz="455936" rtl="0" eaLnBrk="1" latinLnBrk="0" hangingPunct="1">
                    <a:defRPr sz="1800" kern="1200">
                      <a:solidFill>
                        <a:schemeClr val="tx1"/>
                      </a:solidFill>
                      <a:latin typeface="+mn-lt"/>
                      <a:ea typeface="+mn-ea"/>
                      <a:cs typeface="+mn-cs"/>
                    </a:defRPr>
                  </a:lvl4pPr>
                  <a:lvl5pPr marL="1823755" algn="l" defTabSz="455936" rtl="0" eaLnBrk="1" latinLnBrk="0" hangingPunct="1">
                    <a:defRPr sz="1800" kern="1200">
                      <a:solidFill>
                        <a:schemeClr val="tx1"/>
                      </a:solidFill>
                      <a:latin typeface="+mn-lt"/>
                      <a:ea typeface="+mn-ea"/>
                      <a:cs typeface="+mn-cs"/>
                    </a:defRPr>
                  </a:lvl5pPr>
                  <a:lvl6pPr marL="2279683" algn="l" defTabSz="455936" rtl="0" eaLnBrk="1" latinLnBrk="0" hangingPunct="1">
                    <a:defRPr sz="1800" kern="1200">
                      <a:solidFill>
                        <a:schemeClr val="tx1"/>
                      </a:solidFill>
                      <a:latin typeface="+mn-lt"/>
                      <a:ea typeface="+mn-ea"/>
                      <a:cs typeface="+mn-cs"/>
                    </a:defRPr>
                  </a:lvl6pPr>
                  <a:lvl7pPr marL="2735624" algn="l" defTabSz="455936" rtl="0" eaLnBrk="1" latinLnBrk="0" hangingPunct="1">
                    <a:defRPr sz="1800" kern="1200">
                      <a:solidFill>
                        <a:schemeClr val="tx1"/>
                      </a:solidFill>
                      <a:latin typeface="+mn-lt"/>
                      <a:ea typeface="+mn-ea"/>
                      <a:cs typeface="+mn-cs"/>
                    </a:defRPr>
                  </a:lvl7pPr>
                  <a:lvl8pPr marL="3191556" algn="l" defTabSz="455936" rtl="0" eaLnBrk="1" latinLnBrk="0" hangingPunct="1">
                    <a:defRPr sz="1800" kern="1200">
                      <a:solidFill>
                        <a:schemeClr val="tx1"/>
                      </a:solidFill>
                      <a:latin typeface="+mn-lt"/>
                      <a:ea typeface="+mn-ea"/>
                      <a:cs typeface="+mn-cs"/>
                    </a:defRPr>
                  </a:lvl8pPr>
                  <a:lvl9pPr marL="3647484" algn="l" defTabSz="455936" rtl="0" eaLnBrk="1" latinLnBrk="0" hangingPunct="1">
                    <a:defRPr sz="1800" kern="1200">
                      <a:solidFill>
                        <a:schemeClr val="tx1"/>
                      </a:solidFill>
                      <a:latin typeface="+mn-lt"/>
                      <a:ea typeface="+mn-ea"/>
                      <a:cs typeface="+mn-cs"/>
                    </a:defRPr>
                  </a:lvl9pPr>
                </a:lstStyle>
                <a:p>
                  <a:pPr defTabSz="456140" eaLnBrk="0" hangingPunct="0">
                    <a:lnSpc>
                      <a:spcPct val="90000"/>
                    </a:lnSpc>
                    <a:defRPr/>
                  </a:pPr>
                  <a:endParaRPr lang="en-US" sz="1300" kern="0" dirty="0">
                    <a:solidFill>
                      <a:srgbClr val="00B0F0"/>
                    </a:solidFill>
                  </a:endParaRPr>
                </a:p>
              </p:txBody>
            </p:sp>
          </p:grpSp>
        </p:grpSp>
      </p:grpSp>
      <p:grpSp>
        <p:nvGrpSpPr>
          <p:cNvPr id="7" name="Group 6"/>
          <p:cNvGrpSpPr/>
          <p:nvPr/>
        </p:nvGrpSpPr>
        <p:grpSpPr>
          <a:xfrm>
            <a:off x="239181" y="1840722"/>
            <a:ext cx="6017543" cy="3748612"/>
            <a:chOff x="317395" y="2454041"/>
            <a:chExt cx="8025480" cy="4999451"/>
          </a:xfrm>
        </p:grpSpPr>
        <p:sp>
          <p:nvSpPr>
            <p:cNvPr id="160" name="Oval 159"/>
            <p:cNvSpPr/>
            <p:nvPr/>
          </p:nvSpPr>
          <p:spPr>
            <a:xfrm>
              <a:off x="317395" y="2454041"/>
              <a:ext cx="8025480" cy="4999451"/>
            </a:xfrm>
            <a:prstGeom prst="ellipse">
              <a:avLst/>
            </a:prstGeom>
            <a:solidFill>
              <a:srgbClr val="0070C0"/>
            </a:solidFill>
            <a:ln w="15875"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rgbClr val="FFFFFF"/>
                </a:solidFill>
              </a:endParaRPr>
            </a:p>
          </p:txBody>
        </p:sp>
        <p:grpSp>
          <p:nvGrpSpPr>
            <p:cNvPr id="5" name="Group 4"/>
            <p:cNvGrpSpPr/>
            <p:nvPr/>
          </p:nvGrpSpPr>
          <p:grpSpPr>
            <a:xfrm>
              <a:off x="5084438" y="3305650"/>
              <a:ext cx="2104944" cy="1733521"/>
              <a:chOff x="5084438" y="3305650"/>
              <a:chExt cx="2104944" cy="1733521"/>
            </a:xfrm>
          </p:grpSpPr>
          <p:grpSp>
            <p:nvGrpSpPr>
              <p:cNvPr id="34" name="Group 33"/>
              <p:cNvGrpSpPr/>
              <p:nvPr/>
            </p:nvGrpSpPr>
            <p:grpSpPr>
              <a:xfrm>
                <a:off x="5084438" y="3305650"/>
                <a:ext cx="2104944" cy="1733521"/>
                <a:chOff x="3958949" y="2479236"/>
                <a:chExt cx="1578708" cy="1300141"/>
              </a:xfrm>
            </p:grpSpPr>
            <p:sp>
              <p:nvSpPr>
                <p:cNvPr id="21" name="Donut 20"/>
                <p:cNvSpPr/>
                <p:nvPr/>
              </p:nvSpPr>
              <p:spPr bwMode="auto">
                <a:xfrm>
                  <a:off x="4206240" y="2674194"/>
                  <a:ext cx="1051560" cy="1051560"/>
                </a:xfrm>
                <a:prstGeom prst="donut">
                  <a:avLst>
                    <a:gd name="adj" fmla="val 903"/>
                  </a:avLst>
                </a:prstGeom>
                <a:solidFill>
                  <a:schemeClr val="bg1"/>
                </a:solidFill>
                <a:ln w="12700" cap="flat">
                  <a:noFill/>
                  <a:miter lim="800000"/>
                  <a:headEnd type="none" w="med" len="med"/>
                  <a:tailEnd type="none" w="med" len="med"/>
                </a:ln>
              </p:spPr>
              <p:txBody>
                <a:bodyPr lIns="68563" tIns="34281" rIns="68563" bIns="34281" rtlCol="0" anchor="ctr"/>
                <a:lstStyle/>
                <a:p>
                  <a:pPr algn="ctr" defTabSz="513983"/>
                  <a:endParaRPr lang="en-US" sz="1400" dirty="0">
                    <a:solidFill>
                      <a:srgbClr val="FFFFFF"/>
                    </a:solidFill>
                    <a:ea typeface="Arial" pitchFamily="-107" charset="0"/>
                    <a:cs typeface="Arial" pitchFamily="-107" charset="0"/>
                    <a:sym typeface="Arial" pitchFamily="-107" charset="0"/>
                  </a:endParaRPr>
                </a:p>
              </p:txBody>
            </p:sp>
            <p:grpSp>
              <p:nvGrpSpPr>
                <p:cNvPr id="130" name="Group 129"/>
                <p:cNvGrpSpPr/>
                <p:nvPr/>
              </p:nvGrpSpPr>
              <p:grpSpPr>
                <a:xfrm>
                  <a:off x="3958949" y="2479236"/>
                  <a:ext cx="1578708" cy="1300141"/>
                  <a:chOff x="5942670" y="1596952"/>
                  <a:chExt cx="2536560" cy="2100902"/>
                </a:xfrm>
              </p:grpSpPr>
              <p:grpSp>
                <p:nvGrpSpPr>
                  <p:cNvPr id="131" name="Group 130"/>
                  <p:cNvGrpSpPr/>
                  <p:nvPr/>
                </p:nvGrpSpPr>
                <p:grpSpPr>
                  <a:xfrm>
                    <a:off x="5942670" y="1596952"/>
                    <a:ext cx="2536560" cy="2100902"/>
                    <a:chOff x="-1628905" y="1027972"/>
                    <a:chExt cx="3720306" cy="3081338"/>
                  </a:xfrm>
                </p:grpSpPr>
                <p:sp>
                  <p:nvSpPr>
                    <p:cNvPr id="157" name="Oval 15"/>
                    <p:cNvSpPr>
                      <a:spLocks noChangeArrowheads="1"/>
                    </p:cNvSpPr>
                    <p:nvPr/>
                  </p:nvSpPr>
                  <p:spPr bwMode="auto">
                    <a:xfrm>
                      <a:off x="718214" y="2736122"/>
                      <a:ext cx="1373187" cy="1373188"/>
                    </a:xfrm>
                    <a:prstGeom prst="ellipse">
                      <a:avLst/>
                    </a:prstGeom>
                    <a:solidFill>
                      <a:schemeClr val="accent1">
                        <a:lumMod val="50000"/>
                      </a:schemeClr>
                    </a:solidFill>
                    <a:ln w="12700">
                      <a:solidFill>
                        <a:schemeClr val="bg1"/>
                      </a:solidFill>
                    </a:ln>
                  </p:spPr>
                  <p:txBody>
                    <a:bodyPr vert="horz" wrap="square" lIns="68563" tIns="34281" rIns="68563" bIns="34281" numCol="1" anchor="t" anchorCtr="0" compatLnSpc="1">
                      <a:prstTxWarp prst="textNoShape">
                        <a:avLst/>
                      </a:prstTxWarp>
                    </a:bodyPr>
                    <a:lstStyle/>
                    <a:p>
                      <a:endParaRPr lang="en-US" sz="1100" dirty="0">
                        <a:solidFill>
                          <a:srgbClr val="676767"/>
                        </a:solidFill>
                      </a:endParaRPr>
                    </a:p>
                  </p:txBody>
                </p:sp>
                <p:sp>
                  <p:nvSpPr>
                    <p:cNvPr id="158" name="Oval 16"/>
                    <p:cNvSpPr>
                      <a:spLocks noChangeArrowheads="1"/>
                    </p:cNvSpPr>
                    <p:nvPr/>
                  </p:nvSpPr>
                  <p:spPr bwMode="auto">
                    <a:xfrm>
                      <a:off x="-453361" y="1027972"/>
                      <a:ext cx="1385887" cy="1373188"/>
                    </a:xfrm>
                    <a:prstGeom prst="ellipse">
                      <a:avLst/>
                    </a:prstGeom>
                    <a:solidFill>
                      <a:schemeClr val="accent1">
                        <a:lumMod val="50000"/>
                      </a:schemeClr>
                    </a:solidFill>
                    <a:ln w="12700">
                      <a:solidFill>
                        <a:schemeClr val="bg1"/>
                      </a:solidFill>
                    </a:ln>
                  </p:spPr>
                  <p:txBody>
                    <a:bodyPr vert="horz" wrap="square" lIns="68563" tIns="34281" rIns="68563" bIns="34281" numCol="1" anchor="t" anchorCtr="0" compatLnSpc="1">
                      <a:prstTxWarp prst="textNoShape">
                        <a:avLst/>
                      </a:prstTxWarp>
                    </a:bodyPr>
                    <a:lstStyle/>
                    <a:p>
                      <a:endParaRPr lang="en-US" sz="1100" dirty="0">
                        <a:solidFill>
                          <a:srgbClr val="676767"/>
                        </a:solidFill>
                      </a:endParaRPr>
                    </a:p>
                  </p:txBody>
                </p:sp>
                <p:sp>
                  <p:nvSpPr>
                    <p:cNvPr id="159" name="Oval 15"/>
                    <p:cNvSpPr>
                      <a:spLocks noChangeArrowheads="1"/>
                    </p:cNvSpPr>
                    <p:nvPr/>
                  </p:nvSpPr>
                  <p:spPr bwMode="auto">
                    <a:xfrm>
                      <a:off x="-1628905" y="2736122"/>
                      <a:ext cx="1373187" cy="1373188"/>
                    </a:xfrm>
                    <a:prstGeom prst="ellipse">
                      <a:avLst/>
                    </a:prstGeom>
                    <a:solidFill>
                      <a:schemeClr val="accent1">
                        <a:lumMod val="50000"/>
                      </a:schemeClr>
                    </a:solidFill>
                    <a:ln w="12700">
                      <a:solidFill>
                        <a:schemeClr val="bg1"/>
                      </a:solidFill>
                    </a:ln>
                  </p:spPr>
                  <p:txBody>
                    <a:bodyPr vert="horz" wrap="square" lIns="68563" tIns="34281" rIns="68563" bIns="34281" numCol="1" anchor="t" anchorCtr="0" compatLnSpc="1">
                      <a:prstTxWarp prst="textNoShape">
                        <a:avLst/>
                      </a:prstTxWarp>
                    </a:bodyPr>
                    <a:lstStyle/>
                    <a:p>
                      <a:endParaRPr lang="en-US" sz="1100" dirty="0">
                        <a:solidFill>
                          <a:srgbClr val="676767"/>
                        </a:solidFill>
                      </a:endParaRPr>
                    </a:p>
                  </p:txBody>
                </p:sp>
              </p:grpSp>
              <p:sp>
                <p:nvSpPr>
                  <p:cNvPr id="132" name="TextBox 131"/>
                  <p:cNvSpPr txBox="1"/>
                  <p:nvPr/>
                </p:nvSpPr>
                <p:spPr>
                  <a:xfrm>
                    <a:off x="6808890" y="1836225"/>
                    <a:ext cx="839975" cy="447720"/>
                  </a:xfrm>
                  <a:prstGeom prst="rect">
                    <a:avLst/>
                  </a:prstGeom>
                  <a:noFill/>
                </p:spPr>
                <p:txBody>
                  <a:bodyPr wrap="none" rtlCol="0" anchor="ctr">
                    <a:spAutoFit/>
                  </a:bodyPr>
                  <a:lstStyle/>
                  <a:p>
                    <a:pPr algn="ctr" defTabSz="913212"/>
                    <a:r>
                      <a:rPr lang="en-US" sz="1200" b="1" spc="-75" dirty="0">
                        <a:solidFill>
                          <a:srgbClr val="FFFFFF"/>
                        </a:solidFill>
                      </a:rPr>
                      <a:t>SaaS</a:t>
                    </a:r>
                  </a:p>
                </p:txBody>
              </p:sp>
              <p:sp>
                <p:nvSpPr>
                  <p:cNvPr id="133" name="TextBox 132"/>
                  <p:cNvSpPr txBox="1"/>
                  <p:nvPr/>
                </p:nvSpPr>
                <p:spPr>
                  <a:xfrm>
                    <a:off x="5975665" y="3008555"/>
                    <a:ext cx="839975" cy="447720"/>
                  </a:xfrm>
                  <a:prstGeom prst="rect">
                    <a:avLst/>
                  </a:prstGeom>
                  <a:noFill/>
                </p:spPr>
                <p:txBody>
                  <a:bodyPr wrap="none" rtlCol="0" anchor="ctr">
                    <a:spAutoFit/>
                  </a:bodyPr>
                  <a:lstStyle/>
                  <a:p>
                    <a:pPr algn="ctr" defTabSz="913212"/>
                    <a:r>
                      <a:rPr lang="en-US" sz="1200" b="1" spc="-75" dirty="0">
                        <a:solidFill>
                          <a:srgbClr val="FFFFFF"/>
                        </a:solidFill>
                      </a:rPr>
                      <a:t>PaaS</a:t>
                    </a:r>
                  </a:p>
                </p:txBody>
              </p:sp>
              <p:sp>
                <p:nvSpPr>
                  <p:cNvPr id="136" name="TextBox 135"/>
                  <p:cNvSpPr txBox="1"/>
                  <p:nvPr/>
                </p:nvSpPr>
                <p:spPr>
                  <a:xfrm>
                    <a:off x="7646836" y="2992214"/>
                    <a:ext cx="743728" cy="447720"/>
                  </a:xfrm>
                  <a:prstGeom prst="rect">
                    <a:avLst/>
                  </a:prstGeom>
                  <a:noFill/>
                </p:spPr>
                <p:txBody>
                  <a:bodyPr wrap="none" rtlCol="0" anchor="ctr">
                    <a:spAutoFit/>
                  </a:bodyPr>
                  <a:lstStyle/>
                  <a:p>
                    <a:pPr algn="ctr" defTabSz="913212"/>
                    <a:r>
                      <a:rPr lang="en-US" sz="1200" b="1" spc="-75" dirty="0">
                        <a:solidFill>
                          <a:srgbClr val="FFFFFF"/>
                        </a:solidFill>
                      </a:rPr>
                      <a:t>IaaS</a:t>
                    </a:r>
                  </a:p>
                </p:txBody>
              </p:sp>
            </p:grpSp>
          </p:grpSp>
          <p:grpSp>
            <p:nvGrpSpPr>
              <p:cNvPr id="39" name="Group 38"/>
              <p:cNvGrpSpPr/>
              <p:nvPr/>
            </p:nvGrpSpPr>
            <p:grpSpPr>
              <a:xfrm>
                <a:off x="5761971" y="4078421"/>
                <a:ext cx="771473" cy="451185"/>
                <a:chOff x="4230195" y="3029839"/>
                <a:chExt cx="578605" cy="338389"/>
              </a:xfrm>
            </p:grpSpPr>
            <p:sp>
              <p:nvSpPr>
                <p:cNvPr id="38" name="Freeform 25"/>
                <p:cNvSpPr>
                  <a:spLocks/>
                </p:cNvSpPr>
                <p:nvPr/>
              </p:nvSpPr>
              <p:spPr bwMode="auto">
                <a:xfrm>
                  <a:off x="4230195" y="3029839"/>
                  <a:ext cx="394534" cy="252011"/>
                </a:xfrm>
                <a:custGeom>
                  <a:avLst/>
                  <a:gdLst>
                    <a:gd name="T0" fmla="*/ 1210 w 1413"/>
                    <a:gd name="T1" fmla="*/ 901 h 901"/>
                    <a:gd name="T2" fmla="*/ 1413 w 1413"/>
                    <a:gd name="T3" fmla="*/ 632 h 901"/>
                    <a:gd name="T4" fmla="*/ 1132 w 1413"/>
                    <a:gd name="T5" fmla="*/ 352 h 901"/>
                    <a:gd name="T6" fmla="*/ 1130 w 1413"/>
                    <a:gd name="T7" fmla="*/ 353 h 901"/>
                    <a:gd name="T8" fmla="*/ 1131 w 1413"/>
                    <a:gd name="T9" fmla="*/ 329 h 901"/>
                    <a:gd name="T10" fmla="*/ 803 w 1413"/>
                    <a:gd name="T11" fmla="*/ 0 h 901"/>
                    <a:gd name="T12" fmla="*/ 510 w 1413"/>
                    <a:gd name="T13" fmla="*/ 181 h 901"/>
                    <a:gd name="T14" fmla="*/ 406 w 1413"/>
                    <a:gd name="T15" fmla="*/ 142 h 901"/>
                    <a:gd name="T16" fmla="*/ 237 w 1413"/>
                    <a:gd name="T17" fmla="*/ 323 h 901"/>
                    <a:gd name="T18" fmla="*/ 241 w 1413"/>
                    <a:gd name="T19" fmla="*/ 363 h 901"/>
                    <a:gd name="T20" fmla="*/ 0 w 1413"/>
                    <a:gd name="T21" fmla="*/ 632 h 901"/>
                    <a:gd name="T22" fmla="*/ 238 w 1413"/>
                    <a:gd name="T23" fmla="*/ 901 h 901"/>
                    <a:gd name="T24" fmla="*/ 1210 w 1413"/>
                    <a:gd name="T25" fmla="*/ 901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3" h="901">
                      <a:moveTo>
                        <a:pt x="1210" y="901"/>
                      </a:moveTo>
                      <a:cubicBezTo>
                        <a:pt x="1327" y="867"/>
                        <a:pt x="1413" y="760"/>
                        <a:pt x="1413" y="632"/>
                      </a:cubicBezTo>
                      <a:cubicBezTo>
                        <a:pt x="1413" y="478"/>
                        <a:pt x="1287" y="352"/>
                        <a:pt x="1132" y="352"/>
                      </a:cubicBezTo>
                      <a:cubicBezTo>
                        <a:pt x="1131" y="352"/>
                        <a:pt x="1130" y="353"/>
                        <a:pt x="1130" y="353"/>
                      </a:cubicBezTo>
                      <a:cubicBezTo>
                        <a:pt x="1130" y="345"/>
                        <a:pt x="1131" y="337"/>
                        <a:pt x="1131" y="329"/>
                      </a:cubicBezTo>
                      <a:cubicBezTo>
                        <a:pt x="1131" y="147"/>
                        <a:pt x="984" y="0"/>
                        <a:pt x="803" y="0"/>
                      </a:cubicBezTo>
                      <a:cubicBezTo>
                        <a:pt x="675" y="0"/>
                        <a:pt x="564" y="73"/>
                        <a:pt x="510" y="181"/>
                      </a:cubicBezTo>
                      <a:cubicBezTo>
                        <a:pt x="481" y="156"/>
                        <a:pt x="445" y="142"/>
                        <a:pt x="406" y="142"/>
                      </a:cubicBezTo>
                      <a:cubicBezTo>
                        <a:pt x="313" y="142"/>
                        <a:pt x="237" y="223"/>
                        <a:pt x="237" y="323"/>
                      </a:cubicBezTo>
                      <a:cubicBezTo>
                        <a:pt x="237" y="336"/>
                        <a:pt x="239" y="350"/>
                        <a:pt x="241" y="363"/>
                      </a:cubicBezTo>
                      <a:cubicBezTo>
                        <a:pt x="105" y="377"/>
                        <a:pt x="0" y="492"/>
                        <a:pt x="0" y="632"/>
                      </a:cubicBezTo>
                      <a:cubicBezTo>
                        <a:pt x="0" y="771"/>
                        <a:pt x="104" y="885"/>
                        <a:pt x="238" y="901"/>
                      </a:cubicBezTo>
                      <a:lnTo>
                        <a:pt x="1210" y="901"/>
                      </a:lnTo>
                      <a:close/>
                    </a:path>
                  </a:pathLst>
                </a:cu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11" tIns="45707" rIns="91411" bIns="45707" rtlCol="0" anchor="b"/>
                <a:lstStyle/>
                <a:p>
                  <a:pPr algn="ctr" defTabSz="456509"/>
                  <a:endParaRPr lang="en-US" sz="1100" dirty="0">
                    <a:solidFill>
                      <a:srgbClr val="000000"/>
                    </a:solidFill>
                  </a:endParaRPr>
                </a:p>
              </p:txBody>
            </p:sp>
            <p:sp>
              <p:nvSpPr>
                <p:cNvPr id="109" name="Freeform 25"/>
                <p:cNvSpPr>
                  <a:spLocks/>
                </p:cNvSpPr>
                <p:nvPr/>
              </p:nvSpPr>
              <p:spPr bwMode="auto">
                <a:xfrm>
                  <a:off x="4562930" y="3072897"/>
                  <a:ext cx="245870" cy="157051"/>
                </a:xfrm>
                <a:custGeom>
                  <a:avLst/>
                  <a:gdLst>
                    <a:gd name="T0" fmla="*/ 1210 w 1413"/>
                    <a:gd name="T1" fmla="*/ 901 h 901"/>
                    <a:gd name="T2" fmla="*/ 1413 w 1413"/>
                    <a:gd name="T3" fmla="*/ 632 h 901"/>
                    <a:gd name="T4" fmla="*/ 1132 w 1413"/>
                    <a:gd name="T5" fmla="*/ 352 h 901"/>
                    <a:gd name="T6" fmla="*/ 1130 w 1413"/>
                    <a:gd name="T7" fmla="*/ 353 h 901"/>
                    <a:gd name="T8" fmla="*/ 1131 w 1413"/>
                    <a:gd name="T9" fmla="*/ 329 h 901"/>
                    <a:gd name="T10" fmla="*/ 803 w 1413"/>
                    <a:gd name="T11" fmla="*/ 0 h 901"/>
                    <a:gd name="T12" fmla="*/ 510 w 1413"/>
                    <a:gd name="T13" fmla="*/ 181 h 901"/>
                    <a:gd name="T14" fmla="*/ 406 w 1413"/>
                    <a:gd name="T15" fmla="*/ 142 h 901"/>
                    <a:gd name="T16" fmla="*/ 237 w 1413"/>
                    <a:gd name="T17" fmla="*/ 323 h 901"/>
                    <a:gd name="T18" fmla="*/ 241 w 1413"/>
                    <a:gd name="T19" fmla="*/ 363 h 901"/>
                    <a:gd name="T20" fmla="*/ 0 w 1413"/>
                    <a:gd name="T21" fmla="*/ 632 h 901"/>
                    <a:gd name="T22" fmla="*/ 238 w 1413"/>
                    <a:gd name="T23" fmla="*/ 901 h 901"/>
                    <a:gd name="T24" fmla="*/ 1210 w 1413"/>
                    <a:gd name="T25" fmla="*/ 901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3" h="901">
                      <a:moveTo>
                        <a:pt x="1210" y="901"/>
                      </a:moveTo>
                      <a:cubicBezTo>
                        <a:pt x="1327" y="867"/>
                        <a:pt x="1413" y="760"/>
                        <a:pt x="1413" y="632"/>
                      </a:cubicBezTo>
                      <a:cubicBezTo>
                        <a:pt x="1413" y="478"/>
                        <a:pt x="1287" y="352"/>
                        <a:pt x="1132" y="352"/>
                      </a:cubicBezTo>
                      <a:cubicBezTo>
                        <a:pt x="1131" y="352"/>
                        <a:pt x="1130" y="353"/>
                        <a:pt x="1130" y="353"/>
                      </a:cubicBezTo>
                      <a:cubicBezTo>
                        <a:pt x="1130" y="345"/>
                        <a:pt x="1131" y="337"/>
                        <a:pt x="1131" y="329"/>
                      </a:cubicBezTo>
                      <a:cubicBezTo>
                        <a:pt x="1131" y="147"/>
                        <a:pt x="984" y="0"/>
                        <a:pt x="803" y="0"/>
                      </a:cubicBezTo>
                      <a:cubicBezTo>
                        <a:pt x="675" y="0"/>
                        <a:pt x="564" y="73"/>
                        <a:pt x="510" y="181"/>
                      </a:cubicBezTo>
                      <a:cubicBezTo>
                        <a:pt x="481" y="156"/>
                        <a:pt x="445" y="142"/>
                        <a:pt x="406" y="142"/>
                      </a:cubicBezTo>
                      <a:cubicBezTo>
                        <a:pt x="313" y="142"/>
                        <a:pt x="237" y="223"/>
                        <a:pt x="237" y="323"/>
                      </a:cubicBezTo>
                      <a:cubicBezTo>
                        <a:pt x="237" y="336"/>
                        <a:pt x="239" y="350"/>
                        <a:pt x="241" y="363"/>
                      </a:cubicBezTo>
                      <a:cubicBezTo>
                        <a:pt x="105" y="377"/>
                        <a:pt x="0" y="492"/>
                        <a:pt x="0" y="632"/>
                      </a:cubicBezTo>
                      <a:cubicBezTo>
                        <a:pt x="0" y="771"/>
                        <a:pt x="104" y="885"/>
                        <a:pt x="238" y="901"/>
                      </a:cubicBezTo>
                      <a:lnTo>
                        <a:pt x="1210" y="901"/>
                      </a:lnTo>
                      <a:close/>
                    </a:path>
                  </a:pathLst>
                </a:cu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11" tIns="45707" rIns="91411" bIns="45707" rtlCol="0" anchor="b"/>
                <a:lstStyle/>
                <a:p>
                  <a:pPr algn="ctr" defTabSz="456509"/>
                  <a:endParaRPr lang="en-US" sz="1100" dirty="0">
                    <a:solidFill>
                      <a:srgbClr val="000000"/>
                    </a:solidFill>
                  </a:endParaRPr>
                </a:p>
              </p:txBody>
            </p:sp>
            <p:sp>
              <p:nvSpPr>
                <p:cNvPr id="108" name="Freeform 25"/>
                <p:cNvSpPr>
                  <a:spLocks/>
                </p:cNvSpPr>
                <p:nvPr/>
              </p:nvSpPr>
              <p:spPr bwMode="auto">
                <a:xfrm>
                  <a:off x="4442303" y="3187249"/>
                  <a:ext cx="283330" cy="180979"/>
                </a:xfrm>
                <a:custGeom>
                  <a:avLst/>
                  <a:gdLst>
                    <a:gd name="T0" fmla="*/ 1210 w 1413"/>
                    <a:gd name="T1" fmla="*/ 901 h 901"/>
                    <a:gd name="T2" fmla="*/ 1413 w 1413"/>
                    <a:gd name="T3" fmla="*/ 632 h 901"/>
                    <a:gd name="T4" fmla="*/ 1132 w 1413"/>
                    <a:gd name="T5" fmla="*/ 352 h 901"/>
                    <a:gd name="T6" fmla="*/ 1130 w 1413"/>
                    <a:gd name="T7" fmla="*/ 353 h 901"/>
                    <a:gd name="T8" fmla="*/ 1131 w 1413"/>
                    <a:gd name="T9" fmla="*/ 329 h 901"/>
                    <a:gd name="T10" fmla="*/ 803 w 1413"/>
                    <a:gd name="T11" fmla="*/ 0 h 901"/>
                    <a:gd name="T12" fmla="*/ 510 w 1413"/>
                    <a:gd name="T13" fmla="*/ 181 h 901"/>
                    <a:gd name="T14" fmla="*/ 406 w 1413"/>
                    <a:gd name="T15" fmla="*/ 142 h 901"/>
                    <a:gd name="T16" fmla="*/ 237 w 1413"/>
                    <a:gd name="T17" fmla="*/ 323 h 901"/>
                    <a:gd name="T18" fmla="*/ 241 w 1413"/>
                    <a:gd name="T19" fmla="*/ 363 h 901"/>
                    <a:gd name="T20" fmla="*/ 0 w 1413"/>
                    <a:gd name="T21" fmla="*/ 632 h 901"/>
                    <a:gd name="T22" fmla="*/ 238 w 1413"/>
                    <a:gd name="T23" fmla="*/ 901 h 901"/>
                    <a:gd name="T24" fmla="*/ 1210 w 1413"/>
                    <a:gd name="T25" fmla="*/ 901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3" h="901">
                      <a:moveTo>
                        <a:pt x="1210" y="901"/>
                      </a:moveTo>
                      <a:cubicBezTo>
                        <a:pt x="1327" y="867"/>
                        <a:pt x="1413" y="760"/>
                        <a:pt x="1413" y="632"/>
                      </a:cubicBezTo>
                      <a:cubicBezTo>
                        <a:pt x="1413" y="478"/>
                        <a:pt x="1287" y="352"/>
                        <a:pt x="1132" y="352"/>
                      </a:cubicBezTo>
                      <a:cubicBezTo>
                        <a:pt x="1131" y="352"/>
                        <a:pt x="1130" y="353"/>
                        <a:pt x="1130" y="353"/>
                      </a:cubicBezTo>
                      <a:cubicBezTo>
                        <a:pt x="1130" y="345"/>
                        <a:pt x="1131" y="337"/>
                        <a:pt x="1131" y="329"/>
                      </a:cubicBezTo>
                      <a:cubicBezTo>
                        <a:pt x="1131" y="147"/>
                        <a:pt x="984" y="0"/>
                        <a:pt x="803" y="0"/>
                      </a:cubicBezTo>
                      <a:cubicBezTo>
                        <a:pt x="675" y="0"/>
                        <a:pt x="564" y="73"/>
                        <a:pt x="510" y="181"/>
                      </a:cubicBezTo>
                      <a:cubicBezTo>
                        <a:pt x="481" y="156"/>
                        <a:pt x="445" y="142"/>
                        <a:pt x="406" y="142"/>
                      </a:cubicBezTo>
                      <a:cubicBezTo>
                        <a:pt x="313" y="142"/>
                        <a:pt x="237" y="223"/>
                        <a:pt x="237" y="323"/>
                      </a:cubicBezTo>
                      <a:cubicBezTo>
                        <a:pt x="237" y="336"/>
                        <a:pt x="239" y="350"/>
                        <a:pt x="241" y="363"/>
                      </a:cubicBezTo>
                      <a:cubicBezTo>
                        <a:pt x="105" y="377"/>
                        <a:pt x="0" y="492"/>
                        <a:pt x="0" y="632"/>
                      </a:cubicBezTo>
                      <a:cubicBezTo>
                        <a:pt x="0" y="771"/>
                        <a:pt x="104" y="885"/>
                        <a:pt x="238" y="901"/>
                      </a:cubicBezTo>
                      <a:lnTo>
                        <a:pt x="1210" y="901"/>
                      </a:lnTo>
                      <a:close/>
                    </a:path>
                  </a:pathLst>
                </a:cu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11" tIns="45707" rIns="91411" bIns="45707" rtlCol="0" anchor="b"/>
                <a:lstStyle/>
                <a:p>
                  <a:pPr algn="ctr" defTabSz="456509"/>
                  <a:endParaRPr lang="en-US" sz="1100" dirty="0">
                    <a:solidFill>
                      <a:srgbClr val="000000"/>
                    </a:solidFill>
                  </a:endParaRPr>
                </a:p>
              </p:txBody>
            </p:sp>
          </p:grpSp>
        </p:grpSp>
        <p:grpSp>
          <p:nvGrpSpPr>
            <p:cNvPr id="13" name="Group 12"/>
            <p:cNvGrpSpPr/>
            <p:nvPr/>
          </p:nvGrpSpPr>
          <p:grpSpPr>
            <a:xfrm>
              <a:off x="4391031" y="3024276"/>
              <a:ext cx="3386597" cy="2382766"/>
              <a:chOff x="4391031" y="3024276"/>
              <a:chExt cx="3386597" cy="2382766"/>
            </a:xfrm>
          </p:grpSpPr>
          <p:sp>
            <p:nvSpPr>
              <p:cNvPr id="104" name="Oval 4"/>
              <p:cNvSpPr/>
              <p:nvPr/>
            </p:nvSpPr>
            <p:spPr>
              <a:xfrm>
                <a:off x="4536292" y="4059758"/>
                <a:ext cx="595005" cy="254305"/>
              </a:xfrm>
              <a:custGeom>
                <a:avLst/>
                <a:gdLst/>
                <a:ahLst/>
                <a:cxnLst/>
                <a:rect l="l" t="t" r="r" b="b"/>
                <a:pathLst>
                  <a:path w="3257686" h="1790755">
                    <a:moveTo>
                      <a:pt x="1712930" y="0"/>
                    </a:moveTo>
                    <a:cubicBezTo>
                      <a:pt x="1990123" y="0"/>
                      <a:pt x="2227953" y="147649"/>
                      <a:pt x="2329544" y="358076"/>
                    </a:cubicBezTo>
                    <a:lnTo>
                      <a:pt x="2335491" y="374861"/>
                    </a:lnTo>
                    <a:lnTo>
                      <a:pt x="2372227" y="385199"/>
                    </a:lnTo>
                    <a:cubicBezTo>
                      <a:pt x="2484662" y="428312"/>
                      <a:pt x="2563554" y="529243"/>
                      <a:pt x="2563554" y="646879"/>
                    </a:cubicBezTo>
                    <a:cubicBezTo>
                      <a:pt x="2563554" y="681189"/>
                      <a:pt x="2556843" y="714079"/>
                      <a:pt x="2544545" y="744527"/>
                    </a:cubicBezTo>
                    <a:lnTo>
                      <a:pt x="2537072" y="759051"/>
                    </a:lnTo>
                    <a:lnTo>
                      <a:pt x="2570387" y="749542"/>
                    </a:lnTo>
                    <a:cubicBezTo>
                      <a:pt x="2607624" y="742536"/>
                      <a:pt x="2646179" y="738857"/>
                      <a:pt x="2685668" y="738857"/>
                    </a:cubicBezTo>
                    <a:cubicBezTo>
                      <a:pt x="3001585" y="738857"/>
                      <a:pt x="3257686" y="974332"/>
                      <a:pt x="3257686" y="1264806"/>
                    </a:cubicBezTo>
                    <a:cubicBezTo>
                      <a:pt x="3257686" y="1555280"/>
                      <a:pt x="3001585" y="1790755"/>
                      <a:pt x="2685668" y="1790755"/>
                    </a:cubicBezTo>
                    <a:cubicBezTo>
                      <a:pt x="2646179" y="1790755"/>
                      <a:pt x="2607624" y="1787076"/>
                      <a:pt x="2570387" y="1780070"/>
                    </a:cubicBezTo>
                    <a:lnTo>
                      <a:pt x="2552551" y="1774979"/>
                    </a:lnTo>
                    <a:lnTo>
                      <a:pt x="546234" y="1774979"/>
                    </a:lnTo>
                    <a:lnTo>
                      <a:pt x="546234" y="1763244"/>
                    </a:lnTo>
                    <a:lnTo>
                      <a:pt x="535481" y="1766405"/>
                    </a:lnTo>
                    <a:cubicBezTo>
                      <a:pt x="506469" y="1772027"/>
                      <a:pt x="476431" y="1774979"/>
                      <a:pt x="445664" y="1774979"/>
                    </a:cubicBezTo>
                    <a:cubicBezTo>
                      <a:pt x="199531" y="1774979"/>
                      <a:pt x="0" y="1586020"/>
                      <a:pt x="0" y="1352928"/>
                    </a:cubicBezTo>
                    <a:cubicBezTo>
                      <a:pt x="0" y="1119836"/>
                      <a:pt x="199531" y="930877"/>
                      <a:pt x="445664" y="930877"/>
                    </a:cubicBezTo>
                    <a:cubicBezTo>
                      <a:pt x="476431" y="930877"/>
                      <a:pt x="506469" y="933830"/>
                      <a:pt x="535481" y="939452"/>
                    </a:cubicBezTo>
                    <a:lnTo>
                      <a:pt x="546234" y="942613"/>
                    </a:lnTo>
                    <a:lnTo>
                      <a:pt x="546234" y="930877"/>
                    </a:lnTo>
                    <a:lnTo>
                      <a:pt x="554575" y="930877"/>
                    </a:lnTo>
                    <a:lnTo>
                      <a:pt x="553245" y="926602"/>
                    </a:lnTo>
                    <a:cubicBezTo>
                      <a:pt x="548648" y="904181"/>
                      <a:pt x="546234" y="880966"/>
                      <a:pt x="546234" y="857189"/>
                    </a:cubicBezTo>
                    <a:cubicBezTo>
                      <a:pt x="546234" y="666971"/>
                      <a:pt x="700738" y="512769"/>
                      <a:pt x="891328" y="512769"/>
                    </a:cubicBezTo>
                    <a:cubicBezTo>
                      <a:pt x="938976" y="512769"/>
                      <a:pt x="984368" y="522406"/>
                      <a:pt x="1025654" y="539835"/>
                    </a:cubicBezTo>
                    <a:lnTo>
                      <a:pt x="1047698" y="551777"/>
                    </a:lnTo>
                    <a:lnTo>
                      <a:pt x="1057323" y="468127"/>
                    </a:lnTo>
                    <a:cubicBezTo>
                      <a:pt x="1119724" y="200967"/>
                      <a:pt x="1389538" y="0"/>
                      <a:pt x="1712930" y="0"/>
                    </a:cubicBezTo>
                    <a:close/>
                  </a:path>
                </a:pathLst>
              </a:cu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11" tIns="45707" rIns="91411" bIns="45707" rtlCol="0" anchor="b"/>
              <a:lstStyle/>
              <a:p>
                <a:pPr algn="ctr" defTabSz="456509"/>
                <a:endParaRPr lang="en-US" sz="1100" dirty="0">
                  <a:solidFill>
                    <a:srgbClr val="000000"/>
                  </a:solidFill>
                </a:endParaRPr>
              </a:p>
            </p:txBody>
          </p:sp>
          <p:sp>
            <p:nvSpPr>
              <p:cNvPr id="106" name="Oval 4"/>
              <p:cNvSpPr/>
              <p:nvPr/>
            </p:nvSpPr>
            <p:spPr>
              <a:xfrm>
                <a:off x="4391031" y="4565848"/>
                <a:ext cx="595005" cy="254305"/>
              </a:xfrm>
              <a:custGeom>
                <a:avLst/>
                <a:gdLst/>
                <a:ahLst/>
                <a:cxnLst/>
                <a:rect l="l" t="t" r="r" b="b"/>
                <a:pathLst>
                  <a:path w="3257686" h="1790755">
                    <a:moveTo>
                      <a:pt x="1712930" y="0"/>
                    </a:moveTo>
                    <a:cubicBezTo>
                      <a:pt x="1990123" y="0"/>
                      <a:pt x="2227953" y="147649"/>
                      <a:pt x="2329544" y="358076"/>
                    </a:cubicBezTo>
                    <a:lnTo>
                      <a:pt x="2335491" y="374861"/>
                    </a:lnTo>
                    <a:lnTo>
                      <a:pt x="2372227" y="385199"/>
                    </a:lnTo>
                    <a:cubicBezTo>
                      <a:pt x="2484662" y="428312"/>
                      <a:pt x="2563554" y="529243"/>
                      <a:pt x="2563554" y="646879"/>
                    </a:cubicBezTo>
                    <a:cubicBezTo>
                      <a:pt x="2563554" y="681189"/>
                      <a:pt x="2556843" y="714079"/>
                      <a:pt x="2544545" y="744527"/>
                    </a:cubicBezTo>
                    <a:lnTo>
                      <a:pt x="2537072" y="759051"/>
                    </a:lnTo>
                    <a:lnTo>
                      <a:pt x="2570387" y="749542"/>
                    </a:lnTo>
                    <a:cubicBezTo>
                      <a:pt x="2607624" y="742536"/>
                      <a:pt x="2646179" y="738857"/>
                      <a:pt x="2685668" y="738857"/>
                    </a:cubicBezTo>
                    <a:cubicBezTo>
                      <a:pt x="3001585" y="738857"/>
                      <a:pt x="3257686" y="974332"/>
                      <a:pt x="3257686" y="1264806"/>
                    </a:cubicBezTo>
                    <a:cubicBezTo>
                      <a:pt x="3257686" y="1555280"/>
                      <a:pt x="3001585" y="1790755"/>
                      <a:pt x="2685668" y="1790755"/>
                    </a:cubicBezTo>
                    <a:cubicBezTo>
                      <a:pt x="2646179" y="1790755"/>
                      <a:pt x="2607624" y="1787076"/>
                      <a:pt x="2570387" y="1780070"/>
                    </a:cubicBezTo>
                    <a:lnTo>
                      <a:pt x="2552551" y="1774979"/>
                    </a:lnTo>
                    <a:lnTo>
                      <a:pt x="546234" y="1774979"/>
                    </a:lnTo>
                    <a:lnTo>
                      <a:pt x="546234" y="1763244"/>
                    </a:lnTo>
                    <a:lnTo>
                      <a:pt x="535481" y="1766405"/>
                    </a:lnTo>
                    <a:cubicBezTo>
                      <a:pt x="506469" y="1772027"/>
                      <a:pt x="476431" y="1774979"/>
                      <a:pt x="445664" y="1774979"/>
                    </a:cubicBezTo>
                    <a:cubicBezTo>
                      <a:pt x="199531" y="1774979"/>
                      <a:pt x="0" y="1586020"/>
                      <a:pt x="0" y="1352928"/>
                    </a:cubicBezTo>
                    <a:cubicBezTo>
                      <a:pt x="0" y="1119836"/>
                      <a:pt x="199531" y="930877"/>
                      <a:pt x="445664" y="930877"/>
                    </a:cubicBezTo>
                    <a:cubicBezTo>
                      <a:pt x="476431" y="930877"/>
                      <a:pt x="506469" y="933830"/>
                      <a:pt x="535481" y="939452"/>
                    </a:cubicBezTo>
                    <a:lnTo>
                      <a:pt x="546234" y="942613"/>
                    </a:lnTo>
                    <a:lnTo>
                      <a:pt x="546234" y="930877"/>
                    </a:lnTo>
                    <a:lnTo>
                      <a:pt x="554575" y="930877"/>
                    </a:lnTo>
                    <a:lnTo>
                      <a:pt x="553245" y="926602"/>
                    </a:lnTo>
                    <a:cubicBezTo>
                      <a:pt x="548648" y="904181"/>
                      <a:pt x="546234" y="880966"/>
                      <a:pt x="546234" y="857189"/>
                    </a:cubicBezTo>
                    <a:cubicBezTo>
                      <a:pt x="546234" y="666971"/>
                      <a:pt x="700738" y="512769"/>
                      <a:pt x="891328" y="512769"/>
                    </a:cubicBezTo>
                    <a:cubicBezTo>
                      <a:pt x="938976" y="512769"/>
                      <a:pt x="984368" y="522406"/>
                      <a:pt x="1025654" y="539835"/>
                    </a:cubicBezTo>
                    <a:lnTo>
                      <a:pt x="1047698" y="551777"/>
                    </a:lnTo>
                    <a:lnTo>
                      <a:pt x="1057323" y="468127"/>
                    </a:lnTo>
                    <a:cubicBezTo>
                      <a:pt x="1119724" y="200967"/>
                      <a:pt x="1389538" y="0"/>
                      <a:pt x="1712930" y="0"/>
                    </a:cubicBezTo>
                    <a:close/>
                  </a:path>
                </a:pathLst>
              </a:cu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11" tIns="45707" rIns="91411" bIns="45707" rtlCol="0" anchor="b"/>
              <a:lstStyle/>
              <a:p>
                <a:pPr algn="ctr" defTabSz="456509"/>
                <a:endParaRPr lang="en-US" sz="1100" dirty="0">
                  <a:solidFill>
                    <a:srgbClr val="000000"/>
                  </a:solidFill>
                </a:endParaRPr>
              </a:p>
            </p:txBody>
          </p:sp>
          <p:sp>
            <p:nvSpPr>
              <p:cNvPr id="121" name="Oval 4"/>
              <p:cNvSpPr/>
              <p:nvPr/>
            </p:nvSpPr>
            <p:spPr>
              <a:xfrm>
                <a:off x="4824480" y="3543973"/>
                <a:ext cx="595005" cy="254305"/>
              </a:xfrm>
              <a:custGeom>
                <a:avLst/>
                <a:gdLst/>
                <a:ahLst/>
                <a:cxnLst/>
                <a:rect l="l" t="t" r="r" b="b"/>
                <a:pathLst>
                  <a:path w="3257686" h="1790755">
                    <a:moveTo>
                      <a:pt x="1712930" y="0"/>
                    </a:moveTo>
                    <a:cubicBezTo>
                      <a:pt x="1990123" y="0"/>
                      <a:pt x="2227953" y="147649"/>
                      <a:pt x="2329544" y="358076"/>
                    </a:cubicBezTo>
                    <a:lnTo>
                      <a:pt x="2335491" y="374861"/>
                    </a:lnTo>
                    <a:lnTo>
                      <a:pt x="2372227" y="385199"/>
                    </a:lnTo>
                    <a:cubicBezTo>
                      <a:pt x="2484662" y="428312"/>
                      <a:pt x="2563554" y="529243"/>
                      <a:pt x="2563554" y="646879"/>
                    </a:cubicBezTo>
                    <a:cubicBezTo>
                      <a:pt x="2563554" y="681189"/>
                      <a:pt x="2556843" y="714079"/>
                      <a:pt x="2544545" y="744527"/>
                    </a:cubicBezTo>
                    <a:lnTo>
                      <a:pt x="2537072" y="759051"/>
                    </a:lnTo>
                    <a:lnTo>
                      <a:pt x="2570387" y="749542"/>
                    </a:lnTo>
                    <a:cubicBezTo>
                      <a:pt x="2607624" y="742536"/>
                      <a:pt x="2646179" y="738857"/>
                      <a:pt x="2685668" y="738857"/>
                    </a:cubicBezTo>
                    <a:cubicBezTo>
                      <a:pt x="3001585" y="738857"/>
                      <a:pt x="3257686" y="974332"/>
                      <a:pt x="3257686" y="1264806"/>
                    </a:cubicBezTo>
                    <a:cubicBezTo>
                      <a:pt x="3257686" y="1555280"/>
                      <a:pt x="3001585" y="1790755"/>
                      <a:pt x="2685668" y="1790755"/>
                    </a:cubicBezTo>
                    <a:cubicBezTo>
                      <a:pt x="2646179" y="1790755"/>
                      <a:pt x="2607624" y="1787076"/>
                      <a:pt x="2570387" y="1780070"/>
                    </a:cubicBezTo>
                    <a:lnTo>
                      <a:pt x="2552551" y="1774979"/>
                    </a:lnTo>
                    <a:lnTo>
                      <a:pt x="546234" y="1774979"/>
                    </a:lnTo>
                    <a:lnTo>
                      <a:pt x="546234" y="1763244"/>
                    </a:lnTo>
                    <a:lnTo>
                      <a:pt x="535481" y="1766405"/>
                    </a:lnTo>
                    <a:cubicBezTo>
                      <a:pt x="506469" y="1772027"/>
                      <a:pt x="476431" y="1774979"/>
                      <a:pt x="445664" y="1774979"/>
                    </a:cubicBezTo>
                    <a:cubicBezTo>
                      <a:pt x="199531" y="1774979"/>
                      <a:pt x="0" y="1586020"/>
                      <a:pt x="0" y="1352928"/>
                    </a:cubicBezTo>
                    <a:cubicBezTo>
                      <a:pt x="0" y="1119836"/>
                      <a:pt x="199531" y="930877"/>
                      <a:pt x="445664" y="930877"/>
                    </a:cubicBezTo>
                    <a:cubicBezTo>
                      <a:pt x="476431" y="930877"/>
                      <a:pt x="506469" y="933830"/>
                      <a:pt x="535481" y="939452"/>
                    </a:cubicBezTo>
                    <a:lnTo>
                      <a:pt x="546234" y="942613"/>
                    </a:lnTo>
                    <a:lnTo>
                      <a:pt x="546234" y="930877"/>
                    </a:lnTo>
                    <a:lnTo>
                      <a:pt x="554575" y="930877"/>
                    </a:lnTo>
                    <a:lnTo>
                      <a:pt x="553245" y="926602"/>
                    </a:lnTo>
                    <a:cubicBezTo>
                      <a:pt x="548648" y="904181"/>
                      <a:pt x="546234" y="880966"/>
                      <a:pt x="546234" y="857189"/>
                    </a:cubicBezTo>
                    <a:cubicBezTo>
                      <a:pt x="546234" y="666971"/>
                      <a:pt x="700738" y="512769"/>
                      <a:pt x="891328" y="512769"/>
                    </a:cubicBezTo>
                    <a:cubicBezTo>
                      <a:pt x="938976" y="512769"/>
                      <a:pt x="984368" y="522406"/>
                      <a:pt x="1025654" y="539835"/>
                    </a:cubicBezTo>
                    <a:lnTo>
                      <a:pt x="1047698" y="551777"/>
                    </a:lnTo>
                    <a:lnTo>
                      <a:pt x="1057323" y="468127"/>
                    </a:lnTo>
                    <a:cubicBezTo>
                      <a:pt x="1119724" y="200967"/>
                      <a:pt x="1389538" y="0"/>
                      <a:pt x="1712930" y="0"/>
                    </a:cubicBezTo>
                    <a:close/>
                  </a:path>
                </a:pathLst>
              </a:cu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11" tIns="45707" rIns="91411" bIns="45707" rtlCol="0" anchor="b"/>
              <a:lstStyle/>
              <a:p>
                <a:pPr algn="ctr" defTabSz="456509"/>
                <a:endParaRPr lang="en-US" sz="1100" dirty="0">
                  <a:solidFill>
                    <a:srgbClr val="000000"/>
                  </a:solidFill>
                </a:endParaRPr>
              </a:p>
            </p:txBody>
          </p:sp>
          <p:sp>
            <p:nvSpPr>
              <p:cNvPr id="122" name="Oval 4"/>
              <p:cNvSpPr/>
              <p:nvPr/>
            </p:nvSpPr>
            <p:spPr>
              <a:xfrm>
                <a:off x="5175408" y="3024276"/>
                <a:ext cx="595005" cy="254305"/>
              </a:xfrm>
              <a:custGeom>
                <a:avLst/>
                <a:gdLst/>
                <a:ahLst/>
                <a:cxnLst/>
                <a:rect l="l" t="t" r="r" b="b"/>
                <a:pathLst>
                  <a:path w="3257686" h="1790755">
                    <a:moveTo>
                      <a:pt x="1712930" y="0"/>
                    </a:moveTo>
                    <a:cubicBezTo>
                      <a:pt x="1990123" y="0"/>
                      <a:pt x="2227953" y="147649"/>
                      <a:pt x="2329544" y="358076"/>
                    </a:cubicBezTo>
                    <a:lnTo>
                      <a:pt x="2335491" y="374861"/>
                    </a:lnTo>
                    <a:lnTo>
                      <a:pt x="2372227" y="385199"/>
                    </a:lnTo>
                    <a:cubicBezTo>
                      <a:pt x="2484662" y="428312"/>
                      <a:pt x="2563554" y="529243"/>
                      <a:pt x="2563554" y="646879"/>
                    </a:cubicBezTo>
                    <a:cubicBezTo>
                      <a:pt x="2563554" y="681189"/>
                      <a:pt x="2556843" y="714079"/>
                      <a:pt x="2544545" y="744527"/>
                    </a:cubicBezTo>
                    <a:lnTo>
                      <a:pt x="2537072" y="759051"/>
                    </a:lnTo>
                    <a:lnTo>
                      <a:pt x="2570387" y="749542"/>
                    </a:lnTo>
                    <a:cubicBezTo>
                      <a:pt x="2607624" y="742536"/>
                      <a:pt x="2646179" y="738857"/>
                      <a:pt x="2685668" y="738857"/>
                    </a:cubicBezTo>
                    <a:cubicBezTo>
                      <a:pt x="3001585" y="738857"/>
                      <a:pt x="3257686" y="974332"/>
                      <a:pt x="3257686" y="1264806"/>
                    </a:cubicBezTo>
                    <a:cubicBezTo>
                      <a:pt x="3257686" y="1555280"/>
                      <a:pt x="3001585" y="1790755"/>
                      <a:pt x="2685668" y="1790755"/>
                    </a:cubicBezTo>
                    <a:cubicBezTo>
                      <a:pt x="2646179" y="1790755"/>
                      <a:pt x="2607624" y="1787076"/>
                      <a:pt x="2570387" y="1780070"/>
                    </a:cubicBezTo>
                    <a:lnTo>
                      <a:pt x="2552551" y="1774979"/>
                    </a:lnTo>
                    <a:lnTo>
                      <a:pt x="546234" y="1774979"/>
                    </a:lnTo>
                    <a:lnTo>
                      <a:pt x="546234" y="1763244"/>
                    </a:lnTo>
                    <a:lnTo>
                      <a:pt x="535481" y="1766405"/>
                    </a:lnTo>
                    <a:cubicBezTo>
                      <a:pt x="506469" y="1772027"/>
                      <a:pt x="476431" y="1774979"/>
                      <a:pt x="445664" y="1774979"/>
                    </a:cubicBezTo>
                    <a:cubicBezTo>
                      <a:pt x="199531" y="1774979"/>
                      <a:pt x="0" y="1586020"/>
                      <a:pt x="0" y="1352928"/>
                    </a:cubicBezTo>
                    <a:cubicBezTo>
                      <a:pt x="0" y="1119836"/>
                      <a:pt x="199531" y="930877"/>
                      <a:pt x="445664" y="930877"/>
                    </a:cubicBezTo>
                    <a:cubicBezTo>
                      <a:pt x="476431" y="930877"/>
                      <a:pt x="506469" y="933830"/>
                      <a:pt x="535481" y="939452"/>
                    </a:cubicBezTo>
                    <a:lnTo>
                      <a:pt x="546234" y="942613"/>
                    </a:lnTo>
                    <a:lnTo>
                      <a:pt x="546234" y="930877"/>
                    </a:lnTo>
                    <a:lnTo>
                      <a:pt x="554575" y="930877"/>
                    </a:lnTo>
                    <a:lnTo>
                      <a:pt x="553245" y="926602"/>
                    </a:lnTo>
                    <a:cubicBezTo>
                      <a:pt x="548648" y="904181"/>
                      <a:pt x="546234" y="880966"/>
                      <a:pt x="546234" y="857189"/>
                    </a:cubicBezTo>
                    <a:cubicBezTo>
                      <a:pt x="546234" y="666971"/>
                      <a:pt x="700738" y="512769"/>
                      <a:pt x="891328" y="512769"/>
                    </a:cubicBezTo>
                    <a:cubicBezTo>
                      <a:pt x="938976" y="512769"/>
                      <a:pt x="984368" y="522406"/>
                      <a:pt x="1025654" y="539835"/>
                    </a:cubicBezTo>
                    <a:lnTo>
                      <a:pt x="1047698" y="551777"/>
                    </a:lnTo>
                    <a:lnTo>
                      <a:pt x="1057323" y="468127"/>
                    </a:lnTo>
                    <a:cubicBezTo>
                      <a:pt x="1119724" y="200967"/>
                      <a:pt x="1389538" y="0"/>
                      <a:pt x="1712930" y="0"/>
                    </a:cubicBezTo>
                    <a:close/>
                  </a:path>
                </a:pathLst>
              </a:cu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11" tIns="45707" rIns="91411" bIns="45707" rtlCol="0" anchor="b"/>
              <a:lstStyle/>
              <a:p>
                <a:pPr algn="ctr" defTabSz="456509"/>
                <a:endParaRPr lang="en-US" sz="1100" dirty="0">
                  <a:solidFill>
                    <a:srgbClr val="000000"/>
                  </a:solidFill>
                </a:endParaRPr>
              </a:p>
            </p:txBody>
          </p:sp>
          <p:grpSp>
            <p:nvGrpSpPr>
              <p:cNvPr id="169" name="Group 168"/>
              <p:cNvGrpSpPr/>
              <p:nvPr/>
            </p:nvGrpSpPr>
            <p:grpSpPr>
              <a:xfrm>
                <a:off x="7166999" y="4035050"/>
                <a:ext cx="610629" cy="610788"/>
                <a:chOff x="7620167" y="2822849"/>
                <a:chExt cx="457972" cy="458091"/>
              </a:xfrm>
            </p:grpSpPr>
            <p:sp>
              <p:nvSpPr>
                <p:cNvPr id="170" name="Oval 169"/>
                <p:cNvSpPr/>
                <p:nvPr/>
              </p:nvSpPr>
              <p:spPr>
                <a:xfrm>
                  <a:off x="7620167" y="2822849"/>
                  <a:ext cx="457972" cy="458091"/>
                </a:xfrm>
                <a:prstGeom prst="ellipse">
                  <a:avLst/>
                </a:prstGeom>
                <a:solidFill>
                  <a:schemeClr val="accent1">
                    <a:lumMod val="5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82"/>
                  <a:endParaRPr lang="en-US" sz="1300" dirty="0">
                    <a:solidFill>
                      <a:srgbClr val="FFFFFF"/>
                    </a:solidFill>
                  </a:endParaRPr>
                </a:p>
              </p:txBody>
            </p:sp>
            <p:sp>
              <p:nvSpPr>
                <p:cNvPr id="171" name="Freeform 170"/>
                <p:cNvSpPr>
                  <a:spLocks noEditPoints="1"/>
                </p:cNvSpPr>
                <p:nvPr/>
              </p:nvSpPr>
              <p:spPr bwMode="auto">
                <a:xfrm>
                  <a:off x="7670553" y="2864671"/>
                  <a:ext cx="376276" cy="375338"/>
                </a:xfrm>
                <a:custGeom>
                  <a:avLst/>
                  <a:gdLst/>
                  <a:ahLst/>
                  <a:cxnLst>
                    <a:cxn ang="0">
                      <a:pos x="86" y="105"/>
                    </a:cxn>
                    <a:cxn ang="0">
                      <a:pos x="68" y="166"/>
                    </a:cxn>
                    <a:cxn ang="0">
                      <a:pos x="138" y="105"/>
                    </a:cxn>
                    <a:cxn ang="0">
                      <a:pos x="80" y="159"/>
                    </a:cxn>
                    <a:cxn ang="0">
                      <a:pos x="126" y="151"/>
                    </a:cxn>
                    <a:cxn ang="0">
                      <a:pos x="215" y="105"/>
                    </a:cxn>
                    <a:cxn ang="0">
                      <a:pos x="144" y="166"/>
                    </a:cxn>
                    <a:cxn ang="0">
                      <a:pos x="215" y="105"/>
                    </a:cxn>
                    <a:cxn ang="0">
                      <a:pos x="157" y="159"/>
                    </a:cxn>
                    <a:cxn ang="0">
                      <a:pos x="202" y="113"/>
                    </a:cxn>
                    <a:cxn ang="0">
                      <a:pos x="195" y="120"/>
                    </a:cxn>
                    <a:cxn ang="0">
                      <a:pos x="164" y="151"/>
                    </a:cxn>
                    <a:cxn ang="0">
                      <a:pos x="195" y="120"/>
                    </a:cxn>
                    <a:cxn ang="0">
                      <a:pos x="70" y="260"/>
                    </a:cxn>
                    <a:cxn ang="0">
                      <a:pos x="93" y="243"/>
                    </a:cxn>
                    <a:cxn ang="0">
                      <a:pos x="131" y="260"/>
                    </a:cxn>
                    <a:cxn ang="0">
                      <a:pos x="117" y="185"/>
                    </a:cxn>
                    <a:cxn ang="0">
                      <a:pos x="99" y="229"/>
                    </a:cxn>
                    <a:cxn ang="0">
                      <a:pos x="119" y="229"/>
                    </a:cxn>
                    <a:cxn ang="0">
                      <a:pos x="274" y="105"/>
                    </a:cxn>
                    <a:cxn ang="0">
                      <a:pos x="221" y="166"/>
                    </a:cxn>
                    <a:cxn ang="0">
                      <a:pos x="291" y="122"/>
                    </a:cxn>
                    <a:cxn ang="0">
                      <a:pos x="279" y="159"/>
                    </a:cxn>
                    <a:cxn ang="0">
                      <a:pos x="233" y="113"/>
                    </a:cxn>
                    <a:cxn ang="0">
                      <a:pos x="279" y="159"/>
                    </a:cxn>
                    <a:cxn ang="0">
                      <a:pos x="239" y="147"/>
                    </a:cxn>
                    <a:cxn ang="0">
                      <a:pos x="239" y="125"/>
                    </a:cxn>
                    <a:cxn ang="0">
                      <a:pos x="245" y="119"/>
                    </a:cxn>
                    <a:cxn ang="0">
                      <a:pos x="267" y="119"/>
                    </a:cxn>
                    <a:cxn ang="0">
                      <a:pos x="202" y="188"/>
                    </a:cxn>
                    <a:cxn ang="0">
                      <a:pos x="160" y="186"/>
                    </a:cxn>
                    <a:cxn ang="0">
                      <a:pos x="176" y="260"/>
                    </a:cxn>
                    <a:cxn ang="0">
                      <a:pos x="188" y="238"/>
                    </a:cxn>
                    <a:cxn ang="0">
                      <a:pos x="210" y="231"/>
                    </a:cxn>
                    <a:cxn ang="0">
                      <a:pos x="218" y="212"/>
                    </a:cxn>
                    <a:cxn ang="0">
                      <a:pos x="216" y="201"/>
                    </a:cxn>
                    <a:cxn ang="0">
                      <a:pos x="202" y="212"/>
                    </a:cxn>
                    <a:cxn ang="0">
                      <a:pos x="189" y="223"/>
                    </a:cxn>
                    <a:cxn ang="0">
                      <a:pos x="176" y="201"/>
                    </a:cxn>
                    <a:cxn ang="0">
                      <a:pos x="198" y="203"/>
                    </a:cxn>
                    <a:cxn ang="0">
                      <a:pos x="181" y="0"/>
                    </a:cxn>
                    <a:cxn ang="0">
                      <a:pos x="181" y="362"/>
                    </a:cxn>
                    <a:cxn ang="0">
                      <a:pos x="181" y="0"/>
                    </a:cxn>
                    <a:cxn ang="0">
                      <a:pos x="24" y="181"/>
                    </a:cxn>
                    <a:cxn ang="0">
                      <a:pos x="338" y="181"/>
                    </a:cxn>
                    <a:cxn ang="0">
                      <a:pos x="273" y="147"/>
                    </a:cxn>
                    <a:cxn ang="0">
                      <a:pos x="261" y="136"/>
                    </a:cxn>
                    <a:cxn ang="0">
                      <a:pos x="245" y="152"/>
                    </a:cxn>
                    <a:cxn ang="0">
                      <a:pos x="256" y="141"/>
                    </a:cxn>
                    <a:cxn ang="0">
                      <a:pos x="281" y="193"/>
                    </a:cxn>
                    <a:cxn ang="0">
                      <a:pos x="260" y="186"/>
                    </a:cxn>
                    <a:cxn ang="0">
                      <a:pos x="230" y="260"/>
                    </a:cxn>
                    <a:cxn ang="0">
                      <a:pos x="246" y="238"/>
                    </a:cxn>
                    <a:cxn ang="0">
                      <a:pos x="270" y="236"/>
                    </a:cxn>
                    <a:cxn ang="0">
                      <a:pos x="286" y="223"/>
                    </a:cxn>
                    <a:cxn ang="0">
                      <a:pos x="289" y="211"/>
                    </a:cxn>
                    <a:cxn ang="0">
                      <a:pos x="281" y="193"/>
                    </a:cxn>
                    <a:cxn ang="0">
                      <a:pos x="269" y="220"/>
                    </a:cxn>
                    <a:cxn ang="0">
                      <a:pos x="246" y="223"/>
                    </a:cxn>
                    <a:cxn ang="0">
                      <a:pos x="259" y="201"/>
                    </a:cxn>
                    <a:cxn ang="0">
                      <a:pos x="272" y="212"/>
                    </a:cxn>
                  </a:cxnLst>
                  <a:rect l="0" t="0" r="r" b="b"/>
                  <a:pathLst>
                    <a:path w="362" h="362">
                      <a:moveTo>
                        <a:pt x="138" y="105"/>
                      </a:moveTo>
                      <a:cubicBezTo>
                        <a:pt x="86" y="105"/>
                        <a:pt x="86" y="105"/>
                        <a:pt x="86" y="105"/>
                      </a:cubicBezTo>
                      <a:cubicBezTo>
                        <a:pt x="76" y="105"/>
                        <a:pt x="68" y="113"/>
                        <a:pt x="68" y="122"/>
                      </a:cubicBezTo>
                      <a:cubicBezTo>
                        <a:pt x="68" y="166"/>
                        <a:pt x="68" y="166"/>
                        <a:pt x="68" y="166"/>
                      </a:cubicBezTo>
                      <a:cubicBezTo>
                        <a:pt x="138" y="166"/>
                        <a:pt x="138" y="166"/>
                        <a:pt x="138" y="166"/>
                      </a:cubicBezTo>
                      <a:lnTo>
                        <a:pt x="138" y="105"/>
                      </a:lnTo>
                      <a:close/>
                      <a:moveTo>
                        <a:pt x="126" y="159"/>
                      </a:moveTo>
                      <a:cubicBezTo>
                        <a:pt x="80" y="159"/>
                        <a:pt x="80" y="159"/>
                        <a:pt x="80" y="159"/>
                      </a:cubicBezTo>
                      <a:cubicBezTo>
                        <a:pt x="80" y="151"/>
                        <a:pt x="80" y="151"/>
                        <a:pt x="80" y="151"/>
                      </a:cubicBezTo>
                      <a:cubicBezTo>
                        <a:pt x="126" y="151"/>
                        <a:pt x="126" y="151"/>
                        <a:pt x="126" y="151"/>
                      </a:cubicBezTo>
                      <a:lnTo>
                        <a:pt x="126" y="159"/>
                      </a:lnTo>
                      <a:close/>
                      <a:moveTo>
                        <a:pt x="215" y="105"/>
                      </a:moveTo>
                      <a:cubicBezTo>
                        <a:pt x="144" y="105"/>
                        <a:pt x="144" y="105"/>
                        <a:pt x="144" y="105"/>
                      </a:cubicBezTo>
                      <a:cubicBezTo>
                        <a:pt x="144" y="166"/>
                        <a:pt x="144" y="166"/>
                        <a:pt x="144" y="166"/>
                      </a:cubicBezTo>
                      <a:cubicBezTo>
                        <a:pt x="215" y="166"/>
                        <a:pt x="215" y="166"/>
                        <a:pt x="215" y="166"/>
                      </a:cubicBezTo>
                      <a:lnTo>
                        <a:pt x="215" y="105"/>
                      </a:lnTo>
                      <a:close/>
                      <a:moveTo>
                        <a:pt x="202" y="159"/>
                      </a:moveTo>
                      <a:cubicBezTo>
                        <a:pt x="157" y="159"/>
                        <a:pt x="157" y="159"/>
                        <a:pt x="157" y="159"/>
                      </a:cubicBezTo>
                      <a:cubicBezTo>
                        <a:pt x="157" y="113"/>
                        <a:pt x="157" y="113"/>
                        <a:pt x="157" y="113"/>
                      </a:cubicBezTo>
                      <a:cubicBezTo>
                        <a:pt x="202" y="113"/>
                        <a:pt x="202" y="113"/>
                        <a:pt x="202" y="113"/>
                      </a:cubicBezTo>
                      <a:lnTo>
                        <a:pt x="202" y="159"/>
                      </a:lnTo>
                      <a:close/>
                      <a:moveTo>
                        <a:pt x="195" y="120"/>
                      </a:moveTo>
                      <a:cubicBezTo>
                        <a:pt x="164" y="120"/>
                        <a:pt x="164" y="120"/>
                        <a:pt x="164" y="120"/>
                      </a:cubicBezTo>
                      <a:cubicBezTo>
                        <a:pt x="164" y="151"/>
                        <a:pt x="164" y="151"/>
                        <a:pt x="164" y="151"/>
                      </a:cubicBezTo>
                      <a:cubicBezTo>
                        <a:pt x="195" y="151"/>
                        <a:pt x="195" y="151"/>
                        <a:pt x="195" y="151"/>
                      </a:cubicBezTo>
                      <a:lnTo>
                        <a:pt x="195" y="120"/>
                      </a:lnTo>
                      <a:close/>
                      <a:moveTo>
                        <a:pt x="102" y="185"/>
                      </a:moveTo>
                      <a:cubicBezTo>
                        <a:pt x="70" y="260"/>
                        <a:pt x="70" y="260"/>
                        <a:pt x="70" y="260"/>
                      </a:cubicBezTo>
                      <a:cubicBezTo>
                        <a:pt x="87" y="260"/>
                        <a:pt x="87" y="260"/>
                        <a:pt x="87" y="260"/>
                      </a:cubicBezTo>
                      <a:cubicBezTo>
                        <a:pt x="93" y="243"/>
                        <a:pt x="93" y="243"/>
                        <a:pt x="93" y="243"/>
                      </a:cubicBezTo>
                      <a:cubicBezTo>
                        <a:pt x="125" y="243"/>
                        <a:pt x="125" y="243"/>
                        <a:pt x="125" y="243"/>
                      </a:cubicBezTo>
                      <a:cubicBezTo>
                        <a:pt x="131" y="260"/>
                        <a:pt x="131" y="260"/>
                        <a:pt x="131" y="260"/>
                      </a:cubicBezTo>
                      <a:cubicBezTo>
                        <a:pt x="148" y="260"/>
                        <a:pt x="148" y="260"/>
                        <a:pt x="148" y="260"/>
                      </a:cubicBezTo>
                      <a:cubicBezTo>
                        <a:pt x="117" y="185"/>
                        <a:pt x="117" y="185"/>
                        <a:pt x="117" y="185"/>
                      </a:cubicBezTo>
                      <a:lnTo>
                        <a:pt x="102" y="185"/>
                      </a:lnTo>
                      <a:close/>
                      <a:moveTo>
                        <a:pt x="99" y="229"/>
                      </a:moveTo>
                      <a:cubicBezTo>
                        <a:pt x="109" y="205"/>
                        <a:pt x="109" y="205"/>
                        <a:pt x="109" y="205"/>
                      </a:cubicBezTo>
                      <a:cubicBezTo>
                        <a:pt x="119" y="229"/>
                        <a:pt x="119" y="229"/>
                        <a:pt x="119" y="229"/>
                      </a:cubicBezTo>
                      <a:lnTo>
                        <a:pt x="99" y="229"/>
                      </a:lnTo>
                      <a:close/>
                      <a:moveTo>
                        <a:pt x="274" y="105"/>
                      </a:moveTo>
                      <a:cubicBezTo>
                        <a:pt x="221" y="105"/>
                        <a:pt x="221" y="105"/>
                        <a:pt x="221" y="105"/>
                      </a:cubicBezTo>
                      <a:cubicBezTo>
                        <a:pt x="221" y="166"/>
                        <a:pt x="221" y="166"/>
                        <a:pt x="221" y="166"/>
                      </a:cubicBezTo>
                      <a:cubicBezTo>
                        <a:pt x="291" y="166"/>
                        <a:pt x="291" y="166"/>
                        <a:pt x="291" y="166"/>
                      </a:cubicBezTo>
                      <a:cubicBezTo>
                        <a:pt x="291" y="122"/>
                        <a:pt x="291" y="122"/>
                        <a:pt x="291" y="122"/>
                      </a:cubicBezTo>
                      <a:cubicBezTo>
                        <a:pt x="291" y="113"/>
                        <a:pt x="284" y="105"/>
                        <a:pt x="274" y="105"/>
                      </a:cubicBezTo>
                      <a:close/>
                      <a:moveTo>
                        <a:pt x="279" y="159"/>
                      </a:moveTo>
                      <a:cubicBezTo>
                        <a:pt x="233" y="159"/>
                        <a:pt x="233" y="159"/>
                        <a:pt x="233" y="159"/>
                      </a:cubicBezTo>
                      <a:cubicBezTo>
                        <a:pt x="233" y="113"/>
                        <a:pt x="233" y="113"/>
                        <a:pt x="233" y="113"/>
                      </a:cubicBezTo>
                      <a:cubicBezTo>
                        <a:pt x="279" y="113"/>
                        <a:pt x="279" y="113"/>
                        <a:pt x="279" y="113"/>
                      </a:cubicBezTo>
                      <a:lnTo>
                        <a:pt x="279" y="159"/>
                      </a:lnTo>
                      <a:close/>
                      <a:moveTo>
                        <a:pt x="239" y="125"/>
                      </a:moveTo>
                      <a:cubicBezTo>
                        <a:pt x="239" y="147"/>
                        <a:pt x="239" y="147"/>
                        <a:pt x="239" y="147"/>
                      </a:cubicBezTo>
                      <a:cubicBezTo>
                        <a:pt x="250" y="136"/>
                        <a:pt x="250" y="136"/>
                        <a:pt x="250" y="136"/>
                      </a:cubicBezTo>
                      <a:lnTo>
                        <a:pt x="239" y="125"/>
                      </a:lnTo>
                      <a:close/>
                      <a:moveTo>
                        <a:pt x="267" y="119"/>
                      </a:moveTo>
                      <a:cubicBezTo>
                        <a:pt x="245" y="119"/>
                        <a:pt x="245" y="119"/>
                        <a:pt x="245" y="119"/>
                      </a:cubicBezTo>
                      <a:cubicBezTo>
                        <a:pt x="256" y="130"/>
                        <a:pt x="256" y="130"/>
                        <a:pt x="256" y="130"/>
                      </a:cubicBezTo>
                      <a:lnTo>
                        <a:pt x="267" y="119"/>
                      </a:lnTo>
                      <a:close/>
                      <a:moveTo>
                        <a:pt x="211" y="193"/>
                      </a:moveTo>
                      <a:cubicBezTo>
                        <a:pt x="208" y="191"/>
                        <a:pt x="205" y="189"/>
                        <a:pt x="202" y="188"/>
                      </a:cubicBezTo>
                      <a:cubicBezTo>
                        <a:pt x="198" y="187"/>
                        <a:pt x="194" y="186"/>
                        <a:pt x="190" y="186"/>
                      </a:cubicBezTo>
                      <a:cubicBezTo>
                        <a:pt x="160" y="186"/>
                        <a:pt x="160" y="186"/>
                        <a:pt x="160" y="186"/>
                      </a:cubicBezTo>
                      <a:cubicBezTo>
                        <a:pt x="160" y="260"/>
                        <a:pt x="160" y="260"/>
                        <a:pt x="160" y="260"/>
                      </a:cubicBezTo>
                      <a:cubicBezTo>
                        <a:pt x="176" y="260"/>
                        <a:pt x="176" y="260"/>
                        <a:pt x="176" y="260"/>
                      </a:cubicBezTo>
                      <a:cubicBezTo>
                        <a:pt x="176" y="238"/>
                        <a:pt x="176" y="238"/>
                        <a:pt x="176" y="238"/>
                      </a:cubicBezTo>
                      <a:cubicBezTo>
                        <a:pt x="188" y="238"/>
                        <a:pt x="188" y="238"/>
                        <a:pt x="188" y="238"/>
                      </a:cubicBezTo>
                      <a:cubicBezTo>
                        <a:pt x="193" y="238"/>
                        <a:pt x="196" y="237"/>
                        <a:pt x="200" y="236"/>
                      </a:cubicBezTo>
                      <a:cubicBezTo>
                        <a:pt x="204" y="235"/>
                        <a:pt x="207" y="233"/>
                        <a:pt x="210" y="231"/>
                      </a:cubicBezTo>
                      <a:cubicBezTo>
                        <a:pt x="212" y="229"/>
                        <a:pt x="214" y="226"/>
                        <a:pt x="216" y="223"/>
                      </a:cubicBezTo>
                      <a:cubicBezTo>
                        <a:pt x="217" y="220"/>
                        <a:pt x="218" y="216"/>
                        <a:pt x="218" y="212"/>
                      </a:cubicBezTo>
                      <a:cubicBezTo>
                        <a:pt x="218" y="211"/>
                        <a:pt x="218" y="211"/>
                        <a:pt x="218" y="211"/>
                      </a:cubicBezTo>
                      <a:cubicBezTo>
                        <a:pt x="218" y="208"/>
                        <a:pt x="218" y="204"/>
                        <a:pt x="216" y="201"/>
                      </a:cubicBezTo>
                      <a:cubicBezTo>
                        <a:pt x="215" y="198"/>
                        <a:pt x="213" y="195"/>
                        <a:pt x="211" y="193"/>
                      </a:cubicBezTo>
                      <a:close/>
                      <a:moveTo>
                        <a:pt x="202" y="212"/>
                      </a:moveTo>
                      <a:cubicBezTo>
                        <a:pt x="202" y="215"/>
                        <a:pt x="201" y="218"/>
                        <a:pt x="198" y="220"/>
                      </a:cubicBezTo>
                      <a:cubicBezTo>
                        <a:pt x="196" y="222"/>
                        <a:pt x="193" y="223"/>
                        <a:pt x="189" y="223"/>
                      </a:cubicBezTo>
                      <a:cubicBezTo>
                        <a:pt x="176" y="223"/>
                        <a:pt x="176" y="223"/>
                        <a:pt x="176" y="223"/>
                      </a:cubicBezTo>
                      <a:cubicBezTo>
                        <a:pt x="176" y="201"/>
                        <a:pt x="176" y="201"/>
                        <a:pt x="176" y="201"/>
                      </a:cubicBezTo>
                      <a:cubicBezTo>
                        <a:pt x="189" y="201"/>
                        <a:pt x="189" y="201"/>
                        <a:pt x="189" y="201"/>
                      </a:cubicBezTo>
                      <a:cubicBezTo>
                        <a:pt x="193" y="201"/>
                        <a:pt x="196" y="202"/>
                        <a:pt x="198" y="203"/>
                      </a:cubicBezTo>
                      <a:cubicBezTo>
                        <a:pt x="201" y="205"/>
                        <a:pt x="202" y="208"/>
                        <a:pt x="202" y="212"/>
                      </a:cubicBezTo>
                      <a:close/>
                      <a:moveTo>
                        <a:pt x="181" y="0"/>
                      </a:moveTo>
                      <a:cubicBezTo>
                        <a:pt x="81" y="0"/>
                        <a:pt x="0" y="81"/>
                        <a:pt x="0" y="181"/>
                      </a:cubicBezTo>
                      <a:cubicBezTo>
                        <a:pt x="0" y="281"/>
                        <a:pt x="81" y="362"/>
                        <a:pt x="181" y="362"/>
                      </a:cubicBezTo>
                      <a:cubicBezTo>
                        <a:pt x="281" y="362"/>
                        <a:pt x="362" y="281"/>
                        <a:pt x="362" y="181"/>
                      </a:cubicBezTo>
                      <a:cubicBezTo>
                        <a:pt x="362" y="81"/>
                        <a:pt x="281" y="0"/>
                        <a:pt x="181" y="0"/>
                      </a:cubicBezTo>
                      <a:close/>
                      <a:moveTo>
                        <a:pt x="181" y="338"/>
                      </a:moveTo>
                      <a:cubicBezTo>
                        <a:pt x="94" y="338"/>
                        <a:pt x="24" y="268"/>
                        <a:pt x="24" y="181"/>
                      </a:cubicBezTo>
                      <a:cubicBezTo>
                        <a:pt x="24" y="95"/>
                        <a:pt x="94" y="24"/>
                        <a:pt x="181" y="24"/>
                      </a:cubicBezTo>
                      <a:cubicBezTo>
                        <a:pt x="268" y="24"/>
                        <a:pt x="338" y="95"/>
                        <a:pt x="338" y="181"/>
                      </a:cubicBezTo>
                      <a:cubicBezTo>
                        <a:pt x="338" y="268"/>
                        <a:pt x="268" y="338"/>
                        <a:pt x="181" y="338"/>
                      </a:cubicBezTo>
                      <a:close/>
                      <a:moveTo>
                        <a:pt x="273" y="147"/>
                      </a:moveTo>
                      <a:cubicBezTo>
                        <a:pt x="273" y="124"/>
                        <a:pt x="273" y="124"/>
                        <a:pt x="273" y="124"/>
                      </a:cubicBezTo>
                      <a:cubicBezTo>
                        <a:pt x="261" y="136"/>
                        <a:pt x="261" y="136"/>
                        <a:pt x="261" y="136"/>
                      </a:cubicBezTo>
                      <a:lnTo>
                        <a:pt x="273" y="147"/>
                      </a:lnTo>
                      <a:close/>
                      <a:moveTo>
                        <a:pt x="245" y="152"/>
                      </a:moveTo>
                      <a:cubicBezTo>
                        <a:pt x="267" y="152"/>
                        <a:pt x="267" y="152"/>
                        <a:pt x="267" y="152"/>
                      </a:cubicBezTo>
                      <a:cubicBezTo>
                        <a:pt x="256" y="141"/>
                        <a:pt x="256" y="141"/>
                        <a:pt x="256" y="141"/>
                      </a:cubicBezTo>
                      <a:lnTo>
                        <a:pt x="245" y="152"/>
                      </a:lnTo>
                      <a:close/>
                      <a:moveTo>
                        <a:pt x="281" y="193"/>
                      </a:moveTo>
                      <a:cubicBezTo>
                        <a:pt x="279" y="191"/>
                        <a:pt x="276" y="189"/>
                        <a:pt x="272" y="188"/>
                      </a:cubicBezTo>
                      <a:cubicBezTo>
                        <a:pt x="269" y="187"/>
                        <a:pt x="265" y="186"/>
                        <a:pt x="260" y="186"/>
                      </a:cubicBezTo>
                      <a:cubicBezTo>
                        <a:pt x="230" y="186"/>
                        <a:pt x="230" y="186"/>
                        <a:pt x="230" y="186"/>
                      </a:cubicBezTo>
                      <a:cubicBezTo>
                        <a:pt x="230" y="260"/>
                        <a:pt x="230" y="260"/>
                        <a:pt x="230" y="260"/>
                      </a:cubicBezTo>
                      <a:cubicBezTo>
                        <a:pt x="246" y="260"/>
                        <a:pt x="246" y="260"/>
                        <a:pt x="246" y="260"/>
                      </a:cubicBezTo>
                      <a:cubicBezTo>
                        <a:pt x="246" y="238"/>
                        <a:pt x="246" y="238"/>
                        <a:pt x="246" y="238"/>
                      </a:cubicBezTo>
                      <a:cubicBezTo>
                        <a:pt x="259" y="238"/>
                        <a:pt x="259" y="238"/>
                        <a:pt x="259" y="238"/>
                      </a:cubicBezTo>
                      <a:cubicBezTo>
                        <a:pt x="263" y="238"/>
                        <a:pt x="267" y="237"/>
                        <a:pt x="270" y="236"/>
                      </a:cubicBezTo>
                      <a:cubicBezTo>
                        <a:pt x="274" y="235"/>
                        <a:pt x="277" y="233"/>
                        <a:pt x="280" y="231"/>
                      </a:cubicBezTo>
                      <a:cubicBezTo>
                        <a:pt x="283" y="229"/>
                        <a:pt x="285" y="226"/>
                        <a:pt x="286" y="223"/>
                      </a:cubicBezTo>
                      <a:cubicBezTo>
                        <a:pt x="288" y="220"/>
                        <a:pt x="289" y="216"/>
                        <a:pt x="289" y="212"/>
                      </a:cubicBezTo>
                      <a:cubicBezTo>
                        <a:pt x="289" y="211"/>
                        <a:pt x="289" y="211"/>
                        <a:pt x="289" y="211"/>
                      </a:cubicBezTo>
                      <a:cubicBezTo>
                        <a:pt x="289" y="208"/>
                        <a:pt x="288" y="204"/>
                        <a:pt x="287" y="201"/>
                      </a:cubicBezTo>
                      <a:cubicBezTo>
                        <a:pt x="285" y="198"/>
                        <a:pt x="284" y="195"/>
                        <a:pt x="281" y="193"/>
                      </a:cubicBezTo>
                      <a:close/>
                      <a:moveTo>
                        <a:pt x="272" y="212"/>
                      </a:moveTo>
                      <a:cubicBezTo>
                        <a:pt x="272" y="215"/>
                        <a:pt x="271" y="218"/>
                        <a:pt x="269" y="220"/>
                      </a:cubicBezTo>
                      <a:cubicBezTo>
                        <a:pt x="267" y="222"/>
                        <a:pt x="263" y="223"/>
                        <a:pt x="259" y="223"/>
                      </a:cubicBezTo>
                      <a:cubicBezTo>
                        <a:pt x="246" y="223"/>
                        <a:pt x="246" y="223"/>
                        <a:pt x="246" y="223"/>
                      </a:cubicBezTo>
                      <a:cubicBezTo>
                        <a:pt x="246" y="201"/>
                        <a:pt x="246" y="201"/>
                        <a:pt x="246" y="201"/>
                      </a:cubicBezTo>
                      <a:cubicBezTo>
                        <a:pt x="259" y="201"/>
                        <a:pt x="259" y="201"/>
                        <a:pt x="259" y="201"/>
                      </a:cubicBezTo>
                      <a:cubicBezTo>
                        <a:pt x="263" y="201"/>
                        <a:pt x="266" y="202"/>
                        <a:pt x="269" y="203"/>
                      </a:cubicBezTo>
                      <a:cubicBezTo>
                        <a:pt x="271" y="205"/>
                        <a:pt x="272" y="208"/>
                        <a:pt x="272" y="212"/>
                      </a:cubicBezTo>
                      <a:close/>
                    </a:path>
                  </a:pathLst>
                </a:custGeom>
                <a:solidFill>
                  <a:srgbClr val="FFFFFF"/>
                </a:solidFill>
                <a:ln w="25400" cap="flat">
                  <a:noFill/>
                  <a:round/>
                  <a:headEnd type="none" w="med" len="med"/>
                  <a:tailEnd type="none" w="med" len="med"/>
                </a:ln>
                <a:effectLst/>
              </p:spPr>
              <p:txBody>
                <a:bodyPr lIns="0" tIns="0" rIns="0" bIns="0"/>
                <a:lstStyle>
                  <a:defPPr>
                    <a:defRPr lang="en-US"/>
                  </a:defPPr>
                  <a:lvl1pPr marL="0" algn="l" defTabSz="455936" rtl="0" eaLnBrk="1" latinLnBrk="0" hangingPunct="1">
                    <a:defRPr sz="1800" kern="1200">
                      <a:solidFill>
                        <a:schemeClr val="tx1"/>
                      </a:solidFill>
                      <a:latin typeface="+mn-lt"/>
                      <a:ea typeface="+mn-ea"/>
                      <a:cs typeface="+mn-cs"/>
                    </a:defRPr>
                  </a:lvl1pPr>
                  <a:lvl2pPr marL="455936" algn="l" defTabSz="455936" rtl="0" eaLnBrk="1" latinLnBrk="0" hangingPunct="1">
                    <a:defRPr sz="1800" kern="1200">
                      <a:solidFill>
                        <a:schemeClr val="tx1"/>
                      </a:solidFill>
                      <a:latin typeface="+mn-lt"/>
                      <a:ea typeface="+mn-ea"/>
                      <a:cs typeface="+mn-cs"/>
                    </a:defRPr>
                  </a:lvl2pPr>
                  <a:lvl3pPr marL="911879" algn="l" defTabSz="455936" rtl="0" eaLnBrk="1" latinLnBrk="0" hangingPunct="1">
                    <a:defRPr sz="1800" kern="1200">
                      <a:solidFill>
                        <a:schemeClr val="tx1"/>
                      </a:solidFill>
                      <a:latin typeface="+mn-lt"/>
                      <a:ea typeface="+mn-ea"/>
                      <a:cs typeface="+mn-cs"/>
                    </a:defRPr>
                  </a:lvl3pPr>
                  <a:lvl4pPr marL="1367816" algn="l" defTabSz="455936" rtl="0" eaLnBrk="1" latinLnBrk="0" hangingPunct="1">
                    <a:defRPr sz="1800" kern="1200">
                      <a:solidFill>
                        <a:schemeClr val="tx1"/>
                      </a:solidFill>
                      <a:latin typeface="+mn-lt"/>
                      <a:ea typeface="+mn-ea"/>
                      <a:cs typeface="+mn-cs"/>
                    </a:defRPr>
                  </a:lvl4pPr>
                  <a:lvl5pPr marL="1823755" algn="l" defTabSz="455936" rtl="0" eaLnBrk="1" latinLnBrk="0" hangingPunct="1">
                    <a:defRPr sz="1800" kern="1200">
                      <a:solidFill>
                        <a:schemeClr val="tx1"/>
                      </a:solidFill>
                      <a:latin typeface="+mn-lt"/>
                      <a:ea typeface="+mn-ea"/>
                      <a:cs typeface="+mn-cs"/>
                    </a:defRPr>
                  </a:lvl5pPr>
                  <a:lvl6pPr marL="2279683" algn="l" defTabSz="455936" rtl="0" eaLnBrk="1" latinLnBrk="0" hangingPunct="1">
                    <a:defRPr sz="1800" kern="1200">
                      <a:solidFill>
                        <a:schemeClr val="tx1"/>
                      </a:solidFill>
                      <a:latin typeface="+mn-lt"/>
                      <a:ea typeface="+mn-ea"/>
                      <a:cs typeface="+mn-cs"/>
                    </a:defRPr>
                  </a:lvl6pPr>
                  <a:lvl7pPr marL="2735624" algn="l" defTabSz="455936" rtl="0" eaLnBrk="1" latinLnBrk="0" hangingPunct="1">
                    <a:defRPr sz="1800" kern="1200">
                      <a:solidFill>
                        <a:schemeClr val="tx1"/>
                      </a:solidFill>
                      <a:latin typeface="+mn-lt"/>
                      <a:ea typeface="+mn-ea"/>
                      <a:cs typeface="+mn-cs"/>
                    </a:defRPr>
                  </a:lvl7pPr>
                  <a:lvl8pPr marL="3191556" algn="l" defTabSz="455936" rtl="0" eaLnBrk="1" latinLnBrk="0" hangingPunct="1">
                    <a:defRPr sz="1800" kern="1200">
                      <a:solidFill>
                        <a:schemeClr val="tx1"/>
                      </a:solidFill>
                      <a:latin typeface="+mn-lt"/>
                      <a:ea typeface="+mn-ea"/>
                      <a:cs typeface="+mn-cs"/>
                    </a:defRPr>
                  </a:lvl8pPr>
                  <a:lvl9pPr marL="3647484" algn="l" defTabSz="455936" rtl="0" eaLnBrk="1" latinLnBrk="0" hangingPunct="1">
                    <a:defRPr sz="1800" kern="1200">
                      <a:solidFill>
                        <a:schemeClr val="tx1"/>
                      </a:solidFill>
                      <a:latin typeface="+mn-lt"/>
                      <a:ea typeface="+mn-ea"/>
                      <a:cs typeface="+mn-cs"/>
                    </a:defRPr>
                  </a:lvl9pPr>
                </a:lstStyle>
                <a:p>
                  <a:pPr defTabSz="456140" eaLnBrk="0" hangingPunct="0">
                    <a:lnSpc>
                      <a:spcPct val="90000"/>
                    </a:lnSpc>
                    <a:defRPr/>
                  </a:pPr>
                  <a:endParaRPr lang="en-US" sz="1300" kern="0" dirty="0">
                    <a:solidFill>
                      <a:srgbClr val="00B0F0"/>
                    </a:solidFill>
                  </a:endParaRPr>
                </a:p>
              </p:txBody>
            </p:sp>
          </p:grpSp>
          <p:grpSp>
            <p:nvGrpSpPr>
              <p:cNvPr id="172" name="Group 171"/>
              <p:cNvGrpSpPr/>
              <p:nvPr/>
            </p:nvGrpSpPr>
            <p:grpSpPr>
              <a:xfrm>
                <a:off x="7070774" y="4796254"/>
                <a:ext cx="610629" cy="610788"/>
                <a:chOff x="7620167" y="2822849"/>
                <a:chExt cx="457972" cy="458091"/>
              </a:xfrm>
            </p:grpSpPr>
            <p:sp>
              <p:nvSpPr>
                <p:cNvPr id="173" name="Oval 172"/>
                <p:cNvSpPr/>
                <p:nvPr/>
              </p:nvSpPr>
              <p:spPr>
                <a:xfrm>
                  <a:off x="7620167" y="2822849"/>
                  <a:ext cx="457972" cy="458091"/>
                </a:xfrm>
                <a:prstGeom prst="ellipse">
                  <a:avLst/>
                </a:prstGeom>
                <a:solidFill>
                  <a:schemeClr val="accent1">
                    <a:lumMod val="5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82"/>
                  <a:endParaRPr lang="en-US" sz="1300" dirty="0">
                    <a:solidFill>
                      <a:srgbClr val="FFFFFF"/>
                    </a:solidFill>
                  </a:endParaRPr>
                </a:p>
              </p:txBody>
            </p:sp>
            <p:sp>
              <p:nvSpPr>
                <p:cNvPr id="174" name="Freeform 173"/>
                <p:cNvSpPr>
                  <a:spLocks noEditPoints="1"/>
                </p:cNvSpPr>
                <p:nvPr/>
              </p:nvSpPr>
              <p:spPr bwMode="auto">
                <a:xfrm>
                  <a:off x="7670553" y="2864671"/>
                  <a:ext cx="376276" cy="375338"/>
                </a:xfrm>
                <a:custGeom>
                  <a:avLst/>
                  <a:gdLst/>
                  <a:ahLst/>
                  <a:cxnLst>
                    <a:cxn ang="0">
                      <a:pos x="86" y="105"/>
                    </a:cxn>
                    <a:cxn ang="0">
                      <a:pos x="68" y="166"/>
                    </a:cxn>
                    <a:cxn ang="0">
                      <a:pos x="138" y="105"/>
                    </a:cxn>
                    <a:cxn ang="0">
                      <a:pos x="80" y="159"/>
                    </a:cxn>
                    <a:cxn ang="0">
                      <a:pos x="126" y="151"/>
                    </a:cxn>
                    <a:cxn ang="0">
                      <a:pos x="215" y="105"/>
                    </a:cxn>
                    <a:cxn ang="0">
                      <a:pos x="144" y="166"/>
                    </a:cxn>
                    <a:cxn ang="0">
                      <a:pos x="215" y="105"/>
                    </a:cxn>
                    <a:cxn ang="0">
                      <a:pos x="157" y="159"/>
                    </a:cxn>
                    <a:cxn ang="0">
                      <a:pos x="202" y="113"/>
                    </a:cxn>
                    <a:cxn ang="0">
                      <a:pos x="195" y="120"/>
                    </a:cxn>
                    <a:cxn ang="0">
                      <a:pos x="164" y="151"/>
                    </a:cxn>
                    <a:cxn ang="0">
                      <a:pos x="195" y="120"/>
                    </a:cxn>
                    <a:cxn ang="0">
                      <a:pos x="70" y="260"/>
                    </a:cxn>
                    <a:cxn ang="0">
                      <a:pos x="93" y="243"/>
                    </a:cxn>
                    <a:cxn ang="0">
                      <a:pos x="131" y="260"/>
                    </a:cxn>
                    <a:cxn ang="0">
                      <a:pos x="117" y="185"/>
                    </a:cxn>
                    <a:cxn ang="0">
                      <a:pos x="99" y="229"/>
                    </a:cxn>
                    <a:cxn ang="0">
                      <a:pos x="119" y="229"/>
                    </a:cxn>
                    <a:cxn ang="0">
                      <a:pos x="274" y="105"/>
                    </a:cxn>
                    <a:cxn ang="0">
                      <a:pos x="221" y="166"/>
                    </a:cxn>
                    <a:cxn ang="0">
                      <a:pos x="291" y="122"/>
                    </a:cxn>
                    <a:cxn ang="0">
                      <a:pos x="279" y="159"/>
                    </a:cxn>
                    <a:cxn ang="0">
                      <a:pos x="233" y="113"/>
                    </a:cxn>
                    <a:cxn ang="0">
                      <a:pos x="279" y="159"/>
                    </a:cxn>
                    <a:cxn ang="0">
                      <a:pos x="239" y="147"/>
                    </a:cxn>
                    <a:cxn ang="0">
                      <a:pos x="239" y="125"/>
                    </a:cxn>
                    <a:cxn ang="0">
                      <a:pos x="245" y="119"/>
                    </a:cxn>
                    <a:cxn ang="0">
                      <a:pos x="267" y="119"/>
                    </a:cxn>
                    <a:cxn ang="0">
                      <a:pos x="202" y="188"/>
                    </a:cxn>
                    <a:cxn ang="0">
                      <a:pos x="160" y="186"/>
                    </a:cxn>
                    <a:cxn ang="0">
                      <a:pos x="176" y="260"/>
                    </a:cxn>
                    <a:cxn ang="0">
                      <a:pos x="188" y="238"/>
                    </a:cxn>
                    <a:cxn ang="0">
                      <a:pos x="210" y="231"/>
                    </a:cxn>
                    <a:cxn ang="0">
                      <a:pos x="218" y="212"/>
                    </a:cxn>
                    <a:cxn ang="0">
                      <a:pos x="216" y="201"/>
                    </a:cxn>
                    <a:cxn ang="0">
                      <a:pos x="202" y="212"/>
                    </a:cxn>
                    <a:cxn ang="0">
                      <a:pos x="189" y="223"/>
                    </a:cxn>
                    <a:cxn ang="0">
                      <a:pos x="176" y="201"/>
                    </a:cxn>
                    <a:cxn ang="0">
                      <a:pos x="198" y="203"/>
                    </a:cxn>
                    <a:cxn ang="0">
                      <a:pos x="181" y="0"/>
                    </a:cxn>
                    <a:cxn ang="0">
                      <a:pos x="181" y="362"/>
                    </a:cxn>
                    <a:cxn ang="0">
                      <a:pos x="181" y="0"/>
                    </a:cxn>
                    <a:cxn ang="0">
                      <a:pos x="24" y="181"/>
                    </a:cxn>
                    <a:cxn ang="0">
                      <a:pos x="338" y="181"/>
                    </a:cxn>
                    <a:cxn ang="0">
                      <a:pos x="273" y="147"/>
                    </a:cxn>
                    <a:cxn ang="0">
                      <a:pos x="261" y="136"/>
                    </a:cxn>
                    <a:cxn ang="0">
                      <a:pos x="245" y="152"/>
                    </a:cxn>
                    <a:cxn ang="0">
                      <a:pos x="256" y="141"/>
                    </a:cxn>
                    <a:cxn ang="0">
                      <a:pos x="281" y="193"/>
                    </a:cxn>
                    <a:cxn ang="0">
                      <a:pos x="260" y="186"/>
                    </a:cxn>
                    <a:cxn ang="0">
                      <a:pos x="230" y="260"/>
                    </a:cxn>
                    <a:cxn ang="0">
                      <a:pos x="246" y="238"/>
                    </a:cxn>
                    <a:cxn ang="0">
                      <a:pos x="270" y="236"/>
                    </a:cxn>
                    <a:cxn ang="0">
                      <a:pos x="286" y="223"/>
                    </a:cxn>
                    <a:cxn ang="0">
                      <a:pos x="289" y="211"/>
                    </a:cxn>
                    <a:cxn ang="0">
                      <a:pos x="281" y="193"/>
                    </a:cxn>
                    <a:cxn ang="0">
                      <a:pos x="269" y="220"/>
                    </a:cxn>
                    <a:cxn ang="0">
                      <a:pos x="246" y="223"/>
                    </a:cxn>
                    <a:cxn ang="0">
                      <a:pos x="259" y="201"/>
                    </a:cxn>
                    <a:cxn ang="0">
                      <a:pos x="272" y="212"/>
                    </a:cxn>
                  </a:cxnLst>
                  <a:rect l="0" t="0" r="r" b="b"/>
                  <a:pathLst>
                    <a:path w="362" h="362">
                      <a:moveTo>
                        <a:pt x="138" y="105"/>
                      </a:moveTo>
                      <a:cubicBezTo>
                        <a:pt x="86" y="105"/>
                        <a:pt x="86" y="105"/>
                        <a:pt x="86" y="105"/>
                      </a:cubicBezTo>
                      <a:cubicBezTo>
                        <a:pt x="76" y="105"/>
                        <a:pt x="68" y="113"/>
                        <a:pt x="68" y="122"/>
                      </a:cubicBezTo>
                      <a:cubicBezTo>
                        <a:pt x="68" y="166"/>
                        <a:pt x="68" y="166"/>
                        <a:pt x="68" y="166"/>
                      </a:cubicBezTo>
                      <a:cubicBezTo>
                        <a:pt x="138" y="166"/>
                        <a:pt x="138" y="166"/>
                        <a:pt x="138" y="166"/>
                      </a:cubicBezTo>
                      <a:lnTo>
                        <a:pt x="138" y="105"/>
                      </a:lnTo>
                      <a:close/>
                      <a:moveTo>
                        <a:pt x="126" y="159"/>
                      </a:moveTo>
                      <a:cubicBezTo>
                        <a:pt x="80" y="159"/>
                        <a:pt x="80" y="159"/>
                        <a:pt x="80" y="159"/>
                      </a:cubicBezTo>
                      <a:cubicBezTo>
                        <a:pt x="80" y="151"/>
                        <a:pt x="80" y="151"/>
                        <a:pt x="80" y="151"/>
                      </a:cubicBezTo>
                      <a:cubicBezTo>
                        <a:pt x="126" y="151"/>
                        <a:pt x="126" y="151"/>
                        <a:pt x="126" y="151"/>
                      </a:cubicBezTo>
                      <a:lnTo>
                        <a:pt x="126" y="159"/>
                      </a:lnTo>
                      <a:close/>
                      <a:moveTo>
                        <a:pt x="215" y="105"/>
                      </a:moveTo>
                      <a:cubicBezTo>
                        <a:pt x="144" y="105"/>
                        <a:pt x="144" y="105"/>
                        <a:pt x="144" y="105"/>
                      </a:cubicBezTo>
                      <a:cubicBezTo>
                        <a:pt x="144" y="166"/>
                        <a:pt x="144" y="166"/>
                        <a:pt x="144" y="166"/>
                      </a:cubicBezTo>
                      <a:cubicBezTo>
                        <a:pt x="215" y="166"/>
                        <a:pt x="215" y="166"/>
                        <a:pt x="215" y="166"/>
                      </a:cubicBezTo>
                      <a:lnTo>
                        <a:pt x="215" y="105"/>
                      </a:lnTo>
                      <a:close/>
                      <a:moveTo>
                        <a:pt x="202" y="159"/>
                      </a:moveTo>
                      <a:cubicBezTo>
                        <a:pt x="157" y="159"/>
                        <a:pt x="157" y="159"/>
                        <a:pt x="157" y="159"/>
                      </a:cubicBezTo>
                      <a:cubicBezTo>
                        <a:pt x="157" y="113"/>
                        <a:pt x="157" y="113"/>
                        <a:pt x="157" y="113"/>
                      </a:cubicBezTo>
                      <a:cubicBezTo>
                        <a:pt x="202" y="113"/>
                        <a:pt x="202" y="113"/>
                        <a:pt x="202" y="113"/>
                      </a:cubicBezTo>
                      <a:lnTo>
                        <a:pt x="202" y="159"/>
                      </a:lnTo>
                      <a:close/>
                      <a:moveTo>
                        <a:pt x="195" y="120"/>
                      </a:moveTo>
                      <a:cubicBezTo>
                        <a:pt x="164" y="120"/>
                        <a:pt x="164" y="120"/>
                        <a:pt x="164" y="120"/>
                      </a:cubicBezTo>
                      <a:cubicBezTo>
                        <a:pt x="164" y="151"/>
                        <a:pt x="164" y="151"/>
                        <a:pt x="164" y="151"/>
                      </a:cubicBezTo>
                      <a:cubicBezTo>
                        <a:pt x="195" y="151"/>
                        <a:pt x="195" y="151"/>
                        <a:pt x="195" y="151"/>
                      </a:cubicBezTo>
                      <a:lnTo>
                        <a:pt x="195" y="120"/>
                      </a:lnTo>
                      <a:close/>
                      <a:moveTo>
                        <a:pt x="102" y="185"/>
                      </a:moveTo>
                      <a:cubicBezTo>
                        <a:pt x="70" y="260"/>
                        <a:pt x="70" y="260"/>
                        <a:pt x="70" y="260"/>
                      </a:cubicBezTo>
                      <a:cubicBezTo>
                        <a:pt x="87" y="260"/>
                        <a:pt x="87" y="260"/>
                        <a:pt x="87" y="260"/>
                      </a:cubicBezTo>
                      <a:cubicBezTo>
                        <a:pt x="93" y="243"/>
                        <a:pt x="93" y="243"/>
                        <a:pt x="93" y="243"/>
                      </a:cubicBezTo>
                      <a:cubicBezTo>
                        <a:pt x="125" y="243"/>
                        <a:pt x="125" y="243"/>
                        <a:pt x="125" y="243"/>
                      </a:cubicBezTo>
                      <a:cubicBezTo>
                        <a:pt x="131" y="260"/>
                        <a:pt x="131" y="260"/>
                        <a:pt x="131" y="260"/>
                      </a:cubicBezTo>
                      <a:cubicBezTo>
                        <a:pt x="148" y="260"/>
                        <a:pt x="148" y="260"/>
                        <a:pt x="148" y="260"/>
                      </a:cubicBezTo>
                      <a:cubicBezTo>
                        <a:pt x="117" y="185"/>
                        <a:pt x="117" y="185"/>
                        <a:pt x="117" y="185"/>
                      </a:cubicBezTo>
                      <a:lnTo>
                        <a:pt x="102" y="185"/>
                      </a:lnTo>
                      <a:close/>
                      <a:moveTo>
                        <a:pt x="99" y="229"/>
                      </a:moveTo>
                      <a:cubicBezTo>
                        <a:pt x="109" y="205"/>
                        <a:pt x="109" y="205"/>
                        <a:pt x="109" y="205"/>
                      </a:cubicBezTo>
                      <a:cubicBezTo>
                        <a:pt x="119" y="229"/>
                        <a:pt x="119" y="229"/>
                        <a:pt x="119" y="229"/>
                      </a:cubicBezTo>
                      <a:lnTo>
                        <a:pt x="99" y="229"/>
                      </a:lnTo>
                      <a:close/>
                      <a:moveTo>
                        <a:pt x="274" y="105"/>
                      </a:moveTo>
                      <a:cubicBezTo>
                        <a:pt x="221" y="105"/>
                        <a:pt x="221" y="105"/>
                        <a:pt x="221" y="105"/>
                      </a:cubicBezTo>
                      <a:cubicBezTo>
                        <a:pt x="221" y="166"/>
                        <a:pt x="221" y="166"/>
                        <a:pt x="221" y="166"/>
                      </a:cubicBezTo>
                      <a:cubicBezTo>
                        <a:pt x="291" y="166"/>
                        <a:pt x="291" y="166"/>
                        <a:pt x="291" y="166"/>
                      </a:cubicBezTo>
                      <a:cubicBezTo>
                        <a:pt x="291" y="122"/>
                        <a:pt x="291" y="122"/>
                        <a:pt x="291" y="122"/>
                      </a:cubicBezTo>
                      <a:cubicBezTo>
                        <a:pt x="291" y="113"/>
                        <a:pt x="284" y="105"/>
                        <a:pt x="274" y="105"/>
                      </a:cubicBezTo>
                      <a:close/>
                      <a:moveTo>
                        <a:pt x="279" y="159"/>
                      </a:moveTo>
                      <a:cubicBezTo>
                        <a:pt x="233" y="159"/>
                        <a:pt x="233" y="159"/>
                        <a:pt x="233" y="159"/>
                      </a:cubicBezTo>
                      <a:cubicBezTo>
                        <a:pt x="233" y="113"/>
                        <a:pt x="233" y="113"/>
                        <a:pt x="233" y="113"/>
                      </a:cubicBezTo>
                      <a:cubicBezTo>
                        <a:pt x="279" y="113"/>
                        <a:pt x="279" y="113"/>
                        <a:pt x="279" y="113"/>
                      </a:cubicBezTo>
                      <a:lnTo>
                        <a:pt x="279" y="159"/>
                      </a:lnTo>
                      <a:close/>
                      <a:moveTo>
                        <a:pt x="239" y="125"/>
                      </a:moveTo>
                      <a:cubicBezTo>
                        <a:pt x="239" y="147"/>
                        <a:pt x="239" y="147"/>
                        <a:pt x="239" y="147"/>
                      </a:cubicBezTo>
                      <a:cubicBezTo>
                        <a:pt x="250" y="136"/>
                        <a:pt x="250" y="136"/>
                        <a:pt x="250" y="136"/>
                      </a:cubicBezTo>
                      <a:lnTo>
                        <a:pt x="239" y="125"/>
                      </a:lnTo>
                      <a:close/>
                      <a:moveTo>
                        <a:pt x="267" y="119"/>
                      </a:moveTo>
                      <a:cubicBezTo>
                        <a:pt x="245" y="119"/>
                        <a:pt x="245" y="119"/>
                        <a:pt x="245" y="119"/>
                      </a:cubicBezTo>
                      <a:cubicBezTo>
                        <a:pt x="256" y="130"/>
                        <a:pt x="256" y="130"/>
                        <a:pt x="256" y="130"/>
                      </a:cubicBezTo>
                      <a:lnTo>
                        <a:pt x="267" y="119"/>
                      </a:lnTo>
                      <a:close/>
                      <a:moveTo>
                        <a:pt x="211" y="193"/>
                      </a:moveTo>
                      <a:cubicBezTo>
                        <a:pt x="208" y="191"/>
                        <a:pt x="205" y="189"/>
                        <a:pt x="202" y="188"/>
                      </a:cubicBezTo>
                      <a:cubicBezTo>
                        <a:pt x="198" y="187"/>
                        <a:pt x="194" y="186"/>
                        <a:pt x="190" y="186"/>
                      </a:cubicBezTo>
                      <a:cubicBezTo>
                        <a:pt x="160" y="186"/>
                        <a:pt x="160" y="186"/>
                        <a:pt x="160" y="186"/>
                      </a:cubicBezTo>
                      <a:cubicBezTo>
                        <a:pt x="160" y="260"/>
                        <a:pt x="160" y="260"/>
                        <a:pt x="160" y="260"/>
                      </a:cubicBezTo>
                      <a:cubicBezTo>
                        <a:pt x="176" y="260"/>
                        <a:pt x="176" y="260"/>
                        <a:pt x="176" y="260"/>
                      </a:cubicBezTo>
                      <a:cubicBezTo>
                        <a:pt x="176" y="238"/>
                        <a:pt x="176" y="238"/>
                        <a:pt x="176" y="238"/>
                      </a:cubicBezTo>
                      <a:cubicBezTo>
                        <a:pt x="188" y="238"/>
                        <a:pt x="188" y="238"/>
                        <a:pt x="188" y="238"/>
                      </a:cubicBezTo>
                      <a:cubicBezTo>
                        <a:pt x="193" y="238"/>
                        <a:pt x="196" y="237"/>
                        <a:pt x="200" y="236"/>
                      </a:cubicBezTo>
                      <a:cubicBezTo>
                        <a:pt x="204" y="235"/>
                        <a:pt x="207" y="233"/>
                        <a:pt x="210" y="231"/>
                      </a:cubicBezTo>
                      <a:cubicBezTo>
                        <a:pt x="212" y="229"/>
                        <a:pt x="214" y="226"/>
                        <a:pt x="216" y="223"/>
                      </a:cubicBezTo>
                      <a:cubicBezTo>
                        <a:pt x="217" y="220"/>
                        <a:pt x="218" y="216"/>
                        <a:pt x="218" y="212"/>
                      </a:cubicBezTo>
                      <a:cubicBezTo>
                        <a:pt x="218" y="211"/>
                        <a:pt x="218" y="211"/>
                        <a:pt x="218" y="211"/>
                      </a:cubicBezTo>
                      <a:cubicBezTo>
                        <a:pt x="218" y="208"/>
                        <a:pt x="218" y="204"/>
                        <a:pt x="216" y="201"/>
                      </a:cubicBezTo>
                      <a:cubicBezTo>
                        <a:pt x="215" y="198"/>
                        <a:pt x="213" y="195"/>
                        <a:pt x="211" y="193"/>
                      </a:cubicBezTo>
                      <a:close/>
                      <a:moveTo>
                        <a:pt x="202" y="212"/>
                      </a:moveTo>
                      <a:cubicBezTo>
                        <a:pt x="202" y="215"/>
                        <a:pt x="201" y="218"/>
                        <a:pt x="198" y="220"/>
                      </a:cubicBezTo>
                      <a:cubicBezTo>
                        <a:pt x="196" y="222"/>
                        <a:pt x="193" y="223"/>
                        <a:pt x="189" y="223"/>
                      </a:cubicBezTo>
                      <a:cubicBezTo>
                        <a:pt x="176" y="223"/>
                        <a:pt x="176" y="223"/>
                        <a:pt x="176" y="223"/>
                      </a:cubicBezTo>
                      <a:cubicBezTo>
                        <a:pt x="176" y="201"/>
                        <a:pt x="176" y="201"/>
                        <a:pt x="176" y="201"/>
                      </a:cubicBezTo>
                      <a:cubicBezTo>
                        <a:pt x="189" y="201"/>
                        <a:pt x="189" y="201"/>
                        <a:pt x="189" y="201"/>
                      </a:cubicBezTo>
                      <a:cubicBezTo>
                        <a:pt x="193" y="201"/>
                        <a:pt x="196" y="202"/>
                        <a:pt x="198" y="203"/>
                      </a:cubicBezTo>
                      <a:cubicBezTo>
                        <a:pt x="201" y="205"/>
                        <a:pt x="202" y="208"/>
                        <a:pt x="202" y="212"/>
                      </a:cubicBezTo>
                      <a:close/>
                      <a:moveTo>
                        <a:pt x="181" y="0"/>
                      </a:moveTo>
                      <a:cubicBezTo>
                        <a:pt x="81" y="0"/>
                        <a:pt x="0" y="81"/>
                        <a:pt x="0" y="181"/>
                      </a:cubicBezTo>
                      <a:cubicBezTo>
                        <a:pt x="0" y="281"/>
                        <a:pt x="81" y="362"/>
                        <a:pt x="181" y="362"/>
                      </a:cubicBezTo>
                      <a:cubicBezTo>
                        <a:pt x="281" y="362"/>
                        <a:pt x="362" y="281"/>
                        <a:pt x="362" y="181"/>
                      </a:cubicBezTo>
                      <a:cubicBezTo>
                        <a:pt x="362" y="81"/>
                        <a:pt x="281" y="0"/>
                        <a:pt x="181" y="0"/>
                      </a:cubicBezTo>
                      <a:close/>
                      <a:moveTo>
                        <a:pt x="181" y="338"/>
                      </a:moveTo>
                      <a:cubicBezTo>
                        <a:pt x="94" y="338"/>
                        <a:pt x="24" y="268"/>
                        <a:pt x="24" y="181"/>
                      </a:cubicBezTo>
                      <a:cubicBezTo>
                        <a:pt x="24" y="95"/>
                        <a:pt x="94" y="24"/>
                        <a:pt x="181" y="24"/>
                      </a:cubicBezTo>
                      <a:cubicBezTo>
                        <a:pt x="268" y="24"/>
                        <a:pt x="338" y="95"/>
                        <a:pt x="338" y="181"/>
                      </a:cubicBezTo>
                      <a:cubicBezTo>
                        <a:pt x="338" y="268"/>
                        <a:pt x="268" y="338"/>
                        <a:pt x="181" y="338"/>
                      </a:cubicBezTo>
                      <a:close/>
                      <a:moveTo>
                        <a:pt x="273" y="147"/>
                      </a:moveTo>
                      <a:cubicBezTo>
                        <a:pt x="273" y="124"/>
                        <a:pt x="273" y="124"/>
                        <a:pt x="273" y="124"/>
                      </a:cubicBezTo>
                      <a:cubicBezTo>
                        <a:pt x="261" y="136"/>
                        <a:pt x="261" y="136"/>
                        <a:pt x="261" y="136"/>
                      </a:cubicBezTo>
                      <a:lnTo>
                        <a:pt x="273" y="147"/>
                      </a:lnTo>
                      <a:close/>
                      <a:moveTo>
                        <a:pt x="245" y="152"/>
                      </a:moveTo>
                      <a:cubicBezTo>
                        <a:pt x="267" y="152"/>
                        <a:pt x="267" y="152"/>
                        <a:pt x="267" y="152"/>
                      </a:cubicBezTo>
                      <a:cubicBezTo>
                        <a:pt x="256" y="141"/>
                        <a:pt x="256" y="141"/>
                        <a:pt x="256" y="141"/>
                      </a:cubicBezTo>
                      <a:lnTo>
                        <a:pt x="245" y="152"/>
                      </a:lnTo>
                      <a:close/>
                      <a:moveTo>
                        <a:pt x="281" y="193"/>
                      </a:moveTo>
                      <a:cubicBezTo>
                        <a:pt x="279" y="191"/>
                        <a:pt x="276" y="189"/>
                        <a:pt x="272" y="188"/>
                      </a:cubicBezTo>
                      <a:cubicBezTo>
                        <a:pt x="269" y="187"/>
                        <a:pt x="265" y="186"/>
                        <a:pt x="260" y="186"/>
                      </a:cubicBezTo>
                      <a:cubicBezTo>
                        <a:pt x="230" y="186"/>
                        <a:pt x="230" y="186"/>
                        <a:pt x="230" y="186"/>
                      </a:cubicBezTo>
                      <a:cubicBezTo>
                        <a:pt x="230" y="260"/>
                        <a:pt x="230" y="260"/>
                        <a:pt x="230" y="260"/>
                      </a:cubicBezTo>
                      <a:cubicBezTo>
                        <a:pt x="246" y="260"/>
                        <a:pt x="246" y="260"/>
                        <a:pt x="246" y="260"/>
                      </a:cubicBezTo>
                      <a:cubicBezTo>
                        <a:pt x="246" y="238"/>
                        <a:pt x="246" y="238"/>
                        <a:pt x="246" y="238"/>
                      </a:cubicBezTo>
                      <a:cubicBezTo>
                        <a:pt x="259" y="238"/>
                        <a:pt x="259" y="238"/>
                        <a:pt x="259" y="238"/>
                      </a:cubicBezTo>
                      <a:cubicBezTo>
                        <a:pt x="263" y="238"/>
                        <a:pt x="267" y="237"/>
                        <a:pt x="270" y="236"/>
                      </a:cubicBezTo>
                      <a:cubicBezTo>
                        <a:pt x="274" y="235"/>
                        <a:pt x="277" y="233"/>
                        <a:pt x="280" y="231"/>
                      </a:cubicBezTo>
                      <a:cubicBezTo>
                        <a:pt x="283" y="229"/>
                        <a:pt x="285" y="226"/>
                        <a:pt x="286" y="223"/>
                      </a:cubicBezTo>
                      <a:cubicBezTo>
                        <a:pt x="288" y="220"/>
                        <a:pt x="289" y="216"/>
                        <a:pt x="289" y="212"/>
                      </a:cubicBezTo>
                      <a:cubicBezTo>
                        <a:pt x="289" y="211"/>
                        <a:pt x="289" y="211"/>
                        <a:pt x="289" y="211"/>
                      </a:cubicBezTo>
                      <a:cubicBezTo>
                        <a:pt x="289" y="208"/>
                        <a:pt x="288" y="204"/>
                        <a:pt x="287" y="201"/>
                      </a:cubicBezTo>
                      <a:cubicBezTo>
                        <a:pt x="285" y="198"/>
                        <a:pt x="284" y="195"/>
                        <a:pt x="281" y="193"/>
                      </a:cubicBezTo>
                      <a:close/>
                      <a:moveTo>
                        <a:pt x="272" y="212"/>
                      </a:moveTo>
                      <a:cubicBezTo>
                        <a:pt x="272" y="215"/>
                        <a:pt x="271" y="218"/>
                        <a:pt x="269" y="220"/>
                      </a:cubicBezTo>
                      <a:cubicBezTo>
                        <a:pt x="267" y="222"/>
                        <a:pt x="263" y="223"/>
                        <a:pt x="259" y="223"/>
                      </a:cubicBezTo>
                      <a:cubicBezTo>
                        <a:pt x="246" y="223"/>
                        <a:pt x="246" y="223"/>
                        <a:pt x="246" y="223"/>
                      </a:cubicBezTo>
                      <a:cubicBezTo>
                        <a:pt x="246" y="201"/>
                        <a:pt x="246" y="201"/>
                        <a:pt x="246" y="201"/>
                      </a:cubicBezTo>
                      <a:cubicBezTo>
                        <a:pt x="259" y="201"/>
                        <a:pt x="259" y="201"/>
                        <a:pt x="259" y="201"/>
                      </a:cubicBezTo>
                      <a:cubicBezTo>
                        <a:pt x="263" y="201"/>
                        <a:pt x="266" y="202"/>
                        <a:pt x="269" y="203"/>
                      </a:cubicBezTo>
                      <a:cubicBezTo>
                        <a:pt x="271" y="205"/>
                        <a:pt x="272" y="208"/>
                        <a:pt x="272" y="212"/>
                      </a:cubicBezTo>
                      <a:close/>
                    </a:path>
                  </a:pathLst>
                </a:custGeom>
                <a:solidFill>
                  <a:srgbClr val="FFFFFF"/>
                </a:solidFill>
                <a:ln w="25400" cap="flat">
                  <a:noFill/>
                  <a:round/>
                  <a:headEnd type="none" w="med" len="med"/>
                  <a:tailEnd type="none" w="med" len="med"/>
                </a:ln>
                <a:effectLst/>
              </p:spPr>
              <p:txBody>
                <a:bodyPr lIns="0" tIns="0" rIns="0" bIns="0"/>
                <a:lstStyle>
                  <a:defPPr>
                    <a:defRPr lang="en-US"/>
                  </a:defPPr>
                  <a:lvl1pPr marL="0" algn="l" defTabSz="455936" rtl="0" eaLnBrk="1" latinLnBrk="0" hangingPunct="1">
                    <a:defRPr sz="1800" kern="1200">
                      <a:solidFill>
                        <a:schemeClr val="tx1"/>
                      </a:solidFill>
                      <a:latin typeface="+mn-lt"/>
                      <a:ea typeface="+mn-ea"/>
                      <a:cs typeface="+mn-cs"/>
                    </a:defRPr>
                  </a:lvl1pPr>
                  <a:lvl2pPr marL="455936" algn="l" defTabSz="455936" rtl="0" eaLnBrk="1" latinLnBrk="0" hangingPunct="1">
                    <a:defRPr sz="1800" kern="1200">
                      <a:solidFill>
                        <a:schemeClr val="tx1"/>
                      </a:solidFill>
                      <a:latin typeface="+mn-lt"/>
                      <a:ea typeface="+mn-ea"/>
                      <a:cs typeface="+mn-cs"/>
                    </a:defRPr>
                  </a:lvl2pPr>
                  <a:lvl3pPr marL="911879" algn="l" defTabSz="455936" rtl="0" eaLnBrk="1" latinLnBrk="0" hangingPunct="1">
                    <a:defRPr sz="1800" kern="1200">
                      <a:solidFill>
                        <a:schemeClr val="tx1"/>
                      </a:solidFill>
                      <a:latin typeface="+mn-lt"/>
                      <a:ea typeface="+mn-ea"/>
                      <a:cs typeface="+mn-cs"/>
                    </a:defRPr>
                  </a:lvl3pPr>
                  <a:lvl4pPr marL="1367816" algn="l" defTabSz="455936" rtl="0" eaLnBrk="1" latinLnBrk="0" hangingPunct="1">
                    <a:defRPr sz="1800" kern="1200">
                      <a:solidFill>
                        <a:schemeClr val="tx1"/>
                      </a:solidFill>
                      <a:latin typeface="+mn-lt"/>
                      <a:ea typeface="+mn-ea"/>
                      <a:cs typeface="+mn-cs"/>
                    </a:defRPr>
                  </a:lvl4pPr>
                  <a:lvl5pPr marL="1823755" algn="l" defTabSz="455936" rtl="0" eaLnBrk="1" latinLnBrk="0" hangingPunct="1">
                    <a:defRPr sz="1800" kern="1200">
                      <a:solidFill>
                        <a:schemeClr val="tx1"/>
                      </a:solidFill>
                      <a:latin typeface="+mn-lt"/>
                      <a:ea typeface="+mn-ea"/>
                      <a:cs typeface="+mn-cs"/>
                    </a:defRPr>
                  </a:lvl5pPr>
                  <a:lvl6pPr marL="2279683" algn="l" defTabSz="455936" rtl="0" eaLnBrk="1" latinLnBrk="0" hangingPunct="1">
                    <a:defRPr sz="1800" kern="1200">
                      <a:solidFill>
                        <a:schemeClr val="tx1"/>
                      </a:solidFill>
                      <a:latin typeface="+mn-lt"/>
                      <a:ea typeface="+mn-ea"/>
                      <a:cs typeface="+mn-cs"/>
                    </a:defRPr>
                  </a:lvl6pPr>
                  <a:lvl7pPr marL="2735624" algn="l" defTabSz="455936" rtl="0" eaLnBrk="1" latinLnBrk="0" hangingPunct="1">
                    <a:defRPr sz="1800" kern="1200">
                      <a:solidFill>
                        <a:schemeClr val="tx1"/>
                      </a:solidFill>
                      <a:latin typeface="+mn-lt"/>
                      <a:ea typeface="+mn-ea"/>
                      <a:cs typeface="+mn-cs"/>
                    </a:defRPr>
                  </a:lvl7pPr>
                  <a:lvl8pPr marL="3191556" algn="l" defTabSz="455936" rtl="0" eaLnBrk="1" latinLnBrk="0" hangingPunct="1">
                    <a:defRPr sz="1800" kern="1200">
                      <a:solidFill>
                        <a:schemeClr val="tx1"/>
                      </a:solidFill>
                      <a:latin typeface="+mn-lt"/>
                      <a:ea typeface="+mn-ea"/>
                      <a:cs typeface="+mn-cs"/>
                    </a:defRPr>
                  </a:lvl8pPr>
                  <a:lvl9pPr marL="3647484" algn="l" defTabSz="455936" rtl="0" eaLnBrk="1" latinLnBrk="0" hangingPunct="1">
                    <a:defRPr sz="1800" kern="1200">
                      <a:solidFill>
                        <a:schemeClr val="tx1"/>
                      </a:solidFill>
                      <a:latin typeface="+mn-lt"/>
                      <a:ea typeface="+mn-ea"/>
                      <a:cs typeface="+mn-cs"/>
                    </a:defRPr>
                  </a:lvl9pPr>
                </a:lstStyle>
                <a:p>
                  <a:pPr defTabSz="456140" eaLnBrk="0" hangingPunct="0">
                    <a:lnSpc>
                      <a:spcPct val="90000"/>
                    </a:lnSpc>
                    <a:defRPr/>
                  </a:pPr>
                  <a:endParaRPr lang="en-US" sz="1300" kern="0" dirty="0">
                    <a:solidFill>
                      <a:srgbClr val="00B0F0"/>
                    </a:solidFill>
                  </a:endParaRPr>
                </a:p>
              </p:txBody>
            </p:sp>
          </p:grpSp>
          <p:grpSp>
            <p:nvGrpSpPr>
              <p:cNvPr id="175" name="Group 174"/>
              <p:cNvGrpSpPr/>
              <p:nvPr/>
            </p:nvGrpSpPr>
            <p:grpSpPr>
              <a:xfrm>
                <a:off x="6786768" y="3377378"/>
                <a:ext cx="610629" cy="610788"/>
                <a:chOff x="7620167" y="2822849"/>
                <a:chExt cx="457972" cy="458091"/>
              </a:xfrm>
            </p:grpSpPr>
            <p:sp>
              <p:nvSpPr>
                <p:cNvPr id="176" name="Oval 175"/>
                <p:cNvSpPr/>
                <p:nvPr/>
              </p:nvSpPr>
              <p:spPr>
                <a:xfrm>
                  <a:off x="7620167" y="2822849"/>
                  <a:ext cx="457972" cy="458091"/>
                </a:xfrm>
                <a:prstGeom prst="ellipse">
                  <a:avLst/>
                </a:prstGeom>
                <a:solidFill>
                  <a:schemeClr val="accent1">
                    <a:lumMod val="5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82"/>
                  <a:endParaRPr lang="en-US" sz="1300" dirty="0">
                    <a:solidFill>
                      <a:srgbClr val="FFFFFF"/>
                    </a:solidFill>
                  </a:endParaRPr>
                </a:p>
              </p:txBody>
            </p:sp>
            <p:sp>
              <p:nvSpPr>
                <p:cNvPr id="177" name="Freeform 176"/>
                <p:cNvSpPr>
                  <a:spLocks noEditPoints="1"/>
                </p:cNvSpPr>
                <p:nvPr/>
              </p:nvSpPr>
              <p:spPr bwMode="auto">
                <a:xfrm>
                  <a:off x="7670553" y="2864671"/>
                  <a:ext cx="376276" cy="375338"/>
                </a:xfrm>
                <a:custGeom>
                  <a:avLst/>
                  <a:gdLst/>
                  <a:ahLst/>
                  <a:cxnLst>
                    <a:cxn ang="0">
                      <a:pos x="86" y="105"/>
                    </a:cxn>
                    <a:cxn ang="0">
                      <a:pos x="68" y="166"/>
                    </a:cxn>
                    <a:cxn ang="0">
                      <a:pos x="138" y="105"/>
                    </a:cxn>
                    <a:cxn ang="0">
                      <a:pos x="80" y="159"/>
                    </a:cxn>
                    <a:cxn ang="0">
                      <a:pos x="126" y="151"/>
                    </a:cxn>
                    <a:cxn ang="0">
                      <a:pos x="215" y="105"/>
                    </a:cxn>
                    <a:cxn ang="0">
                      <a:pos x="144" y="166"/>
                    </a:cxn>
                    <a:cxn ang="0">
                      <a:pos x="215" y="105"/>
                    </a:cxn>
                    <a:cxn ang="0">
                      <a:pos x="157" y="159"/>
                    </a:cxn>
                    <a:cxn ang="0">
                      <a:pos x="202" y="113"/>
                    </a:cxn>
                    <a:cxn ang="0">
                      <a:pos x="195" y="120"/>
                    </a:cxn>
                    <a:cxn ang="0">
                      <a:pos x="164" y="151"/>
                    </a:cxn>
                    <a:cxn ang="0">
                      <a:pos x="195" y="120"/>
                    </a:cxn>
                    <a:cxn ang="0">
                      <a:pos x="70" y="260"/>
                    </a:cxn>
                    <a:cxn ang="0">
                      <a:pos x="93" y="243"/>
                    </a:cxn>
                    <a:cxn ang="0">
                      <a:pos x="131" y="260"/>
                    </a:cxn>
                    <a:cxn ang="0">
                      <a:pos x="117" y="185"/>
                    </a:cxn>
                    <a:cxn ang="0">
                      <a:pos x="99" y="229"/>
                    </a:cxn>
                    <a:cxn ang="0">
                      <a:pos x="119" y="229"/>
                    </a:cxn>
                    <a:cxn ang="0">
                      <a:pos x="274" y="105"/>
                    </a:cxn>
                    <a:cxn ang="0">
                      <a:pos x="221" y="166"/>
                    </a:cxn>
                    <a:cxn ang="0">
                      <a:pos x="291" y="122"/>
                    </a:cxn>
                    <a:cxn ang="0">
                      <a:pos x="279" y="159"/>
                    </a:cxn>
                    <a:cxn ang="0">
                      <a:pos x="233" y="113"/>
                    </a:cxn>
                    <a:cxn ang="0">
                      <a:pos x="279" y="159"/>
                    </a:cxn>
                    <a:cxn ang="0">
                      <a:pos x="239" y="147"/>
                    </a:cxn>
                    <a:cxn ang="0">
                      <a:pos x="239" y="125"/>
                    </a:cxn>
                    <a:cxn ang="0">
                      <a:pos x="245" y="119"/>
                    </a:cxn>
                    <a:cxn ang="0">
                      <a:pos x="267" y="119"/>
                    </a:cxn>
                    <a:cxn ang="0">
                      <a:pos x="202" y="188"/>
                    </a:cxn>
                    <a:cxn ang="0">
                      <a:pos x="160" y="186"/>
                    </a:cxn>
                    <a:cxn ang="0">
                      <a:pos x="176" y="260"/>
                    </a:cxn>
                    <a:cxn ang="0">
                      <a:pos x="188" y="238"/>
                    </a:cxn>
                    <a:cxn ang="0">
                      <a:pos x="210" y="231"/>
                    </a:cxn>
                    <a:cxn ang="0">
                      <a:pos x="218" y="212"/>
                    </a:cxn>
                    <a:cxn ang="0">
                      <a:pos x="216" y="201"/>
                    </a:cxn>
                    <a:cxn ang="0">
                      <a:pos x="202" y="212"/>
                    </a:cxn>
                    <a:cxn ang="0">
                      <a:pos x="189" y="223"/>
                    </a:cxn>
                    <a:cxn ang="0">
                      <a:pos x="176" y="201"/>
                    </a:cxn>
                    <a:cxn ang="0">
                      <a:pos x="198" y="203"/>
                    </a:cxn>
                    <a:cxn ang="0">
                      <a:pos x="181" y="0"/>
                    </a:cxn>
                    <a:cxn ang="0">
                      <a:pos x="181" y="362"/>
                    </a:cxn>
                    <a:cxn ang="0">
                      <a:pos x="181" y="0"/>
                    </a:cxn>
                    <a:cxn ang="0">
                      <a:pos x="24" y="181"/>
                    </a:cxn>
                    <a:cxn ang="0">
                      <a:pos x="338" y="181"/>
                    </a:cxn>
                    <a:cxn ang="0">
                      <a:pos x="273" y="147"/>
                    </a:cxn>
                    <a:cxn ang="0">
                      <a:pos x="261" y="136"/>
                    </a:cxn>
                    <a:cxn ang="0">
                      <a:pos x="245" y="152"/>
                    </a:cxn>
                    <a:cxn ang="0">
                      <a:pos x="256" y="141"/>
                    </a:cxn>
                    <a:cxn ang="0">
                      <a:pos x="281" y="193"/>
                    </a:cxn>
                    <a:cxn ang="0">
                      <a:pos x="260" y="186"/>
                    </a:cxn>
                    <a:cxn ang="0">
                      <a:pos x="230" y="260"/>
                    </a:cxn>
                    <a:cxn ang="0">
                      <a:pos x="246" y="238"/>
                    </a:cxn>
                    <a:cxn ang="0">
                      <a:pos x="270" y="236"/>
                    </a:cxn>
                    <a:cxn ang="0">
                      <a:pos x="286" y="223"/>
                    </a:cxn>
                    <a:cxn ang="0">
                      <a:pos x="289" y="211"/>
                    </a:cxn>
                    <a:cxn ang="0">
                      <a:pos x="281" y="193"/>
                    </a:cxn>
                    <a:cxn ang="0">
                      <a:pos x="269" y="220"/>
                    </a:cxn>
                    <a:cxn ang="0">
                      <a:pos x="246" y="223"/>
                    </a:cxn>
                    <a:cxn ang="0">
                      <a:pos x="259" y="201"/>
                    </a:cxn>
                    <a:cxn ang="0">
                      <a:pos x="272" y="212"/>
                    </a:cxn>
                  </a:cxnLst>
                  <a:rect l="0" t="0" r="r" b="b"/>
                  <a:pathLst>
                    <a:path w="362" h="362">
                      <a:moveTo>
                        <a:pt x="138" y="105"/>
                      </a:moveTo>
                      <a:cubicBezTo>
                        <a:pt x="86" y="105"/>
                        <a:pt x="86" y="105"/>
                        <a:pt x="86" y="105"/>
                      </a:cubicBezTo>
                      <a:cubicBezTo>
                        <a:pt x="76" y="105"/>
                        <a:pt x="68" y="113"/>
                        <a:pt x="68" y="122"/>
                      </a:cubicBezTo>
                      <a:cubicBezTo>
                        <a:pt x="68" y="166"/>
                        <a:pt x="68" y="166"/>
                        <a:pt x="68" y="166"/>
                      </a:cubicBezTo>
                      <a:cubicBezTo>
                        <a:pt x="138" y="166"/>
                        <a:pt x="138" y="166"/>
                        <a:pt x="138" y="166"/>
                      </a:cubicBezTo>
                      <a:lnTo>
                        <a:pt x="138" y="105"/>
                      </a:lnTo>
                      <a:close/>
                      <a:moveTo>
                        <a:pt x="126" y="159"/>
                      </a:moveTo>
                      <a:cubicBezTo>
                        <a:pt x="80" y="159"/>
                        <a:pt x="80" y="159"/>
                        <a:pt x="80" y="159"/>
                      </a:cubicBezTo>
                      <a:cubicBezTo>
                        <a:pt x="80" y="151"/>
                        <a:pt x="80" y="151"/>
                        <a:pt x="80" y="151"/>
                      </a:cubicBezTo>
                      <a:cubicBezTo>
                        <a:pt x="126" y="151"/>
                        <a:pt x="126" y="151"/>
                        <a:pt x="126" y="151"/>
                      </a:cubicBezTo>
                      <a:lnTo>
                        <a:pt x="126" y="159"/>
                      </a:lnTo>
                      <a:close/>
                      <a:moveTo>
                        <a:pt x="215" y="105"/>
                      </a:moveTo>
                      <a:cubicBezTo>
                        <a:pt x="144" y="105"/>
                        <a:pt x="144" y="105"/>
                        <a:pt x="144" y="105"/>
                      </a:cubicBezTo>
                      <a:cubicBezTo>
                        <a:pt x="144" y="166"/>
                        <a:pt x="144" y="166"/>
                        <a:pt x="144" y="166"/>
                      </a:cubicBezTo>
                      <a:cubicBezTo>
                        <a:pt x="215" y="166"/>
                        <a:pt x="215" y="166"/>
                        <a:pt x="215" y="166"/>
                      </a:cubicBezTo>
                      <a:lnTo>
                        <a:pt x="215" y="105"/>
                      </a:lnTo>
                      <a:close/>
                      <a:moveTo>
                        <a:pt x="202" y="159"/>
                      </a:moveTo>
                      <a:cubicBezTo>
                        <a:pt x="157" y="159"/>
                        <a:pt x="157" y="159"/>
                        <a:pt x="157" y="159"/>
                      </a:cubicBezTo>
                      <a:cubicBezTo>
                        <a:pt x="157" y="113"/>
                        <a:pt x="157" y="113"/>
                        <a:pt x="157" y="113"/>
                      </a:cubicBezTo>
                      <a:cubicBezTo>
                        <a:pt x="202" y="113"/>
                        <a:pt x="202" y="113"/>
                        <a:pt x="202" y="113"/>
                      </a:cubicBezTo>
                      <a:lnTo>
                        <a:pt x="202" y="159"/>
                      </a:lnTo>
                      <a:close/>
                      <a:moveTo>
                        <a:pt x="195" y="120"/>
                      </a:moveTo>
                      <a:cubicBezTo>
                        <a:pt x="164" y="120"/>
                        <a:pt x="164" y="120"/>
                        <a:pt x="164" y="120"/>
                      </a:cubicBezTo>
                      <a:cubicBezTo>
                        <a:pt x="164" y="151"/>
                        <a:pt x="164" y="151"/>
                        <a:pt x="164" y="151"/>
                      </a:cubicBezTo>
                      <a:cubicBezTo>
                        <a:pt x="195" y="151"/>
                        <a:pt x="195" y="151"/>
                        <a:pt x="195" y="151"/>
                      </a:cubicBezTo>
                      <a:lnTo>
                        <a:pt x="195" y="120"/>
                      </a:lnTo>
                      <a:close/>
                      <a:moveTo>
                        <a:pt x="102" y="185"/>
                      </a:moveTo>
                      <a:cubicBezTo>
                        <a:pt x="70" y="260"/>
                        <a:pt x="70" y="260"/>
                        <a:pt x="70" y="260"/>
                      </a:cubicBezTo>
                      <a:cubicBezTo>
                        <a:pt x="87" y="260"/>
                        <a:pt x="87" y="260"/>
                        <a:pt x="87" y="260"/>
                      </a:cubicBezTo>
                      <a:cubicBezTo>
                        <a:pt x="93" y="243"/>
                        <a:pt x="93" y="243"/>
                        <a:pt x="93" y="243"/>
                      </a:cubicBezTo>
                      <a:cubicBezTo>
                        <a:pt x="125" y="243"/>
                        <a:pt x="125" y="243"/>
                        <a:pt x="125" y="243"/>
                      </a:cubicBezTo>
                      <a:cubicBezTo>
                        <a:pt x="131" y="260"/>
                        <a:pt x="131" y="260"/>
                        <a:pt x="131" y="260"/>
                      </a:cubicBezTo>
                      <a:cubicBezTo>
                        <a:pt x="148" y="260"/>
                        <a:pt x="148" y="260"/>
                        <a:pt x="148" y="260"/>
                      </a:cubicBezTo>
                      <a:cubicBezTo>
                        <a:pt x="117" y="185"/>
                        <a:pt x="117" y="185"/>
                        <a:pt x="117" y="185"/>
                      </a:cubicBezTo>
                      <a:lnTo>
                        <a:pt x="102" y="185"/>
                      </a:lnTo>
                      <a:close/>
                      <a:moveTo>
                        <a:pt x="99" y="229"/>
                      </a:moveTo>
                      <a:cubicBezTo>
                        <a:pt x="109" y="205"/>
                        <a:pt x="109" y="205"/>
                        <a:pt x="109" y="205"/>
                      </a:cubicBezTo>
                      <a:cubicBezTo>
                        <a:pt x="119" y="229"/>
                        <a:pt x="119" y="229"/>
                        <a:pt x="119" y="229"/>
                      </a:cubicBezTo>
                      <a:lnTo>
                        <a:pt x="99" y="229"/>
                      </a:lnTo>
                      <a:close/>
                      <a:moveTo>
                        <a:pt x="274" y="105"/>
                      </a:moveTo>
                      <a:cubicBezTo>
                        <a:pt x="221" y="105"/>
                        <a:pt x="221" y="105"/>
                        <a:pt x="221" y="105"/>
                      </a:cubicBezTo>
                      <a:cubicBezTo>
                        <a:pt x="221" y="166"/>
                        <a:pt x="221" y="166"/>
                        <a:pt x="221" y="166"/>
                      </a:cubicBezTo>
                      <a:cubicBezTo>
                        <a:pt x="291" y="166"/>
                        <a:pt x="291" y="166"/>
                        <a:pt x="291" y="166"/>
                      </a:cubicBezTo>
                      <a:cubicBezTo>
                        <a:pt x="291" y="122"/>
                        <a:pt x="291" y="122"/>
                        <a:pt x="291" y="122"/>
                      </a:cubicBezTo>
                      <a:cubicBezTo>
                        <a:pt x="291" y="113"/>
                        <a:pt x="284" y="105"/>
                        <a:pt x="274" y="105"/>
                      </a:cubicBezTo>
                      <a:close/>
                      <a:moveTo>
                        <a:pt x="279" y="159"/>
                      </a:moveTo>
                      <a:cubicBezTo>
                        <a:pt x="233" y="159"/>
                        <a:pt x="233" y="159"/>
                        <a:pt x="233" y="159"/>
                      </a:cubicBezTo>
                      <a:cubicBezTo>
                        <a:pt x="233" y="113"/>
                        <a:pt x="233" y="113"/>
                        <a:pt x="233" y="113"/>
                      </a:cubicBezTo>
                      <a:cubicBezTo>
                        <a:pt x="279" y="113"/>
                        <a:pt x="279" y="113"/>
                        <a:pt x="279" y="113"/>
                      </a:cubicBezTo>
                      <a:lnTo>
                        <a:pt x="279" y="159"/>
                      </a:lnTo>
                      <a:close/>
                      <a:moveTo>
                        <a:pt x="239" y="125"/>
                      </a:moveTo>
                      <a:cubicBezTo>
                        <a:pt x="239" y="147"/>
                        <a:pt x="239" y="147"/>
                        <a:pt x="239" y="147"/>
                      </a:cubicBezTo>
                      <a:cubicBezTo>
                        <a:pt x="250" y="136"/>
                        <a:pt x="250" y="136"/>
                        <a:pt x="250" y="136"/>
                      </a:cubicBezTo>
                      <a:lnTo>
                        <a:pt x="239" y="125"/>
                      </a:lnTo>
                      <a:close/>
                      <a:moveTo>
                        <a:pt x="267" y="119"/>
                      </a:moveTo>
                      <a:cubicBezTo>
                        <a:pt x="245" y="119"/>
                        <a:pt x="245" y="119"/>
                        <a:pt x="245" y="119"/>
                      </a:cubicBezTo>
                      <a:cubicBezTo>
                        <a:pt x="256" y="130"/>
                        <a:pt x="256" y="130"/>
                        <a:pt x="256" y="130"/>
                      </a:cubicBezTo>
                      <a:lnTo>
                        <a:pt x="267" y="119"/>
                      </a:lnTo>
                      <a:close/>
                      <a:moveTo>
                        <a:pt x="211" y="193"/>
                      </a:moveTo>
                      <a:cubicBezTo>
                        <a:pt x="208" y="191"/>
                        <a:pt x="205" y="189"/>
                        <a:pt x="202" y="188"/>
                      </a:cubicBezTo>
                      <a:cubicBezTo>
                        <a:pt x="198" y="187"/>
                        <a:pt x="194" y="186"/>
                        <a:pt x="190" y="186"/>
                      </a:cubicBezTo>
                      <a:cubicBezTo>
                        <a:pt x="160" y="186"/>
                        <a:pt x="160" y="186"/>
                        <a:pt x="160" y="186"/>
                      </a:cubicBezTo>
                      <a:cubicBezTo>
                        <a:pt x="160" y="260"/>
                        <a:pt x="160" y="260"/>
                        <a:pt x="160" y="260"/>
                      </a:cubicBezTo>
                      <a:cubicBezTo>
                        <a:pt x="176" y="260"/>
                        <a:pt x="176" y="260"/>
                        <a:pt x="176" y="260"/>
                      </a:cubicBezTo>
                      <a:cubicBezTo>
                        <a:pt x="176" y="238"/>
                        <a:pt x="176" y="238"/>
                        <a:pt x="176" y="238"/>
                      </a:cubicBezTo>
                      <a:cubicBezTo>
                        <a:pt x="188" y="238"/>
                        <a:pt x="188" y="238"/>
                        <a:pt x="188" y="238"/>
                      </a:cubicBezTo>
                      <a:cubicBezTo>
                        <a:pt x="193" y="238"/>
                        <a:pt x="196" y="237"/>
                        <a:pt x="200" y="236"/>
                      </a:cubicBezTo>
                      <a:cubicBezTo>
                        <a:pt x="204" y="235"/>
                        <a:pt x="207" y="233"/>
                        <a:pt x="210" y="231"/>
                      </a:cubicBezTo>
                      <a:cubicBezTo>
                        <a:pt x="212" y="229"/>
                        <a:pt x="214" y="226"/>
                        <a:pt x="216" y="223"/>
                      </a:cubicBezTo>
                      <a:cubicBezTo>
                        <a:pt x="217" y="220"/>
                        <a:pt x="218" y="216"/>
                        <a:pt x="218" y="212"/>
                      </a:cubicBezTo>
                      <a:cubicBezTo>
                        <a:pt x="218" y="211"/>
                        <a:pt x="218" y="211"/>
                        <a:pt x="218" y="211"/>
                      </a:cubicBezTo>
                      <a:cubicBezTo>
                        <a:pt x="218" y="208"/>
                        <a:pt x="218" y="204"/>
                        <a:pt x="216" y="201"/>
                      </a:cubicBezTo>
                      <a:cubicBezTo>
                        <a:pt x="215" y="198"/>
                        <a:pt x="213" y="195"/>
                        <a:pt x="211" y="193"/>
                      </a:cubicBezTo>
                      <a:close/>
                      <a:moveTo>
                        <a:pt x="202" y="212"/>
                      </a:moveTo>
                      <a:cubicBezTo>
                        <a:pt x="202" y="215"/>
                        <a:pt x="201" y="218"/>
                        <a:pt x="198" y="220"/>
                      </a:cubicBezTo>
                      <a:cubicBezTo>
                        <a:pt x="196" y="222"/>
                        <a:pt x="193" y="223"/>
                        <a:pt x="189" y="223"/>
                      </a:cubicBezTo>
                      <a:cubicBezTo>
                        <a:pt x="176" y="223"/>
                        <a:pt x="176" y="223"/>
                        <a:pt x="176" y="223"/>
                      </a:cubicBezTo>
                      <a:cubicBezTo>
                        <a:pt x="176" y="201"/>
                        <a:pt x="176" y="201"/>
                        <a:pt x="176" y="201"/>
                      </a:cubicBezTo>
                      <a:cubicBezTo>
                        <a:pt x="189" y="201"/>
                        <a:pt x="189" y="201"/>
                        <a:pt x="189" y="201"/>
                      </a:cubicBezTo>
                      <a:cubicBezTo>
                        <a:pt x="193" y="201"/>
                        <a:pt x="196" y="202"/>
                        <a:pt x="198" y="203"/>
                      </a:cubicBezTo>
                      <a:cubicBezTo>
                        <a:pt x="201" y="205"/>
                        <a:pt x="202" y="208"/>
                        <a:pt x="202" y="212"/>
                      </a:cubicBezTo>
                      <a:close/>
                      <a:moveTo>
                        <a:pt x="181" y="0"/>
                      </a:moveTo>
                      <a:cubicBezTo>
                        <a:pt x="81" y="0"/>
                        <a:pt x="0" y="81"/>
                        <a:pt x="0" y="181"/>
                      </a:cubicBezTo>
                      <a:cubicBezTo>
                        <a:pt x="0" y="281"/>
                        <a:pt x="81" y="362"/>
                        <a:pt x="181" y="362"/>
                      </a:cubicBezTo>
                      <a:cubicBezTo>
                        <a:pt x="281" y="362"/>
                        <a:pt x="362" y="281"/>
                        <a:pt x="362" y="181"/>
                      </a:cubicBezTo>
                      <a:cubicBezTo>
                        <a:pt x="362" y="81"/>
                        <a:pt x="281" y="0"/>
                        <a:pt x="181" y="0"/>
                      </a:cubicBezTo>
                      <a:close/>
                      <a:moveTo>
                        <a:pt x="181" y="338"/>
                      </a:moveTo>
                      <a:cubicBezTo>
                        <a:pt x="94" y="338"/>
                        <a:pt x="24" y="268"/>
                        <a:pt x="24" y="181"/>
                      </a:cubicBezTo>
                      <a:cubicBezTo>
                        <a:pt x="24" y="95"/>
                        <a:pt x="94" y="24"/>
                        <a:pt x="181" y="24"/>
                      </a:cubicBezTo>
                      <a:cubicBezTo>
                        <a:pt x="268" y="24"/>
                        <a:pt x="338" y="95"/>
                        <a:pt x="338" y="181"/>
                      </a:cubicBezTo>
                      <a:cubicBezTo>
                        <a:pt x="338" y="268"/>
                        <a:pt x="268" y="338"/>
                        <a:pt x="181" y="338"/>
                      </a:cubicBezTo>
                      <a:close/>
                      <a:moveTo>
                        <a:pt x="273" y="147"/>
                      </a:moveTo>
                      <a:cubicBezTo>
                        <a:pt x="273" y="124"/>
                        <a:pt x="273" y="124"/>
                        <a:pt x="273" y="124"/>
                      </a:cubicBezTo>
                      <a:cubicBezTo>
                        <a:pt x="261" y="136"/>
                        <a:pt x="261" y="136"/>
                        <a:pt x="261" y="136"/>
                      </a:cubicBezTo>
                      <a:lnTo>
                        <a:pt x="273" y="147"/>
                      </a:lnTo>
                      <a:close/>
                      <a:moveTo>
                        <a:pt x="245" y="152"/>
                      </a:moveTo>
                      <a:cubicBezTo>
                        <a:pt x="267" y="152"/>
                        <a:pt x="267" y="152"/>
                        <a:pt x="267" y="152"/>
                      </a:cubicBezTo>
                      <a:cubicBezTo>
                        <a:pt x="256" y="141"/>
                        <a:pt x="256" y="141"/>
                        <a:pt x="256" y="141"/>
                      </a:cubicBezTo>
                      <a:lnTo>
                        <a:pt x="245" y="152"/>
                      </a:lnTo>
                      <a:close/>
                      <a:moveTo>
                        <a:pt x="281" y="193"/>
                      </a:moveTo>
                      <a:cubicBezTo>
                        <a:pt x="279" y="191"/>
                        <a:pt x="276" y="189"/>
                        <a:pt x="272" y="188"/>
                      </a:cubicBezTo>
                      <a:cubicBezTo>
                        <a:pt x="269" y="187"/>
                        <a:pt x="265" y="186"/>
                        <a:pt x="260" y="186"/>
                      </a:cubicBezTo>
                      <a:cubicBezTo>
                        <a:pt x="230" y="186"/>
                        <a:pt x="230" y="186"/>
                        <a:pt x="230" y="186"/>
                      </a:cubicBezTo>
                      <a:cubicBezTo>
                        <a:pt x="230" y="260"/>
                        <a:pt x="230" y="260"/>
                        <a:pt x="230" y="260"/>
                      </a:cubicBezTo>
                      <a:cubicBezTo>
                        <a:pt x="246" y="260"/>
                        <a:pt x="246" y="260"/>
                        <a:pt x="246" y="260"/>
                      </a:cubicBezTo>
                      <a:cubicBezTo>
                        <a:pt x="246" y="238"/>
                        <a:pt x="246" y="238"/>
                        <a:pt x="246" y="238"/>
                      </a:cubicBezTo>
                      <a:cubicBezTo>
                        <a:pt x="259" y="238"/>
                        <a:pt x="259" y="238"/>
                        <a:pt x="259" y="238"/>
                      </a:cubicBezTo>
                      <a:cubicBezTo>
                        <a:pt x="263" y="238"/>
                        <a:pt x="267" y="237"/>
                        <a:pt x="270" y="236"/>
                      </a:cubicBezTo>
                      <a:cubicBezTo>
                        <a:pt x="274" y="235"/>
                        <a:pt x="277" y="233"/>
                        <a:pt x="280" y="231"/>
                      </a:cubicBezTo>
                      <a:cubicBezTo>
                        <a:pt x="283" y="229"/>
                        <a:pt x="285" y="226"/>
                        <a:pt x="286" y="223"/>
                      </a:cubicBezTo>
                      <a:cubicBezTo>
                        <a:pt x="288" y="220"/>
                        <a:pt x="289" y="216"/>
                        <a:pt x="289" y="212"/>
                      </a:cubicBezTo>
                      <a:cubicBezTo>
                        <a:pt x="289" y="211"/>
                        <a:pt x="289" y="211"/>
                        <a:pt x="289" y="211"/>
                      </a:cubicBezTo>
                      <a:cubicBezTo>
                        <a:pt x="289" y="208"/>
                        <a:pt x="288" y="204"/>
                        <a:pt x="287" y="201"/>
                      </a:cubicBezTo>
                      <a:cubicBezTo>
                        <a:pt x="285" y="198"/>
                        <a:pt x="284" y="195"/>
                        <a:pt x="281" y="193"/>
                      </a:cubicBezTo>
                      <a:close/>
                      <a:moveTo>
                        <a:pt x="272" y="212"/>
                      </a:moveTo>
                      <a:cubicBezTo>
                        <a:pt x="272" y="215"/>
                        <a:pt x="271" y="218"/>
                        <a:pt x="269" y="220"/>
                      </a:cubicBezTo>
                      <a:cubicBezTo>
                        <a:pt x="267" y="222"/>
                        <a:pt x="263" y="223"/>
                        <a:pt x="259" y="223"/>
                      </a:cubicBezTo>
                      <a:cubicBezTo>
                        <a:pt x="246" y="223"/>
                        <a:pt x="246" y="223"/>
                        <a:pt x="246" y="223"/>
                      </a:cubicBezTo>
                      <a:cubicBezTo>
                        <a:pt x="246" y="201"/>
                        <a:pt x="246" y="201"/>
                        <a:pt x="246" y="201"/>
                      </a:cubicBezTo>
                      <a:cubicBezTo>
                        <a:pt x="259" y="201"/>
                        <a:pt x="259" y="201"/>
                        <a:pt x="259" y="201"/>
                      </a:cubicBezTo>
                      <a:cubicBezTo>
                        <a:pt x="263" y="201"/>
                        <a:pt x="266" y="202"/>
                        <a:pt x="269" y="203"/>
                      </a:cubicBezTo>
                      <a:cubicBezTo>
                        <a:pt x="271" y="205"/>
                        <a:pt x="272" y="208"/>
                        <a:pt x="272" y="212"/>
                      </a:cubicBezTo>
                      <a:close/>
                    </a:path>
                  </a:pathLst>
                </a:custGeom>
                <a:solidFill>
                  <a:srgbClr val="FFFFFF"/>
                </a:solidFill>
                <a:ln w="25400" cap="flat">
                  <a:noFill/>
                  <a:round/>
                  <a:headEnd type="none" w="med" len="med"/>
                  <a:tailEnd type="none" w="med" len="med"/>
                </a:ln>
                <a:effectLst/>
              </p:spPr>
              <p:txBody>
                <a:bodyPr lIns="0" tIns="0" rIns="0" bIns="0"/>
                <a:lstStyle>
                  <a:defPPr>
                    <a:defRPr lang="en-US"/>
                  </a:defPPr>
                  <a:lvl1pPr marL="0" algn="l" defTabSz="455936" rtl="0" eaLnBrk="1" latinLnBrk="0" hangingPunct="1">
                    <a:defRPr sz="1800" kern="1200">
                      <a:solidFill>
                        <a:schemeClr val="tx1"/>
                      </a:solidFill>
                      <a:latin typeface="+mn-lt"/>
                      <a:ea typeface="+mn-ea"/>
                      <a:cs typeface="+mn-cs"/>
                    </a:defRPr>
                  </a:lvl1pPr>
                  <a:lvl2pPr marL="455936" algn="l" defTabSz="455936" rtl="0" eaLnBrk="1" latinLnBrk="0" hangingPunct="1">
                    <a:defRPr sz="1800" kern="1200">
                      <a:solidFill>
                        <a:schemeClr val="tx1"/>
                      </a:solidFill>
                      <a:latin typeface="+mn-lt"/>
                      <a:ea typeface="+mn-ea"/>
                      <a:cs typeface="+mn-cs"/>
                    </a:defRPr>
                  </a:lvl2pPr>
                  <a:lvl3pPr marL="911879" algn="l" defTabSz="455936" rtl="0" eaLnBrk="1" latinLnBrk="0" hangingPunct="1">
                    <a:defRPr sz="1800" kern="1200">
                      <a:solidFill>
                        <a:schemeClr val="tx1"/>
                      </a:solidFill>
                      <a:latin typeface="+mn-lt"/>
                      <a:ea typeface="+mn-ea"/>
                      <a:cs typeface="+mn-cs"/>
                    </a:defRPr>
                  </a:lvl3pPr>
                  <a:lvl4pPr marL="1367816" algn="l" defTabSz="455936" rtl="0" eaLnBrk="1" latinLnBrk="0" hangingPunct="1">
                    <a:defRPr sz="1800" kern="1200">
                      <a:solidFill>
                        <a:schemeClr val="tx1"/>
                      </a:solidFill>
                      <a:latin typeface="+mn-lt"/>
                      <a:ea typeface="+mn-ea"/>
                      <a:cs typeface="+mn-cs"/>
                    </a:defRPr>
                  </a:lvl4pPr>
                  <a:lvl5pPr marL="1823755" algn="l" defTabSz="455936" rtl="0" eaLnBrk="1" latinLnBrk="0" hangingPunct="1">
                    <a:defRPr sz="1800" kern="1200">
                      <a:solidFill>
                        <a:schemeClr val="tx1"/>
                      </a:solidFill>
                      <a:latin typeface="+mn-lt"/>
                      <a:ea typeface="+mn-ea"/>
                      <a:cs typeface="+mn-cs"/>
                    </a:defRPr>
                  </a:lvl5pPr>
                  <a:lvl6pPr marL="2279683" algn="l" defTabSz="455936" rtl="0" eaLnBrk="1" latinLnBrk="0" hangingPunct="1">
                    <a:defRPr sz="1800" kern="1200">
                      <a:solidFill>
                        <a:schemeClr val="tx1"/>
                      </a:solidFill>
                      <a:latin typeface="+mn-lt"/>
                      <a:ea typeface="+mn-ea"/>
                      <a:cs typeface="+mn-cs"/>
                    </a:defRPr>
                  </a:lvl6pPr>
                  <a:lvl7pPr marL="2735624" algn="l" defTabSz="455936" rtl="0" eaLnBrk="1" latinLnBrk="0" hangingPunct="1">
                    <a:defRPr sz="1800" kern="1200">
                      <a:solidFill>
                        <a:schemeClr val="tx1"/>
                      </a:solidFill>
                      <a:latin typeface="+mn-lt"/>
                      <a:ea typeface="+mn-ea"/>
                      <a:cs typeface="+mn-cs"/>
                    </a:defRPr>
                  </a:lvl7pPr>
                  <a:lvl8pPr marL="3191556" algn="l" defTabSz="455936" rtl="0" eaLnBrk="1" latinLnBrk="0" hangingPunct="1">
                    <a:defRPr sz="1800" kern="1200">
                      <a:solidFill>
                        <a:schemeClr val="tx1"/>
                      </a:solidFill>
                      <a:latin typeface="+mn-lt"/>
                      <a:ea typeface="+mn-ea"/>
                      <a:cs typeface="+mn-cs"/>
                    </a:defRPr>
                  </a:lvl8pPr>
                  <a:lvl9pPr marL="3647484" algn="l" defTabSz="455936" rtl="0" eaLnBrk="1" latinLnBrk="0" hangingPunct="1">
                    <a:defRPr sz="1800" kern="1200">
                      <a:solidFill>
                        <a:schemeClr val="tx1"/>
                      </a:solidFill>
                      <a:latin typeface="+mn-lt"/>
                      <a:ea typeface="+mn-ea"/>
                      <a:cs typeface="+mn-cs"/>
                    </a:defRPr>
                  </a:lvl9pPr>
                </a:lstStyle>
                <a:p>
                  <a:pPr defTabSz="456140" eaLnBrk="0" hangingPunct="0">
                    <a:lnSpc>
                      <a:spcPct val="90000"/>
                    </a:lnSpc>
                    <a:defRPr/>
                  </a:pPr>
                  <a:endParaRPr lang="en-US" sz="1300" kern="0" dirty="0">
                    <a:solidFill>
                      <a:srgbClr val="00B0F0"/>
                    </a:solidFill>
                  </a:endParaRPr>
                </a:p>
              </p:txBody>
            </p:sp>
          </p:grpSp>
          <p:sp>
            <p:nvSpPr>
              <p:cNvPr id="179" name="Oval 4"/>
              <p:cNvSpPr/>
              <p:nvPr/>
            </p:nvSpPr>
            <p:spPr>
              <a:xfrm>
                <a:off x="4792400" y="5078786"/>
                <a:ext cx="595005" cy="254305"/>
              </a:xfrm>
              <a:custGeom>
                <a:avLst/>
                <a:gdLst/>
                <a:ahLst/>
                <a:cxnLst/>
                <a:rect l="l" t="t" r="r" b="b"/>
                <a:pathLst>
                  <a:path w="3257686" h="1790755">
                    <a:moveTo>
                      <a:pt x="1712930" y="0"/>
                    </a:moveTo>
                    <a:cubicBezTo>
                      <a:pt x="1990123" y="0"/>
                      <a:pt x="2227953" y="147649"/>
                      <a:pt x="2329544" y="358076"/>
                    </a:cubicBezTo>
                    <a:lnTo>
                      <a:pt x="2335491" y="374861"/>
                    </a:lnTo>
                    <a:lnTo>
                      <a:pt x="2372227" y="385199"/>
                    </a:lnTo>
                    <a:cubicBezTo>
                      <a:pt x="2484662" y="428312"/>
                      <a:pt x="2563554" y="529243"/>
                      <a:pt x="2563554" y="646879"/>
                    </a:cubicBezTo>
                    <a:cubicBezTo>
                      <a:pt x="2563554" y="681189"/>
                      <a:pt x="2556843" y="714079"/>
                      <a:pt x="2544545" y="744527"/>
                    </a:cubicBezTo>
                    <a:lnTo>
                      <a:pt x="2537072" y="759051"/>
                    </a:lnTo>
                    <a:lnTo>
                      <a:pt x="2570387" y="749542"/>
                    </a:lnTo>
                    <a:cubicBezTo>
                      <a:pt x="2607624" y="742536"/>
                      <a:pt x="2646179" y="738857"/>
                      <a:pt x="2685668" y="738857"/>
                    </a:cubicBezTo>
                    <a:cubicBezTo>
                      <a:pt x="3001585" y="738857"/>
                      <a:pt x="3257686" y="974332"/>
                      <a:pt x="3257686" y="1264806"/>
                    </a:cubicBezTo>
                    <a:cubicBezTo>
                      <a:pt x="3257686" y="1555280"/>
                      <a:pt x="3001585" y="1790755"/>
                      <a:pt x="2685668" y="1790755"/>
                    </a:cubicBezTo>
                    <a:cubicBezTo>
                      <a:pt x="2646179" y="1790755"/>
                      <a:pt x="2607624" y="1787076"/>
                      <a:pt x="2570387" y="1780070"/>
                    </a:cubicBezTo>
                    <a:lnTo>
                      <a:pt x="2552551" y="1774979"/>
                    </a:lnTo>
                    <a:lnTo>
                      <a:pt x="546234" y="1774979"/>
                    </a:lnTo>
                    <a:lnTo>
                      <a:pt x="546234" y="1763244"/>
                    </a:lnTo>
                    <a:lnTo>
                      <a:pt x="535481" y="1766405"/>
                    </a:lnTo>
                    <a:cubicBezTo>
                      <a:pt x="506469" y="1772027"/>
                      <a:pt x="476431" y="1774979"/>
                      <a:pt x="445664" y="1774979"/>
                    </a:cubicBezTo>
                    <a:cubicBezTo>
                      <a:pt x="199531" y="1774979"/>
                      <a:pt x="0" y="1586020"/>
                      <a:pt x="0" y="1352928"/>
                    </a:cubicBezTo>
                    <a:cubicBezTo>
                      <a:pt x="0" y="1119836"/>
                      <a:pt x="199531" y="930877"/>
                      <a:pt x="445664" y="930877"/>
                    </a:cubicBezTo>
                    <a:cubicBezTo>
                      <a:pt x="476431" y="930877"/>
                      <a:pt x="506469" y="933830"/>
                      <a:pt x="535481" y="939452"/>
                    </a:cubicBezTo>
                    <a:lnTo>
                      <a:pt x="546234" y="942613"/>
                    </a:lnTo>
                    <a:lnTo>
                      <a:pt x="546234" y="930877"/>
                    </a:lnTo>
                    <a:lnTo>
                      <a:pt x="554575" y="930877"/>
                    </a:lnTo>
                    <a:lnTo>
                      <a:pt x="553245" y="926602"/>
                    </a:lnTo>
                    <a:cubicBezTo>
                      <a:pt x="548648" y="904181"/>
                      <a:pt x="546234" y="880966"/>
                      <a:pt x="546234" y="857189"/>
                    </a:cubicBezTo>
                    <a:cubicBezTo>
                      <a:pt x="546234" y="666971"/>
                      <a:pt x="700738" y="512769"/>
                      <a:pt x="891328" y="512769"/>
                    </a:cubicBezTo>
                    <a:cubicBezTo>
                      <a:pt x="938976" y="512769"/>
                      <a:pt x="984368" y="522406"/>
                      <a:pt x="1025654" y="539835"/>
                    </a:cubicBezTo>
                    <a:lnTo>
                      <a:pt x="1047698" y="551777"/>
                    </a:lnTo>
                    <a:lnTo>
                      <a:pt x="1057323" y="468127"/>
                    </a:lnTo>
                    <a:cubicBezTo>
                      <a:pt x="1119724" y="200967"/>
                      <a:pt x="1389538" y="0"/>
                      <a:pt x="1712930" y="0"/>
                    </a:cubicBezTo>
                    <a:close/>
                  </a:path>
                </a:pathLst>
              </a:cu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11" tIns="45707" rIns="91411" bIns="45707" rtlCol="0" anchor="b"/>
              <a:lstStyle/>
              <a:p>
                <a:pPr algn="ctr" defTabSz="456509"/>
                <a:endParaRPr lang="en-US" sz="1100" dirty="0">
                  <a:solidFill>
                    <a:srgbClr val="000000"/>
                  </a:solidFill>
                </a:endParaRPr>
              </a:p>
            </p:txBody>
          </p:sp>
        </p:grpSp>
      </p:grpSp>
      <p:grpSp>
        <p:nvGrpSpPr>
          <p:cNvPr id="15" name="Group 14"/>
          <p:cNvGrpSpPr/>
          <p:nvPr/>
        </p:nvGrpSpPr>
        <p:grpSpPr>
          <a:xfrm>
            <a:off x="291611" y="2485927"/>
            <a:ext cx="2986439" cy="2656904"/>
            <a:chOff x="387320" y="3314540"/>
            <a:chExt cx="3982955" cy="3543461"/>
          </a:xfrm>
        </p:grpSpPr>
        <p:sp>
          <p:nvSpPr>
            <p:cNvPr id="180" name="Oval 179"/>
            <p:cNvSpPr/>
            <p:nvPr/>
          </p:nvSpPr>
          <p:spPr>
            <a:xfrm>
              <a:off x="387320" y="3314540"/>
              <a:ext cx="3982955" cy="3543461"/>
            </a:xfrm>
            <a:prstGeom prst="ellipse">
              <a:avLst/>
            </a:prstGeom>
            <a:solidFill>
              <a:srgbClr val="83C8FF">
                <a:alpha val="87843"/>
              </a:srgbClr>
            </a:solidFill>
            <a:ln w="15875"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rgbClr val="FFFFFF"/>
                </a:solidFill>
              </a:endParaRPr>
            </a:p>
          </p:txBody>
        </p:sp>
        <p:grpSp>
          <p:nvGrpSpPr>
            <p:cNvPr id="6" name="Group 5"/>
            <p:cNvGrpSpPr/>
            <p:nvPr/>
          </p:nvGrpSpPr>
          <p:grpSpPr>
            <a:xfrm>
              <a:off x="1246680" y="3554661"/>
              <a:ext cx="2198132" cy="1894639"/>
              <a:chOff x="1684869" y="3532627"/>
              <a:chExt cx="2198132" cy="1894639"/>
            </a:xfrm>
          </p:grpSpPr>
          <p:sp>
            <p:nvSpPr>
              <p:cNvPr id="11" name="Freeform 5"/>
              <p:cNvSpPr>
                <a:spLocks noEditPoints="1"/>
              </p:cNvSpPr>
              <p:nvPr/>
            </p:nvSpPr>
            <p:spPr bwMode="auto">
              <a:xfrm>
                <a:off x="1684869" y="4064949"/>
                <a:ext cx="958205" cy="958205"/>
              </a:xfrm>
              <a:custGeom>
                <a:avLst/>
                <a:gdLst>
                  <a:gd name="T0" fmla="*/ 810 w 1244"/>
                  <a:gd name="T1" fmla="*/ 803 h 1244"/>
                  <a:gd name="T2" fmla="*/ 736 w 1244"/>
                  <a:gd name="T3" fmla="*/ 466 h 1244"/>
                  <a:gd name="T4" fmla="*/ 677 w 1244"/>
                  <a:gd name="T5" fmla="*/ 501 h 1244"/>
                  <a:gd name="T6" fmla="*/ 716 w 1244"/>
                  <a:gd name="T7" fmla="*/ 745 h 1244"/>
                  <a:gd name="T8" fmla="*/ 677 w 1244"/>
                  <a:gd name="T9" fmla="*/ 501 h 1244"/>
                  <a:gd name="T10" fmla="*/ 980 w 1244"/>
                  <a:gd name="T11" fmla="*/ 909 h 1244"/>
                  <a:gd name="T12" fmla="*/ 837 w 1244"/>
                  <a:gd name="T13" fmla="*/ 407 h 1244"/>
                  <a:gd name="T14" fmla="*/ 260 w 1244"/>
                  <a:gd name="T15" fmla="*/ 320 h 1244"/>
                  <a:gd name="T16" fmla="*/ 398 w 1244"/>
                  <a:gd name="T17" fmla="*/ 820 h 1244"/>
                  <a:gd name="T18" fmla="*/ 260 w 1244"/>
                  <a:gd name="T19" fmla="*/ 320 h 1244"/>
                  <a:gd name="T20" fmla="*/ 426 w 1244"/>
                  <a:gd name="T21" fmla="*/ 804 h 1244"/>
                  <a:gd name="T22" fmla="*/ 503 w 1244"/>
                  <a:gd name="T23" fmla="*/ 468 h 1244"/>
                  <a:gd name="T24" fmla="*/ 524 w 1244"/>
                  <a:gd name="T25" fmla="*/ 746 h 1244"/>
                  <a:gd name="T26" fmla="*/ 563 w 1244"/>
                  <a:gd name="T27" fmla="*/ 501 h 1244"/>
                  <a:gd name="T28" fmla="*/ 524 w 1244"/>
                  <a:gd name="T29" fmla="*/ 746 h 1244"/>
                  <a:gd name="T30" fmla="*/ 37 w 1244"/>
                  <a:gd name="T31" fmla="*/ 410 h 1244"/>
                  <a:gd name="T32" fmla="*/ 37 w 1244"/>
                  <a:gd name="T33" fmla="*/ 834 h 1244"/>
                  <a:gd name="T34" fmla="*/ 230 w 1244"/>
                  <a:gd name="T35" fmla="*/ 909 h 1244"/>
                  <a:gd name="T36" fmla="*/ 162 w 1244"/>
                  <a:gd name="T37" fmla="*/ 306 h 1244"/>
                  <a:gd name="T38" fmla="*/ 1082 w 1244"/>
                  <a:gd name="T39" fmla="*/ 306 h 1244"/>
                  <a:gd name="T40" fmla="*/ 1006 w 1244"/>
                  <a:gd name="T41" fmla="*/ 909 h 1244"/>
                  <a:gd name="T42" fmla="*/ 1174 w 1244"/>
                  <a:gd name="T43" fmla="*/ 909 h 1244"/>
                  <a:gd name="T44" fmla="*/ 1244 w 1244"/>
                  <a:gd name="T45" fmla="*/ 622 h 1244"/>
                  <a:gd name="T46" fmla="*/ 1158 w 1244"/>
                  <a:gd name="T47" fmla="*/ 306 h 1244"/>
                  <a:gd name="T48" fmla="*/ 1105 w 1244"/>
                  <a:gd name="T49" fmla="*/ 230 h 1244"/>
                  <a:gd name="T50" fmla="*/ 622 w 1244"/>
                  <a:gd name="T51" fmla="*/ 0 h 1244"/>
                  <a:gd name="T52" fmla="*/ 337 w 1244"/>
                  <a:gd name="T53" fmla="*/ 69 h 1244"/>
                  <a:gd name="T54" fmla="*/ 319 w 1244"/>
                  <a:gd name="T55" fmla="*/ 79 h 1244"/>
                  <a:gd name="T56" fmla="*/ 86 w 1244"/>
                  <a:gd name="T57" fmla="*/ 306 h 1244"/>
                  <a:gd name="T58" fmla="*/ 653 w 1244"/>
                  <a:gd name="T59" fmla="*/ 724 h 1244"/>
                  <a:gd name="T60" fmla="*/ 257 w 1244"/>
                  <a:gd name="T61" fmla="*/ 949 h 1244"/>
                  <a:gd name="T62" fmla="*/ 622 w 1244"/>
                  <a:gd name="T63" fmla="*/ 1244 h 1244"/>
                  <a:gd name="T64" fmla="*/ 983 w 1244"/>
                  <a:gd name="T65" fmla="*/ 949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44" h="1244">
                    <a:moveTo>
                      <a:pt x="810" y="422"/>
                    </a:moveTo>
                    <a:cubicBezTo>
                      <a:pt x="810" y="803"/>
                      <a:pt x="810" y="803"/>
                      <a:pt x="810" y="803"/>
                    </a:cubicBezTo>
                    <a:cubicBezTo>
                      <a:pt x="736" y="757"/>
                      <a:pt x="736" y="757"/>
                      <a:pt x="736" y="757"/>
                    </a:cubicBezTo>
                    <a:cubicBezTo>
                      <a:pt x="736" y="466"/>
                      <a:pt x="736" y="466"/>
                      <a:pt x="736" y="466"/>
                    </a:cubicBezTo>
                    <a:lnTo>
                      <a:pt x="810" y="422"/>
                    </a:lnTo>
                    <a:close/>
                    <a:moveTo>
                      <a:pt x="677" y="501"/>
                    </a:moveTo>
                    <a:cubicBezTo>
                      <a:pt x="677" y="721"/>
                      <a:pt x="677" y="721"/>
                      <a:pt x="677" y="721"/>
                    </a:cubicBezTo>
                    <a:cubicBezTo>
                      <a:pt x="716" y="745"/>
                      <a:pt x="716" y="745"/>
                      <a:pt x="716" y="745"/>
                    </a:cubicBezTo>
                    <a:cubicBezTo>
                      <a:pt x="716" y="477"/>
                      <a:pt x="716" y="477"/>
                      <a:pt x="716" y="477"/>
                    </a:cubicBezTo>
                    <a:lnTo>
                      <a:pt x="677" y="501"/>
                    </a:lnTo>
                    <a:close/>
                    <a:moveTo>
                      <a:pt x="837" y="819"/>
                    </a:moveTo>
                    <a:cubicBezTo>
                      <a:pt x="980" y="909"/>
                      <a:pt x="980" y="909"/>
                      <a:pt x="980" y="909"/>
                    </a:cubicBezTo>
                    <a:cubicBezTo>
                      <a:pt x="980" y="320"/>
                      <a:pt x="980" y="320"/>
                      <a:pt x="980" y="320"/>
                    </a:cubicBezTo>
                    <a:cubicBezTo>
                      <a:pt x="837" y="407"/>
                      <a:pt x="837" y="407"/>
                      <a:pt x="837" y="407"/>
                    </a:cubicBezTo>
                    <a:lnTo>
                      <a:pt x="837" y="819"/>
                    </a:lnTo>
                    <a:close/>
                    <a:moveTo>
                      <a:pt x="260" y="320"/>
                    </a:moveTo>
                    <a:cubicBezTo>
                      <a:pt x="260" y="909"/>
                      <a:pt x="260" y="909"/>
                      <a:pt x="260" y="909"/>
                    </a:cubicBezTo>
                    <a:cubicBezTo>
                      <a:pt x="398" y="820"/>
                      <a:pt x="398" y="820"/>
                      <a:pt x="398" y="820"/>
                    </a:cubicBezTo>
                    <a:cubicBezTo>
                      <a:pt x="398" y="405"/>
                      <a:pt x="398" y="405"/>
                      <a:pt x="398" y="405"/>
                    </a:cubicBezTo>
                    <a:lnTo>
                      <a:pt x="260" y="320"/>
                    </a:lnTo>
                    <a:close/>
                    <a:moveTo>
                      <a:pt x="426" y="421"/>
                    </a:moveTo>
                    <a:cubicBezTo>
                      <a:pt x="426" y="804"/>
                      <a:pt x="426" y="804"/>
                      <a:pt x="426" y="804"/>
                    </a:cubicBezTo>
                    <a:cubicBezTo>
                      <a:pt x="503" y="755"/>
                      <a:pt x="503" y="755"/>
                      <a:pt x="503" y="755"/>
                    </a:cubicBezTo>
                    <a:cubicBezTo>
                      <a:pt x="503" y="468"/>
                      <a:pt x="503" y="468"/>
                      <a:pt x="503" y="468"/>
                    </a:cubicBezTo>
                    <a:lnTo>
                      <a:pt x="426" y="421"/>
                    </a:lnTo>
                    <a:close/>
                    <a:moveTo>
                      <a:pt x="524" y="746"/>
                    </a:moveTo>
                    <a:cubicBezTo>
                      <a:pt x="563" y="721"/>
                      <a:pt x="563" y="721"/>
                      <a:pt x="563" y="721"/>
                    </a:cubicBezTo>
                    <a:cubicBezTo>
                      <a:pt x="563" y="501"/>
                      <a:pt x="563" y="501"/>
                      <a:pt x="563" y="501"/>
                    </a:cubicBezTo>
                    <a:cubicBezTo>
                      <a:pt x="524" y="477"/>
                      <a:pt x="524" y="477"/>
                      <a:pt x="524" y="477"/>
                    </a:cubicBezTo>
                    <a:lnTo>
                      <a:pt x="524" y="746"/>
                    </a:lnTo>
                    <a:close/>
                    <a:moveTo>
                      <a:pt x="86" y="306"/>
                    </a:moveTo>
                    <a:cubicBezTo>
                      <a:pt x="67" y="339"/>
                      <a:pt x="50" y="373"/>
                      <a:pt x="37" y="410"/>
                    </a:cubicBezTo>
                    <a:cubicBezTo>
                      <a:pt x="13" y="476"/>
                      <a:pt x="0" y="547"/>
                      <a:pt x="0" y="622"/>
                    </a:cubicBezTo>
                    <a:cubicBezTo>
                      <a:pt x="0" y="696"/>
                      <a:pt x="13" y="768"/>
                      <a:pt x="37" y="834"/>
                    </a:cubicBezTo>
                    <a:cubicBezTo>
                      <a:pt x="46" y="860"/>
                      <a:pt x="58" y="885"/>
                      <a:pt x="70" y="909"/>
                    </a:cubicBezTo>
                    <a:cubicBezTo>
                      <a:pt x="70" y="909"/>
                      <a:pt x="230" y="909"/>
                      <a:pt x="230" y="909"/>
                    </a:cubicBezTo>
                    <a:cubicBezTo>
                      <a:pt x="230" y="306"/>
                      <a:pt x="230" y="306"/>
                      <a:pt x="230" y="306"/>
                    </a:cubicBezTo>
                    <a:cubicBezTo>
                      <a:pt x="162" y="306"/>
                      <a:pt x="162" y="306"/>
                      <a:pt x="162" y="306"/>
                    </a:cubicBezTo>
                    <a:cubicBezTo>
                      <a:pt x="262" y="159"/>
                      <a:pt x="431" y="62"/>
                      <a:pt x="622" y="62"/>
                    </a:cubicBezTo>
                    <a:cubicBezTo>
                      <a:pt x="813" y="62"/>
                      <a:pt x="982" y="159"/>
                      <a:pt x="1082" y="306"/>
                    </a:cubicBezTo>
                    <a:cubicBezTo>
                      <a:pt x="1006" y="306"/>
                      <a:pt x="1006" y="306"/>
                      <a:pt x="1006" y="306"/>
                    </a:cubicBezTo>
                    <a:cubicBezTo>
                      <a:pt x="1006" y="909"/>
                      <a:pt x="1006" y="909"/>
                      <a:pt x="1006" y="909"/>
                    </a:cubicBezTo>
                    <a:cubicBezTo>
                      <a:pt x="1174" y="909"/>
                      <a:pt x="1174" y="909"/>
                      <a:pt x="1174" y="909"/>
                    </a:cubicBezTo>
                    <a:cubicBezTo>
                      <a:pt x="1174" y="909"/>
                      <a:pt x="1174" y="909"/>
                      <a:pt x="1174" y="909"/>
                    </a:cubicBezTo>
                    <a:cubicBezTo>
                      <a:pt x="1183" y="891"/>
                      <a:pt x="1191" y="874"/>
                      <a:pt x="1199" y="855"/>
                    </a:cubicBezTo>
                    <a:cubicBezTo>
                      <a:pt x="1228" y="783"/>
                      <a:pt x="1244" y="704"/>
                      <a:pt x="1244" y="622"/>
                    </a:cubicBezTo>
                    <a:cubicBezTo>
                      <a:pt x="1244" y="539"/>
                      <a:pt x="1228" y="460"/>
                      <a:pt x="1199" y="388"/>
                    </a:cubicBezTo>
                    <a:cubicBezTo>
                      <a:pt x="1187" y="360"/>
                      <a:pt x="1173" y="332"/>
                      <a:pt x="1158" y="306"/>
                    </a:cubicBezTo>
                    <a:cubicBezTo>
                      <a:pt x="1143" y="281"/>
                      <a:pt x="1126" y="257"/>
                      <a:pt x="1108" y="234"/>
                    </a:cubicBezTo>
                    <a:cubicBezTo>
                      <a:pt x="1107" y="233"/>
                      <a:pt x="1106" y="232"/>
                      <a:pt x="1105" y="230"/>
                    </a:cubicBezTo>
                    <a:cubicBezTo>
                      <a:pt x="1104" y="229"/>
                      <a:pt x="1103" y="227"/>
                      <a:pt x="1102" y="226"/>
                    </a:cubicBezTo>
                    <a:cubicBezTo>
                      <a:pt x="987" y="88"/>
                      <a:pt x="815" y="0"/>
                      <a:pt x="622" y="0"/>
                    </a:cubicBezTo>
                    <a:cubicBezTo>
                      <a:pt x="520" y="0"/>
                      <a:pt x="424" y="25"/>
                      <a:pt x="339" y="68"/>
                    </a:cubicBezTo>
                    <a:cubicBezTo>
                      <a:pt x="338" y="68"/>
                      <a:pt x="338" y="68"/>
                      <a:pt x="337" y="69"/>
                    </a:cubicBezTo>
                    <a:cubicBezTo>
                      <a:pt x="334" y="71"/>
                      <a:pt x="330" y="73"/>
                      <a:pt x="326" y="74"/>
                    </a:cubicBezTo>
                    <a:cubicBezTo>
                      <a:pt x="324" y="76"/>
                      <a:pt x="321" y="77"/>
                      <a:pt x="319" y="79"/>
                    </a:cubicBezTo>
                    <a:cubicBezTo>
                      <a:pt x="318" y="79"/>
                      <a:pt x="318" y="79"/>
                      <a:pt x="318" y="79"/>
                    </a:cubicBezTo>
                    <a:cubicBezTo>
                      <a:pt x="222" y="133"/>
                      <a:pt x="142" y="211"/>
                      <a:pt x="86" y="306"/>
                    </a:cubicBezTo>
                    <a:close/>
                    <a:moveTo>
                      <a:pt x="983" y="949"/>
                    </a:moveTo>
                    <a:cubicBezTo>
                      <a:pt x="653" y="724"/>
                      <a:pt x="653" y="724"/>
                      <a:pt x="653" y="724"/>
                    </a:cubicBezTo>
                    <a:cubicBezTo>
                      <a:pt x="587" y="724"/>
                      <a:pt x="587" y="724"/>
                      <a:pt x="587" y="724"/>
                    </a:cubicBezTo>
                    <a:cubicBezTo>
                      <a:pt x="257" y="949"/>
                      <a:pt x="257" y="949"/>
                      <a:pt x="257" y="949"/>
                    </a:cubicBezTo>
                    <a:cubicBezTo>
                      <a:pt x="91" y="949"/>
                      <a:pt x="91" y="949"/>
                      <a:pt x="91" y="949"/>
                    </a:cubicBezTo>
                    <a:cubicBezTo>
                      <a:pt x="200" y="1128"/>
                      <a:pt x="397" y="1244"/>
                      <a:pt x="622" y="1244"/>
                    </a:cubicBezTo>
                    <a:cubicBezTo>
                      <a:pt x="846" y="1244"/>
                      <a:pt x="1041" y="1126"/>
                      <a:pt x="1151" y="949"/>
                    </a:cubicBezTo>
                    <a:lnTo>
                      <a:pt x="983" y="949"/>
                    </a:lnTo>
                    <a:close/>
                  </a:path>
                </a:pathLst>
              </a:custGeom>
              <a:solidFill>
                <a:schemeClr val="bg1"/>
              </a:solidFill>
              <a:ln>
                <a:noFill/>
              </a:ln>
            </p:spPr>
            <p:txBody>
              <a:bodyPr vert="horz" wrap="square" lIns="68563" tIns="34281" rIns="68563" bIns="34281" numCol="1" anchor="t" anchorCtr="0" compatLnSpc="1">
                <a:prstTxWarp prst="textNoShape">
                  <a:avLst/>
                </a:prstTxWarp>
              </a:bodyPr>
              <a:lstStyle/>
              <a:p>
                <a:endParaRPr lang="en-US" sz="1300" dirty="0">
                  <a:solidFill>
                    <a:srgbClr val="676767"/>
                  </a:solidFill>
                </a:endParaRPr>
              </a:p>
            </p:txBody>
          </p:sp>
          <p:grpSp>
            <p:nvGrpSpPr>
              <p:cNvPr id="14" name="Group 8"/>
              <p:cNvGrpSpPr>
                <a:grpSpLocks noChangeAspect="1"/>
              </p:cNvGrpSpPr>
              <p:nvPr/>
            </p:nvGrpSpPr>
            <p:grpSpPr bwMode="auto">
              <a:xfrm>
                <a:off x="2458416" y="3776981"/>
                <a:ext cx="246559" cy="246559"/>
                <a:chOff x="242" y="-1018"/>
                <a:chExt cx="5272" cy="5272"/>
              </a:xfrm>
              <a:solidFill>
                <a:schemeClr val="bg1"/>
              </a:solidFill>
            </p:grpSpPr>
            <p:sp>
              <p:nvSpPr>
                <p:cNvPr id="16" name="Freeform 9"/>
                <p:cNvSpPr>
                  <a:spLocks/>
                </p:cNvSpPr>
                <p:nvPr/>
              </p:nvSpPr>
              <p:spPr bwMode="auto">
                <a:xfrm>
                  <a:off x="2609" y="1011"/>
                  <a:ext cx="733" cy="563"/>
                </a:xfrm>
                <a:custGeom>
                  <a:avLst/>
                  <a:gdLst>
                    <a:gd name="T0" fmla="*/ 186 w 310"/>
                    <a:gd name="T1" fmla="*/ 0 h 238"/>
                    <a:gd name="T2" fmla="*/ 0 w 310"/>
                    <a:gd name="T3" fmla="*/ 0 h 238"/>
                    <a:gd name="T4" fmla="*/ 0 w 310"/>
                    <a:gd name="T5" fmla="*/ 238 h 238"/>
                    <a:gd name="T6" fmla="*/ 184 w 310"/>
                    <a:gd name="T7" fmla="*/ 238 h 238"/>
                    <a:gd name="T8" fmla="*/ 310 w 310"/>
                    <a:gd name="T9" fmla="*/ 119 h 238"/>
                    <a:gd name="T10" fmla="*/ 186 w 310"/>
                    <a:gd name="T11" fmla="*/ 0 h 238"/>
                  </a:gdLst>
                  <a:ahLst/>
                  <a:cxnLst>
                    <a:cxn ang="0">
                      <a:pos x="T0" y="T1"/>
                    </a:cxn>
                    <a:cxn ang="0">
                      <a:pos x="T2" y="T3"/>
                    </a:cxn>
                    <a:cxn ang="0">
                      <a:pos x="T4" y="T5"/>
                    </a:cxn>
                    <a:cxn ang="0">
                      <a:pos x="T6" y="T7"/>
                    </a:cxn>
                    <a:cxn ang="0">
                      <a:pos x="T8" y="T9"/>
                    </a:cxn>
                    <a:cxn ang="0">
                      <a:pos x="T10" y="T11"/>
                    </a:cxn>
                  </a:cxnLst>
                  <a:rect l="0" t="0" r="r" b="b"/>
                  <a:pathLst>
                    <a:path w="310" h="238">
                      <a:moveTo>
                        <a:pt x="186" y="0"/>
                      </a:moveTo>
                      <a:cubicBezTo>
                        <a:pt x="0" y="0"/>
                        <a:pt x="0" y="0"/>
                        <a:pt x="0" y="0"/>
                      </a:cubicBezTo>
                      <a:cubicBezTo>
                        <a:pt x="0" y="238"/>
                        <a:pt x="0" y="238"/>
                        <a:pt x="0" y="238"/>
                      </a:cubicBezTo>
                      <a:cubicBezTo>
                        <a:pt x="184" y="238"/>
                        <a:pt x="184" y="238"/>
                        <a:pt x="184" y="238"/>
                      </a:cubicBezTo>
                      <a:cubicBezTo>
                        <a:pt x="241" y="238"/>
                        <a:pt x="310" y="209"/>
                        <a:pt x="310" y="119"/>
                      </a:cubicBezTo>
                      <a:cubicBezTo>
                        <a:pt x="310" y="24"/>
                        <a:pt x="253" y="0"/>
                        <a:pt x="18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3" tIns="34281" rIns="68563" bIns="34281" numCol="1" anchor="t" anchorCtr="0" compatLnSpc="1">
                  <a:prstTxWarp prst="textNoShape">
                    <a:avLst/>
                  </a:prstTxWarp>
                </a:bodyPr>
                <a:lstStyle/>
                <a:p>
                  <a:endParaRPr lang="en-US" sz="1300" dirty="0">
                    <a:solidFill>
                      <a:srgbClr val="676767"/>
                    </a:solidFill>
                  </a:endParaRPr>
                </a:p>
              </p:txBody>
            </p:sp>
            <p:sp>
              <p:nvSpPr>
                <p:cNvPr id="17" name="Freeform 10"/>
                <p:cNvSpPr>
                  <a:spLocks/>
                </p:cNvSpPr>
                <p:nvPr/>
              </p:nvSpPr>
              <p:spPr bwMode="auto">
                <a:xfrm>
                  <a:off x="1074" y="1061"/>
                  <a:ext cx="521" cy="730"/>
                </a:xfrm>
                <a:custGeom>
                  <a:avLst/>
                  <a:gdLst>
                    <a:gd name="T0" fmla="*/ 258 w 521"/>
                    <a:gd name="T1" fmla="*/ 0 h 730"/>
                    <a:gd name="T2" fmla="*/ 0 w 521"/>
                    <a:gd name="T3" fmla="*/ 730 h 730"/>
                    <a:gd name="T4" fmla="*/ 521 w 521"/>
                    <a:gd name="T5" fmla="*/ 730 h 730"/>
                    <a:gd name="T6" fmla="*/ 265 w 521"/>
                    <a:gd name="T7" fmla="*/ 0 h 730"/>
                    <a:gd name="T8" fmla="*/ 258 w 521"/>
                    <a:gd name="T9" fmla="*/ 0 h 730"/>
                  </a:gdLst>
                  <a:ahLst/>
                  <a:cxnLst>
                    <a:cxn ang="0">
                      <a:pos x="T0" y="T1"/>
                    </a:cxn>
                    <a:cxn ang="0">
                      <a:pos x="T2" y="T3"/>
                    </a:cxn>
                    <a:cxn ang="0">
                      <a:pos x="T4" y="T5"/>
                    </a:cxn>
                    <a:cxn ang="0">
                      <a:pos x="T6" y="T7"/>
                    </a:cxn>
                    <a:cxn ang="0">
                      <a:pos x="T8" y="T9"/>
                    </a:cxn>
                  </a:cxnLst>
                  <a:rect l="0" t="0" r="r" b="b"/>
                  <a:pathLst>
                    <a:path w="521" h="730">
                      <a:moveTo>
                        <a:pt x="258" y="0"/>
                      </a:moveTo>
                      <a:lnTo>
                        <a:pt x="0" y="730"/>
                      </a:lnTo>
                      <a:lnTo>
                        <a:pt x="521" y="730"/>
                      </a:lnTo>
                      <a:lnTo>
                        <a:pt x="265" y="0"/>
                      </a:lnTo>
                      <a:lnTo>
                        <a:pt x="25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3" tIns="34281" rIns="68563" bIns="34281" numCol="1" anchor="t" anchorCtr="0" compatLnSpc="1">
                  <a:prstTxWarp prst="textNoShape">
                    <a:avLst/>
                  </a:prstTxWarp>
                </a:bodyPr>
                <a:lstStyle/>
                <a:p>
                  <a:endParaRPr lang="en-US" sz="1300" dirty="0">
                    <a:solidFill>
                      <a:srgbClr val="676767"/>
                    </a:solidFill>
                  </a:endParaRPr>
                </a:p>
              </p:txBody>
            </p:sp>
            <p:sp>
              <p:nvSpPr>
                <p:cNvPr id="18" name="Freeform 11"/>
                <p:cNvSpPr>
                  <a:spLocks/>
                </p:cNvSpPr>
                <p:nvPr/>
              </p:nvSpPr>
              <p:spPr bwMode="auto">
                <a:xfrm>
                  <a:off x="4196" y="1011"/>
                  <a:ext cx="733" cy="563"/>
                </a:xfrm>
                <a:custGeom>
                  <a:avLst/>
                  <a:gdLst>
                    <a:gd name="T0" fmla="*/ 186 w 310"/>
                    <a:gd name="T1" fmla="*/ 0 h 238"/>
                    <a:gd name="T2" fmla="*/ 0 w 310"/>
                    <a:gd name="T3" fmla="*/ 0 h 238"/>
                    <a:gd name="T4" fmla="*/ 0 w 310"/>
                    <a:gd name="T5" fmla="*/ 238 h 238"/>
                    <a:gd name="T6" fmla="*/ 184 w 310"/>
                    <a:gd name="T7" fmla="*/ 238 h 238"/>
                    <a:gd name="T8" fmla="*/ 310 w 310"/>
                    <a:gd name="T9" fmla="*/ 119 h 238"/>
                    <a:gd name="T10" fmla="*/ 186 w 310"/>
                    <a:gd name="T11" fmla="*/ 0 h 238"/>
                  </a:gdLst>
                  <a:ahLst/>
                  <a:cxnLst>
                    <a:cxn ang="0">
                      <a:pos x="T0" y="T1"/>
                    </a:cxn>
                    <a:cxn ang="0">
                      <a:pos x="T2" y="T3"/>
                    </a:cxn>
                    <a:cxn ang="0">
                      <a:pos x="T4" y="T5"/>
                    </a:cxn>
                    <a:cxn ang="0">
                      <a:pos x="T6" y="T7"/>
                    </a:cxn>
                    <a:cxn ang="0">
                      <a:pos x="T8" y="T9"/>
                    </a:cxn>
                    <a:cxn ang="0">
                      <a:pos x="T10" y="T11"/>
                    </a:cxn>
                  </a:cxnLst>
                  <a:rect l="0" t="0" r="r" b="b"/>
                  <a:pathLst>
                    <a:path w="310" h="238">
                      <a:moveTo>
                        <a:pt x="186" y="0"/>
                      </a:moveTo>
                      <a:cubicBezTo>
                        <a:pt x="0" y="0"/>
                        <a:pt x="0" y="0"/>
                        <a:pt x="0" y="0"/>
                      </a:cubicBezTo>
                      <a:cubicBezTo>
                        <a:pt x="0" y="238"/>
                        <a:pt x="0" y="238"/>
                        <a:pt x="0" y="238"/>
                      </a:cubicBezTo>
                      <a:cubicBezTo>
                        <a:pt x="184" y="238"/>
                        <a:pt x="184" y="238"/>
                        <a:pt x="184" y="238"/>
                      </a:cubicBezTo>
                      <a:cubicBezTo>
                        <a:pt x="240" y="238"/>
                        <a:pt x="310" y="209"/>
                        <a:pt x="310" y="119"/>
                      </a:cubicBezTo>
                      <a:cubicBezTo>
                        <a:pt x="310" y="24"/>
                        <a:pt x="252" y="0"/>
                        <a:pt x="18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3" tIns="34281" rIns="68563" bIns="34281" numCol="1" anchor="t" anchorCtr="0" compatLnSpc="1">
                  <a:prstTxWarp prst="textNoShape">
                    <a:avLst/>
                  </a:prstTxWarp>
                </a:bodyPr>
                <a:lstStyle/>
                <a:p>
                  <a:endParaRPr lang="en-US" sz="1300" dirty="0">
                    <a:solidFill>
                      <a:srgbClr val="676767"/>
                    </a:solidFill>
                  </a:endParaRPr>
                </a:p>
              </p:txBody>
            </p:sp>
            <p:sp>
              <p:nvSpPr>
                <p:cNvPr id="19" name="Freeform 12"/>
                <p:cNvSpPr>
                  <a:spLocks noEditPoints="1"/>
                </p:cNvSpPr>
                <p:nvPr/>
              </p:nvSpPr>
              <p:spPr bwMode="auto">
                <a:xfrm>
                  <a:off x="242" y="-1018"/>
                  <a:ext cx="5272" cy="5272"/>
                </a:xfrm>
                <a:custGeom>
                  <a:avLst/>
                  <a:gdLst>
                    <a:gd name="T0" fmla="*/ 1966 w 2229"/>
                    <a:gd name="T1" fmla="*/ 0 h 2229"/>
                    <a:gd name="T2" fmla="*/ 262 w 2229"/>
                    <a:gd name="T3" fmla="*/ 0 h 2229"/>
                    <a:gd name="T4" fmla="*/ 0 w 2229"/>
                    <a:gd name="T5" fmla="*/ 263 h 2229"/>
                    <a:gd name="T6" fmla="*/ 0 w 2229"/>
                    <a:gd name="T7" fmla="*/ 1967 h 2229"/>
                    <a:gd name="T8" fmla="*/ 262 w 2229"/>
                    <a:gd name="T9" fmla="*/ 2229 h 2229"/>
                    <a:gd name="T10" fmla="*/ 1966 w 2229"/>
                    <a:gd name="T11" fmla="*/ 2229 h 2229"/>
                    <a:gd name="T12" fmla="*/ 2229 w 2229"/>
                    <a:gd name="T13" fmla="*/ 1967 h 2229"/>
                    <a:gd name="T14" fmla="*/ 2229 w 2229"/>
                    <a:gd name="T15" fmla="*/ 263 h 2229"/>
                    <a:gd name="T16" fmla="*/ 1966 w 2229"/>
                    <a:gd name="T17" fmla="*/ 0 h 2229"/>
                    <a:gd name="T18" fmla="*/ 672 w 2229"/>
                    <a:gd name="T19" fmla="*/ 1474 h 2229"/>
                    <a:gd name="T20" fmla="*/ 605 w 2229"/>
                    <a:gd name="T21" fmla="*/ 1284 h 2229"/>
                    <a:gd name="T22" fmla="*/ 318 w 2229"/>
                    <a:gd name="T23" fmla="*/ 1284 h 2229"/>
                    <a:gd name="T24" fmla="*/ 251 w 2229"/>
                    <a:gd name="T25" fmla="*/ 1474 h 2229"/>
                    <a:gd name="T26" fmla="*/ 121 w 2229"/>
                    <a:gd name="T27" fmla="*/ 1474 h 2229"/>
                    <a:gd name="T28" fmla="*/ 397 w 2229"/>
                    <a:gd name="T29" fmla="*/ 756 h 2229"/>
                    <a:gd name="T30" fmla="*/ 530 w 2229"/>
                    <a:gd name="T31" fmla="*/ 756 h 2229"/>
                    <a:gd name="T32" fmla="*/ 807 w 2229"/>
                    <a:gd name="T33" fmla="*/ 1474 h 2229"/>
                    <a:gd name="T34" fmla="*/ 672 w 2229"/>
                    <a:gd name="T35" fmla="*/ 1474 h 2229"/>
                    <a:gd name="T36" fmla="*/ 1192 w 2229"/>
                    <a:gd name="T37" fmla="*/ 1198 h 2229"/>
                    <a:gd name="T38" fmla="*/ 1001 w 2229"/>
                    <a:gd name="T39" fmla="*/ 1198 h 2229"/>
                    <a:gd name="T40" fmla="*/ 1001 w 2229"/>
                    <a:gd name="T41" fmla="*/ 1474 h 2229"/>
                    <a:gd name="T42" fmla="*/ 875 w 2229"/>
                    <a:gd name="T43" fmla="*/ 1474 h 2229"/>
                    <a:gd name="T44" fmla="*/ 875 w 2229"/>
                    <a:gd name="T45" fmla="*/ 756 h 2229"/>
                    <a:gd name="T46" fmla="*/ 1192 w 2229"/>
                    <a:gd name="T47" fmla="*/ 756 h 2229"/>
                    <a:gd name="T48" fmla="*/ 1437 w 2229"/>
                    <a:gd name="T49" fmla="*/ 978 h 2229"/>
                    <a:gd name="T50" fmla="*/ 1192 w 2229"/>
                    <a:gd name="T51" fmla="*/ 1198 h 2229"/>
                    <a:gd name="T52" fmla="*/ 1863 w 2229"/>
                    <a:gd name="T53" fmla="*/ 1198 h 2229"/>
                    <a:gd name="T54" fmla="*/ 1672 w 2229"/>
                    <a:gd name="T55" fmla="*/ 1198 h 2229"/>
                    <a:gd name="T56" fmla="*/ 1672 w 2229"/>
                    <a:gd name="T57" fmla="*/ 1474 h 2229"/>
                    <a:gd name="T58" fmla="*/ 1546 w 2229"/>
                    <a:gd name="T59" fmla="*/ 1474 h 2229"/>
                    <a:gd name="T60" fmla="*/ 1546 w 2229"/>
                    <a:gd name="T61" fmla="*/ 756 h 2229"/>
                    <a:gd name="T62" fmla="*/ 1863 w 2229"/>
                    <a:gd name="T63" fmla="*/ 756 h 2229"/>
                    <a:gd name="T64" fmla="*/ 2108 w 2229"/>
                    <a:gd name="T65" fmla="*/ 978 h 2229"/>
                    <a:gd name="T66" fmla="*/ 1863 w 2229"/>
                    <a:gd name="T67" fmla="*/ 1198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29" h="2229">
                      <a:moveTo>
                        <a:pt x="1966" y="0"/>
                      </a:moveTo>
                      <a:cubicBezTo>
                        <a:pt x="262" y="0"/>
                        <a:pt x="262" y="0"/>
                        <a:pt x="262" y="0"/>
                      </a:cubicBezTo>
                      <a:cubicBezTo>
                        <a:pt x="117" y="0"/>
                        <a:pt x="0" y="118"/>
                        <a:pt x="0" y="263"/>
                      </a:cubicBezTo>
                      <a:cubicBezTo>
                        <a:pt x="0" y="1967"/>
                        <a:pt x="0" y="1967"/>
                        <a:pt x="0" y="1967"/>
                      </a:cubicBezTo>
                      <a:cubicBezTo>
                        <a:pt x="0" y="2112"/>
                        <a:pt x="117" y="2229"/>
                        <a:pt x="262" y="2229"/>
                      </a:cubicBezTo>
                      <a:cubicBezTo>
                        <a:pt x="1966" y="2229"/>
                        <a:pt x="1966" y="2229"/>
                        <a:pt x="1966" y="2229"/>
                      </a:cubicBezTo>
                      <a:cubicBezTo>
                        <a:pt x="2111" y="2229"/>
                        <a:pt x="2229" y="2112"/>
                        <a:pt x="2229" y="1967"/>
                      </a:cubicBezTo>
                      <a:cubicBezTo>
                        <a:pt x="2229" y="263"/>
                        <a:pt x="2229" y="263"/>
                        <a:pt x="2229" y="263"/>
                      </a:cubicBezTo>
                      <a:cubicBezTo>
                        <a:pt x="2229" y="118"/>
                        <a:pt x="2111" y="0"/>
                        <a:pt x="1966" y="0"/>
                      </a:cubicBezTo>
                      <a:close/>
                      <a:moveTo>
                        <a:pt x="672" y="1474"/>
                      </a:moveTo>
                      <a:cubicBezTo>
                        <a:pt x="605" y="1284"/>
                        <a:pt x="605" y="1284"/>
                        <a:pt x="605" y="1284"/>
                      </a:cubicBezTo>
                      <a:cubicBezTo>
                        <a:pt x="318" y="1284"/>
                        <a:pt x="318" y="1284"/>
                        <a:pt x="318" y="1284"/>
                      </a:cubicBezTo>
                      <a:cubicBezTo>
                        <a:pt x="251" y="1474"/>
                        <a:pt x="251" y="1474"/>
                        <a:pt x="251" y="1474"/>
                      </a:cubicBezTo>
                      <a:cubicBezTo>
                        <a:pt x="121" y="1474"/>
                        <a:pt x="121" y="1474"/>
                        <a:pt x="121" y="1474"/>
                      </a:cubicBezTo>
                      <a:cubicBezTo>
                        <a:pt x="397" y="756"/>
                        <a:pt x="397" y="756"/>
                        <a:pt x="397" y="756"/>
                      </a:cubicBezTo>
                      <a:cubicBezTo>
                        <a:pt x="530" y="756"/>
                        <a:pt x="530" y="756"/>
                        <a:pt x="530" y="756"/>
                      </a:cubicBezTo>
                      <a:cubicBezTo>
                        <a:pt x="807" y="1474"/>
                        <a:pt x="807" y="1474"/>
                        <a:pt x="807" y="1474"/>
                      </a:cubicBezTo>
                      <a:lnTo>
                        <a:pt x="672" y="1474"/>
                      </a:lnTo>
                      <a:close/>
                      <a:moveTo>
                        <a:pt x="1192" y="1198"/>
                      </a:moveTo>
                      <a:cubicBezTo>
                        <a:pt x="1001" y="1198"/>
                        <a:pt x="1001" y="1198"/>
                        <a:pt x="1001" y="1198"/>
                      </a:cubicBezTo>
                      <a:cubicBezTo>
                        <a:pt x="1001" y="1474"/>
                        <a:pt x="1001" y="1474"/>
                        <a:pt x="1001" y="1474"/>
                      </a:cubicBezTo>
                      <a:cubicBezTo>
                        <a:pt x="875" y="1474"/>
                        <a:pt x="875" y="1474"/>
                        <a:pt x="875" y="1474"/>
                      </a:cubicBezTo>
                      <a:cubicBezTo>
                        <a:pt x="875" y="756"/>
                        <a:pt x="875" y="756"/>
                        <a:pt x="875" y="756"/>
                      </a:cubicBezTo>
                      <a:cubicBezTo>
                        <a:pt x="1192" y="756"/>
                        <a:pt x="1192" y="756"/>
                        <a:pt x="1192" y="756"/>
                      </a:cubicBezTo>
                      <a:cubicBezTo>
                        <a:pt x="1397" y="756"/>
                        <a:pt x="1437" y="888"/>
                        <a:pt x="1437" y="978"/>
                      </a:cubicBezTo>
                      <a:cubicBezTo>
                        <a:pt x="1437" y="1066"/>
                        <a:pt x="1397" y="1199"/>
                        <a:pt x="1192" y="1198"/>
                      </a:cubicBezTo>
                      <a:close/>
                      <a:moveTo>
                        <a:pt x="1863" y="1198"/>
                      </a:moveTo>
                      <a:cubicBezTo>
                        <a:pt x="1672" y="1198"/>
                        <a:pt x="1672" y="1198"/>
                        <a:pt x="1672" y="1198"/>
                      </a:cubicBezTo>
                      <a:cubicBezTo>
                        <a:pt x="1672" y="1474"/>
                        <a:pt x="1672" y="1474"/>
                        <a:pt x="1672" y="1474"/>
                      </a:cubicBezTo>
                      <a:cubicBezTo>
                        <a:pt x="1546" y="1474"/>
                        <a:pt x="1546" y="1474"/>
                        <a:pt x="1546" y="1474"/>
                      </a:cubicBezTo>
                      <a:cubicBezTo>
                        <a:pt x="1546" y="756"/>
                        <a:pt x="1546" y="756"/>
                        <a:pt x="1546" y="756"/>
                      </a:cubicBezTo>
                      <a:cubicBezTo>
                        <a:pt x="1863" y="756"/>
                        <a:pt x="1863" y="756"/>
                        <a:pt x="1863" y="756"/>
                      </a:cubicBezTo>
                      <a:cubicBezTo>
                        <a:pt x="2068" y="756"/>
                        <a:pt x="2108" y="888"/>
                        <a:pt x="2108" y="978"/>
                      </a:cubicBezTo>
                      <a:cubicBezTo>
                        <a:pt x="2108" y="1066"/>
                        <a:pt x="2068" y="1199"/>
                        <a:pt x="1863" y="119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3" tIns="34281" rIns="68563" bIns="34281" numCol="1" anchor="t" anchorCtr="0" compatLnSpc="1">
                  <a:prstTxWarp prst="textNoShape">
                    <a:avLst/>
                  </a:prstTxWarp>
                </a:bodyPr>
                <a:lstStyle/>
                <a:p>
                  <a:endParaRPr lang="en-US" sz="1300" dirty="0">
                    <a:solidFill>
                      <a:srgbClr val="676767"/>
                    </a:solidFill>
                  </a:endParaRPr>
                </a:p>
              </p:txBody>
            </p:sp>
          </p:grpSp>
          <p:grpSp>
            <p:nvGrpSpPr>
              <p:cNvPr id="83" name="Group 8"/>
              <p:cNvGrpSpPr>
                <a:grpSpLocks noChangeAspect="1"/>
              </p:cNvGrpSpPr>
              <p:nvPr/>
            </p:nvGrpSpPr>
            <p:grpSpPr bwMode="auto">
              <a:xfrm>
                <a:off x="2807347" y="4006900"/>
                <a:ext cx="157965" cy="157965"/>
                <a:chOff x="242" y="-1018"/>
                <a:chExt cx="5272" cy="5272"/>
              </a:xfrm>
              <a:solidFill>
                <a:schemeClr val="bg1">
                  <a:alpha val="58000"/>
                </a:schemeClr>
              </a:solidFill>
            </p:grpSpPr>
            <p:sp>
              <p:nvSpPr>
                <p:cNvPr id="84" name="Freeform 9"/>
                <p:cNvSpPr>
                  <a:spLocks/>
                </p:cNvSpPr>
                <p:nvPr/>
              </p:nvSpPr>
              <p:spPr bwMode="auto">
                <a:xfrm>
                  <a:off x="2609" y="1011"/>
                  <a:ext cx="733" cy="563"/>
                </a:xfrm>
                <a:custGeom>
                  <a:avLst/>
                  <a:gdLst>
                    <a:gd name="T0" fmla="*/ 186 w 310"/>
                    <a:gd name="T1" fmla="*/ 0 h 238"/>
                    <a:gd name="T2" fmla="*/ 0 w 310"/>
                    <a:gd name="T3" fmla="*/ 0 h 238"/>
                    <a:gd name="T4" fmla="*/ 0 w 310"/>
                    <a:gd name="T5" fmla="*/ 238 h 238"/>
                    <a:gd name="T6" fmla="*/ 184 w 310"/>
                    <a:gd name="T7" fmla="*/ 238 h 238"/>
                    <a:gd name="T8" fmla="*/ 310 w 310"/>
                    <a:gd name="T9" fmla="*/ 119 h 238"/>
                    <a:gd name="T10" fmla="*/ 186 w 310"/>
                    <a:gd name="T11" fmla="*/ 0 h 238"/>
                  </a:gdLst>
                  <a:ahLst/>
                  <a:cxnLst>
                    <a:cxn ang="0">
                      <a:pos x="T0" y="T1"/>
                    </a:cxn>
                    <a:cxn ang="0">
                      <a:pos x="T2" y="T3"/>
                    </a:cxn>
                    <a:cxn ang="0">
                      <a:pos x="T4" y="T5"/>
                    </a:cxn>
                    <a:cxn ang="0">
                      <a:pos x="T6" y="T7"/>
                    </a:cxn>
                    <a:cxn ang="0">
                      <a:pos x="T8" y="T9"/>
                    </a:cxn>
                    <a:cxn ang="0">
                      <a:pos x="T10" y="T11"/>
                    </a:cxn>
                  </a:cxnLst>
                  <a:rect l="0" t="0" r="r" b="b"/>
                  <a:pathLst>
                    <a:path w="310" h="238">
                      <a:moveTo>
                        <a:pt x="186" y="0"/>
                      </a:moveTo>
                      <a:cubicBezTo>
                        <a:pt x="0" y="0"/>
                        <a:pt x="0" y="0"/>
                        <a:pt x="0" y="0"/>
                      </a:cubicBezTo>
                      <a:cubicBezTo>
                        <a:pt x="0" y="238"/>
                        <a:pt x="0" y="238"/>
                        <a:pt x="0" y="238"/>
                      </a:cubicBezTo>
                      <a:cubicBezTo>
                        <a:pt x="184" y="238"/>
                        <a:pt x="184" y="238"/>
                        <a:pt x="184" y="238"/>
                      </a:cubicBezTo>
                      <a:cubicBezTo>
                        <a:pt x="241" y="238"/>
                        <a:pt x="310" y="209"/>
                        <a:pt x="310" y="119"/>
                      </a:cubicBezTo>
                      <a:cubicBezTo>
                        <a:pt x="310" y="24"/>
                        <a:pt x="253" y="0"/>
                        <a:pt x="18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3" tIns="34281" rIns="68563" bIns="34281" numCol="1" anchor="t" anchorCtr="0" compatLnSpc="1">
                  <a:prstTxWarp prst="textNoShape">
                    <a:avLst/>
                  </a:prstTxWarp>
                </a:bodyPr>
                <a:lstStyle/>
                <a:p>
                  <a:endParaRPr lang="en-US" sz="1300" dirty="0">
                    <a:solidFill>
                      <a:srgbClr val="676767"/>
                    </a:solidFill>
                  </a:endParaRPr>
                </a:p>
              </p:txBody>
            </p:sp>
            <p:sp>
              <p:nvSpPr>
                <p:cNvPr id="96" name="Freeform 10"/>
                <p:cNvSpPr>
                  <a:spLocks/>
                </p:cNvSpPr>
                <p:nvPr/>
              </p:nvSpPr>
              <p:spPr bwMode="auto">
                <a:xfrm>
                  <a:off x="1074" y="1061"/>
                  <a:ext cx="521" cy="730"/>
                </a:xfrm>
                <a:custGeom>
                  <a:avLst/>
                  <a:gdLst>
                    <a:gd name="T0" fmla="*/ 258 w 521"/>
                    <a:gd name="T1" fmla="*/ 0 h 730"/>
                    <a:gd name="T2" fmla="*/ 0 w 521"/>
                    <a:gd name="T3" fmla="*/ 730 h 730"/>
                    <a:gd name="T4" fmla="*/ 521 w 521"/>
                    <a:gd name="T5" fmla="*/ 730 h 730"/>
                    <a:gd name="T6" fmla="*/ 265 w 521"/>
                    <a:gd name="T7" fmla="*/ 0 h 730"/>
                    <a:gd name="T8" fmla="*/ 258 w 521"/>
                    <a:gd name="T9" fmla="*/ 0 h 730"/>
                  </a:gdLst>
                  <a:ahLst/>
                  <a:cxnLst>
                    <a:cxn ang="0">
                      <a:pos x="T0" y="T1"/>
                    </a:cxn>
                    <a:cxn ang="0">
                      <a:pos x="T2" y="T3"/>
                    </a:cxn>
                    <a:cxn ang="0">
                      <a:pos x="T4" y="T5"/>
                    </a:cxn>
                    <a:cxn ang="0">
                      <a:pos x="T6" y="T7"/>
                    </a:cxn>
                    <a:cxn ang="0">
                      <a:pos x="T8" y="T9"/>
                    </a:cxn>
                  </a:cxnLst>
                  <a:rect l="0" t="0" r="r" b="b"/>
                  <a:pathLst>
                    <a:path w="521" h="730">
                      <a:moveTo>
                        <a:pt x="258" y="0"/>
                      </a:moveTo>
                      <a:lnTo>
                        <a:pt x="0" y="730"/>
                      </a:lnTo>
                      <a:lnTo>
                        <a:pt x="521" y="730"/>
                      </a:lnTo>
                      <a:lnTo>
                        <a:pt x="265" y="0"/>
                      </a:lnTo>
                      <a:lnTo>
                        <a:pt x="25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3" tIns="34281" rIns="68563" bIns="34281" numCol="1" anchor="t" anchorCtr="0" compatLnSpc="1">
                  <a:prstTxWarp prst="textNoShape">
                    <a:avLst/>
                  </a:prstTxWarp>
                </a:bodyPr>
                <a:lstStyle/>
                <a:p>
                  <a:endParaRPr lang="en-US" sz="1300" dirty="0">
                    <a:solidFill>
                      <a:srgbClr val="676767"/>
                    </a:solidFill>
                  </a:endParaRPr>
                </a:p>
              </p:txBody>
            </p:sp>
            <p:sp>
              <p:nvSpPr>
                <p:cNvPr id="97" name="Freeform 11"/>
                <p:cNvSpPr>
                  <a:spLocks/>
                </p:cNvSpPr>
                <p:nvPr/>
              </p:nvSpPr>
              <p:spPr bwMode="auto">
                <a:xfrm>
                  <a:off x="4196" y="1011"/>
                  <a:ext cx="733" cy="563"/>
                </a:xfrm>
                <a:custGeom>
                  <a:avLst/>
                  <a:gdLst>
                    <a:gd name="T0" fmla="*/ 186 w 310"/>
                    <a:gd name="T1" fmla="*/ 0 h 238"/>
                    <a:gd name="T2" fmla="*/ 0 w 310"/>
                    <a:gd name="T3" fmla="*/ 0 h 238"/>
                    <a:gd name="T4" fmla="*/ 0 w 310"/>
                    <a:gd name="T5" fmla="*/ 238 h 238"/>
                    <a:gd name="T6" fmla="*/ 184 w 310"/>
                    <a:gd name="T7" fmla="*/ 238 h 238"/>
                    <a:gd name="T8" fmla="*/ 310 w 310"/>
                    <a:gd name="T9" fmla="*/ 119 h 238"/>
                    <a:gd name="T10" fmla="*/ 186 w 310"/>
                    <a:gd name="T11" fmla="*/ 0 h 238"/>
                  </a:gdLst>
                  <a:ahLst/>
                  <a:cxnLst>
                    <a:cxn ang="0">
                      <a:pos x="T0" y="T1"/>
                    </a:cxn>
                    <a:cxn ang="0">
                      <a:pos x="T2" y="T3"/>
                    </a:cxn>
                    <a:cxn ang="0">
                      <a:pos x="T4" y="T5"/>
                    </a:cxn>
                    <a:cxn ang="0">
                      <a:pos x="T6" y="T7"/>
                    </a:cxn>
                    <a:cxn ang="0">
                      <a:pos x="T8" y="T9"/>
                    </a:cxn>
                    <a:cxn ang="0">
                      <a:pos x="T10" y="T11"/>
                    </a:cxn>
                  </a:cxnLst>
                  <a:rect l="0" t="0" r="r" b="b"/>
                  <a:pathLst>
                    <a:path w="310" h="238">
                      <a:moveTo>
                        <a:pt x="186" y="0"/>
                      </a:moveTo>
                      <a:cubicBezTo>
                        <a:pt x="0" y="0"/>
                        <a:pt x="0" y="0"/>
                        <a:pt x="0" y="0"/>
                      </a:cubicBezTo>
                      <a:cubicBezTo>
                        <a:pt x="0" y="238"/>
                        <a:pt x="0" y="238"/>
                        <a:pt x="0" y="238"/>
                      </a:cubicBezTo>
                      <a:cubicBezTo>
                        <a:pt x="184" y="238"/>
                        <a:pt x="184" y="238"/>
                        <a:pt x="184" y="238"/>
                      </a:cubicBezTo>
                      <a:cubicBezTo>
                        <a:pt x="240" y="238"/>
                        <a:pt x="310" y="209"/>
                        <a:pt x="310" y="119"/>
                      </a:cubicBezTo>
                      <a:cubicBezTo>
                        <a:pt x="310" y="24"/>
                        <a:pt x="252" y="0"/>
                        <a:pt x="18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3" tIns="34281" rIns="68563" bIns="34281" numCol="1" anchor="t" anchorCtr="0" compatLnSpc="1">
                  <a:prstTxWarp prst="textNoShape">
                    <a:avLst/>
                  </a:prstTxWarp>
                </a:bodyPr>
                <a:lstStyle/>
                <a:p>
                  <a:endParaRPr lang="en-US" sz="1300" dirty="0">
                    <a:solidFill>
                      <a:srgbClr val="676767"/>
                    </a:solidFill>
                  </a:endParaRPr>
                </a:p>
              </p:txBody>
            </p:sp>
            <p:sp>
              <p:nvSpPr>
                <p:cNvPr id="117" name="Freeform 12"/>
                <p:cNvSpPr>
                  <a:spLocks noEditPoints="1"/>
                </p:cNvSpPr>
                <p:nvPr/>
              </p:nvSpPr>
              <p:spPr bwMode="auto">
                <a:xfrm>
                  <a:off x="242" y="-1018"/>
                  <a:ext cx="5272" cy="5272"/>
                </a:xfrm>
                <a:custGeom>
                  <a:avLst/>
                  <a:gdLst>
                    <a:gd name="T0" fmla="*/ 1966 w 2229"/>
                    <a:gd name="T1" fmla="*/ 0 h 2229"/>
                    <a:gd name="T2" fmla="*/ 262 w 2229"/>
                    <a:gd name="T3" fmla="*/ 0 h 2229"/>
                    <a:gd name="T4" fmla="*/ 0 w 2229"/>
                    <a:gd name="T5" fmla="*/ 263 h 2229"/>
                    <a:gd name="T6" fmla="*/ 0 w 2229"/>
                    <a:gd name="T7" fmla="*/ 1967 h 2229"/>
                    <a:gd name="T8" fmla="*/ 262 w 2229"/>
                    <a:gd name="T9" fmla="*/ 2229 h 2229"/>
                    <a:gd name="T10" fmla="*/ 1966 w 2229"/>
                    <a:gd name="T11" fmla="*/ 2229 h 2229"/>
                    <a:gd name="T12" fmla="*/ 2229 w 2229"/>
                    <a:gd name="T13" fmla="*/ 1967 h 2229"/>
                    <a:gd name="T14" fmla="*/ 2229 w 2229"/>
                    <a:gd name="T15" fmla="*/ 263 h 2229"/>
                    <a:gd name="T16" fmla="*/ 1966 w 2229"/>
                    <a:gd name="T17" fmla="*/ 0 h 2229"/>
                    <a:gd name="T18" fmla="*/ 672 w 2229"/>
                    <a:gd name="T19" fmla="*/ 1474 h 2229"/>
                    <a:gd name="T20" fmla="*/ 605 w 2229"/>
                    <a:gd name="T21" fmla="*/ 1284 h 2229"/>
                    <a:gd name="T22" fmla="*/ 318 w 2229"/>
                    <a:gd name="T23" fmla="*/ 1284 h 2229"/>
                    <a:gd name="T24" fmla="*/ 251 w 2229"/>
                    <a:gd name="T25" fmla="*/ 1474 h 2229"/>
                    <a:gd name="T26" fmla="*/ 121 w 2229"/>
                    <a:gd name="T27" fmla="*/ 1474 h 2229"/>
                    <a:gd name="T28" fmla="*/ 397 w 2229"/>
                    <a:gd name="T29" fmla="*/ 756 h 2229"/>
                    <a:gd name="T30" fmla="*/ 530 w 2229"/>
                    <a:gd name="T31" fmla="*/ 756 h 2229"/>
                    <a:gd name="T32" fmla="*/ 807 w 2229"/>
                    <a:gd name="T33" fmla="*/ 1474 h 2229"/>
                    <a:gd name="T34" fmla="*/ 672 w 2229"/>
                    <a:gd name="T35" fmla="*/ 1474 h 2229"/>
                    <a:gd name="T36" fmla="*/ 1192 w 2229"/>
                    <a:gd name="T37" fmla="*/ 1198 h 2229"/>
                    <a:gd name="T38" fmla="*/ 1001 w 2229"/>
                    <a:gd name="T39" fmla="*/ 1198 h 2229"/>
                    <a:gd name="T40" fmla="*/ 1001 w 2229"/>
                    <a:gd name="T41" fmla="*/ 1474 h 2229"/>
                    <a:gd name="T42" fmla="*/ 875 w 2229"/>
                    <a:gd name="T43" fmla="*/ 1474 h 2229"/>
                    <a:gd name="T44" fmla="*/ 875 w 2229"/>
                    <a:gd name="T45" fmla="*/ 756 h 2229"/>
                    <a:gd name="T46" fmla="*/ 1192 w 2229"/>
                    <a:gd name="T47" fmla="*/ 756 h 2229"/>
                    <a:gd name="T48" fmla="*/ 1437 w 2229"/>
                    <a:gd name="T49" fmla="*/ 978 h 2229"/>
                    <a:gd name="T50" fmla="*/ 1192 w 2229"/>
                    <a:gd name="T51" fmla="*/ 1198 h 2229"/>
                    <a:gd name="T52" fmla="*/ 1863 w 2229"/>
                    <a:gd name="T53" fmla="*/ 1198 h 2229"/>
                    <a:gd name="T54" fmla="*/ 1672 w 2229"/>
                    <a:gd name="T55" fmla="*/ 1198 h 2229"/>
                    <a:gd name="T56" fmla="*/ 1672 w 2229"/>
                    <a:gd name="T57" fmla="*/ 1474 h 2229"/>
                    <a:gd name="T58" fmla="*/ 1546 w 2229"/>
                    <a:gd name="T59" fmla="*/ 1474 h 2229"/>
                    <a:gd name="T60" fmla="*/ 1546 w 2229"/>
                    <a:gd name="T61" fmla="*/ 756 h 2229"/>
                    <a:gd name="T62" fmla="*/ 1863 w 2229"/>
                    <a:gd name="T63" fmla="*/ 756 h 2229"/>
                    <a:gd name="T64" fmla="*/ 2108 w 2229"/>
                    <a:gd name="T65" fmla="*/ 978 h 2229"/>
                    <a:gd name="T66" fmla="*/ 1863 w 2229"/>
                    <a:gd name="T67" fmla="*/ 1198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29" h="2229">
                      <a:moveTo>
                        <a:pt x="1966" y="0"/>
                      </a:moveTo>
                      <a:cubicBezTo>
                        <a:pt x="262" y="0"/>
                        <a:pt x="262" y="0"/>
                        <a:pt x="262" y="0"/>
                      </a:cubicBezTo>
                      <a:cubicBezTo>
                        <a:pt x="117" y="0"/>
                        <a:pt x="0" y="118"/>
                        <a:pt x="0" y="263"/>
                      </a:cubicBezTo>
                      <a:cubicBezTo>
                        <a:pt x="0" y="1967"/>
                        <a:pt x="0" y="1967"/>
                        <a:pt x="0" y="1967"/>
                      </a:cubicBezTo>
                      <a:cubicBezTo>
                        <a:pt x="0" y="2112"/>
                        <a:pt x="117" y="2229"/>
                        <a:pt x="262" y="2229"/>
                      </a:cubicBezTo>
                      <a:cubicBezTo>
                        <a:pt x="1966" y="2229"/>
                        <a:pt x="1966" y="2229"/>
                        <a:pt x="1966" y="2229"/>
                      </a:cubicBezTo>
                      <a:cubicBezTo>
                        <a:pt x="2111" y="2229"/>
                        <a:pt x="2229" y="2112"/>
                        <a:pt x="2229" y="1967"/>
                      </a:cubicBezTo>
                      <a:cubicBezTo>
                        <a:pt x="2229" y="263"/>
                        <a:pt x="2229" y="263"/>
                        <a:pt x="2229" y="263"/>
                      </a:cubicBezTo>
                      <a:cubicBezTo>
                        <a:pt x="2229" y="118"/>
                        <a:pt x="2111" y="0"/>
                        <a:pt x="1966" y="0"/>
                      </a:cubicBezTo>
                      <a:close/>
                      <a:moveTo>
                        <a:pt x="672" y="1474"/>
                      </a:moveTo>
                      <a:cubicBezTo>
                        <a:pt x="605" y="1284"/>
                        <a:pt x="605" y="1284"/>
                        <a:pt x="605" y="1284"/>
                      </a:cubicBezTo>
                      <a:cubicBezTo>
                        <a:pt x="318" y="1284"/>
                        <a:pt x="318" y="1284"/>
                        <a:pt x="318" y="1284"/>
                      </a:cubicBezTo>
                      <a:cubicBezTo>
                        <a:pt x="251" y="1474"/>
                        <a:pt x="251" y="1474"/>
                        <a:pt x="251" y="1474"/>
                      </a:cubicBezTo>
                      <a:cubicBezTo>
                        <a:pt x="121" y="1474"/>
                        <a:pt x="121" y="1474"/>
                        <a:pt x="121" y="1474"/>
                      </a:cubicBezTo>
                      <a:cubicBezTo>
                        <a:pt x="397" y="756"/>
                        <a:pt x="397" y="756"/>
                        <a:pt x="397" y="756"/>
                      </a:cubicBezTo>
                      <a:cubicBezTo>
                        <a:pt x="530" y="756"/>
                        <a:pt x="530" y="756"/>
                        <a:pt x="530" y="756"/>
                      </a:cubicBezTo>
                      <a:cubicBezTo>
                        <a:pt x="807" y="1474"/>
                        <a:pt x="807" y="1474"/>
                        <a:pt x="807" y="1474"/>
                      </a:cubicBezTo>
                      <a:lnTo>
                        <a:pt x="672" y="1474"/>
                      </a:lnTo>
                      <a:close/>
                      <a:moveTo>
                        <a:pt x="1192" y="1198"/>
                      </a:moveTo>
                      <a:cubicBezTo>
                        <a:pt x="1001" y="1198"/>
                        <a:pt x="1001" y="1198"/>
                        <a:pt x="1001" y="1198"/>
                      </a:cubicBezTo>
                      <a:cubicBezTo>
                        <a:pt x="1001" y="1474"/>
                        <a:pt x="1001" y="1474"/>
                        <a:pt x="1001" y="1474"/>
                      </a:cubicBezTo>
                      <a:cubicBezTo>
                        <a:pt x="875" y="1474"/>
                        <a:pt x="875" y="1474"/>
                        <a:pt x="875" y="1474"/>
                      </a:cubicBezTo>
                      <a:cubicBezTo>
                        <a:pt x="875" y="756"/>
                        <a:pt x="875" y="756"/>
                        <a:pt x="875" y="756"/>
                      </a:cubicBezTo>
                      <a:cubicBezTo>
                        <a:pt x="1192" y="756"/>
                        <a:pt x="1192" y="756"/>
                        <a:pt x="1192" y="756"/>
                      </a:cubicBezTo>
                      <a:cubicBezTo>
                        <a:pt x="1397" y="756"/>
                        <a:pt x="1437" y="888"/>
                        <a:pt x="1437" y="978"/>
                      </a:cubicBezTo>
                      <a:cubicBezTo>
                        <a:pt x="1437" y="1066"/>
                        <a:pt x="1397" y="1199"/>
                        <a:pt x="1192" y="1198"/>
                      </a:cubicBezTo>
                      <a:close/>
                      <a:moveTo>
                        <a:pt x="1863" y="1198"/>
                      </a:moveTo>
                      <a:cubicBezTo>
                        <a:pt x="1672" y="1198"/>
                        <a:pt x="1672" y="1198"/>
                        <a:pt x="1672" y="1198"/>
                      </a:cubicBezTo>
                      <a:cubicBezTo>
                        <a:pt x="1672" y="1474"/>
                        <a:pt x="1672" y="1474"/>
                        <a:pt x="1672" y="1474"/>
                      </a:cubicBezTo>
                      <a:cubicBezTo>
                        <a:pt x="1546" y="1474"/>
                        <a:pt x="1546" y="1474"/>
                        <a:pt x="1546" y="1474"/>
                      </a:cubicBezTo>
                      <a:cubicBezTo>
                        <a:pt x="1546" y="756"/>
                        <a:pt x="1546" y="756"/>
                        <a:pt x="1546" y="756"/>
                      </a:cubicBezTo>
                      <a:cubicBezTo>
                        <a:pt x="1863" y="756"/>
                        <a:pt x="1863" y="756"/>
                        <a:pt x="1863" y="756"/>
                      </a:cubicBezTo>
                      <a:cubicBezTo>
                        <a:pt x="2068" y="756"/>
                        <a:pt x="2108" y="888"/>
                        <a:pt x="2108" y="978"/>
                      </a:cubicBezTo>
                      <a:cubicBezTo>
                        <a:pt x="2108" y="1066"/>
                        <a:pt x="2068" y="1199"/>
                        <a:pt x="1863" y="119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3" tIns="34281" rIns="68563" bIns="34281" numCol="1" anchor="t" anchorCtr="0" compatLnSpc="1">
                  <a:prstTxWarp prst="textNoShape">
                    <a:avLst/>
                  </a:prstTxWarp>
                </a:bodyPr>
                <a:lstStyle/>
                <a:p>
                  <a:endParaRPr lang="en-US" sz="1300" dirty="0">
                    <a:solidFill>
                      <a:srgbClr val="676767"/>
                    </a:solidFill>
                  </a:endParaRPr>
                </a:p>
              </p:txBody>
            </p:sp>
          </p:grpSp>
          <p:grpSp>
            <p:nvGrpSpPr>
              <p:cNvPr id="118" name="Group 8"/>
              <p:cNvGrpSpPr>
                <a:grpSpLocks noChangeAspect="1"/>
              </p:cNvGrpSpPr>
              <p:nvPr/>
            </p:nvGrpSpPr>
            <p:grpSpPr bwMode="auto">
              <a:xfrm>
                <a:off x="2863583" y="4351448"/>
                <a:ext cx="246559" cy="246559"/>
                <a:chOff x="242" y="-1018"/>
                <a:chExt cx="5272" cy="5272"/>
              </a:xfrm>
              <a:solidFill>
                <a:schemeClr val="bg1"/>
              </a:solidFill>
            </p:grpSpPr>
            <p:sp>
              <p:nvSpPr>
                <p:cNvPr id="119" name="Freeform 9"/>
                <p:cNvSpPr>
                  <a:spLocks/>
                </p:cNvSpPr>
                <p:nvPr/>
              </p:nvSpPr>
              <p:spPr bwMode="auto">
                <a:xfrm>
                  <a:off x="2609" y="1011"/>
                  <a:ext cx="733" cy="563"/>
                </a:xfrm>
                <a:custGeom>
                  <a:avLst/>
                  <a:gdLst>
                    <a:gd name="T0" fmla="*/ 186 w 310"/>
                    <a:gd name="T1" fmla="*/ 0 h 238"/>
                    <a:gd name="T2" fmla="*/ 0 w 310"/>
                    <a:gd name="T3" fmla="*/ 0 h 238"/>
                    <a:gd name="T4" fmla="*/ 0 w 310"/>
                    <a:gd name="T5" fmla="*/ 238 h 238"/>
                    <a:gd name="T6" fmla="*/ 184 w 310"/>
                    <a:gd name="T7" fmla="*/ 238 h 238"/>
                    <a:gd name="T8" fmla="*/ 310 w 310"/>
                    <a:gd name="T9" fmla="*/ 119 h 238"/>
                    <a:gd name="T10" fmla="*/ 186 w 310"/>
                    <a:gd name="T11" fmla="*/ 0 h 238"/>
                  </a:gdLst>
                  <a:ahLst/>
                  <a:cxnLst>
                    <a:cxn ang="0">
                      <a:pos x="T0" y="T1"/>
                    </a:cxn>
                    <a:cxn ang="0">
                      <a:pos x="T2" y="T3"/>
                    </a:cxn>
                    <a:cxn ang="0">
                      <a:pos x="T4" y="T5"/>
                    </a:cxn>
                    <a:cxn ang="0">
                      <a:pos x="T6" y="T7"/>
                    </a:cxn>
                    <a:cxn ang="0">
                      <a:pos x="T8" y="T9"/>
                    </a:cxn>
                    <a:cxn ang="0">
                      <a:pos x="T10" y="T11"/>
                    </a:cxn>
                  </a:cxnLst>
                  <a:rect l="0" t="0" r="r" b="b"/>
                  <a:pathLst>
                    <a:path w="310" h="238">
                      <a:moveTo>
                        <a:pt x="186" y="0"/>
                      </a:moveTo>
                      <a:cubicBezTo>
                        <a:pt x="0" y="0"/>
                        <a:pt x="0" y="0"/>
                        <a:pt x="0" y="0"/>
                      </a:cubicBezTo>
                      <a:cubicBezTo>
                        <a:pt x="0" y="238"/>
                        <a:pt x="0" y="238"/>
                        <a:pt x="0" y="238"/>
                      </a:cubicBezTo>
                      <a:cubicBezTo>
                        <a:pt x="184" y="238"/>
                        <a:pt x="184" y="238"/>
                        <a:pt x="184" y="238"/>
                      </a:cubicBezTo>
                      <a:cubicBezTo>
                        <a:pt x="241" y="238"/>
                        <a:pt x="310" y="209"/>
                        <a:pt x="310" y="119"/>
                      </a:cubicBezTo>
                      <a:cubicBezTo>
                        <a:pt x="310" y="24"/>
                        <a:pt x="253" y="0"/>
                        <a:pt x="18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3" tIns="34281" rIns="68563" bIns="34281" numCol="1" anchor="t" anchorCtr="0" compatLnSpc="1">
                  <a:prstTxWarp prst="textNoShape">
                    <a:avLst/>
                  </a:prstTxWarp>
                </a:bodyPr>
                <a:lstStyle/>
                <a:p>
                  <a:endParaRPr lang="en-US" sz="1300" dirty="0">
                    <a:solidFill>
                      <a:srgbClr val="676767"/>
                    </a:solidFill>
                  </a:endParaRPr>
                </a:p>
              </p:txBody>
            </p:sp>
            <p:sp>
              <p:nvSpPr>
                <p:cNvPr id="120" name="Freeform 10"/>
                <p:cNvSpPr>
                  <a:spLocks/>
                </p:cNvSpPr>
                <p:nvPr/>
              </p:nvSpPr>
              <p:spPr bwMode="auto">
                <a:xfrm>
                  <a:off x="1074" y="1061"/>
                  <a:ext cx="521" cy="730"/>
                </a:xfrm>
                <a:custGeom>
                  <a:avLst/>
                  <a:gdLst>
                    <a:gd name="T0" fmla="*/ 258 w 521"/>
                    <a:gd name="T1" fmla="*/ 0 h 730"/>
                    <a:gd name="T2" fmla="*/ 0 w 521"/>
                    <a:gd name="T3" fmla="*/ 730 h 730"/>
                    <a:gd name="T4" fmla="*/ 521 w 521"/>
                    <a:gd name="T5" fmla="*/ 730 h 730"/>
                    <a:gd name="T6" fmla="*/ 265 w 521"/>
                    <a:gd name="T7" fmla="*/ 0 h 730"/>
                    <a:gd name="T8" fmla="*/ 258 w 521"/>
                    <a:gd name="T9" fmla="*/ 0 h 730"/>
                  </a:gdLst>
                  <a:ahLst/>
                  <a:cxnLst>
                    <a:cxn ang="0">
                      <a:pos x="T0" y="T1"/>
                    </a:cxn>
                    <a:cxn ang="0">
                      <a:pos x="T2" y="T3"/>
                    </a:cxn>
                    <a:cxn ang="0">
                      <a:pos x="T4" y="T5"/>
                    </a:cxn>
                    <a:cxn ang="0">
                      <a:pos x="T6" y="T7"/>
                    </a:cxn>
                    <a:cxn ang="0">
                      <a:pos x="T8" y="T9"/>
                    </a:cxn>
                  </a:cxnLst>
                  <a:rect l="0" t="0" r="r" b="b"/>
                  <a:pathLst>
                    <a:path w="521" h="730">
                      <a:moveTo>
                        <a:pt x="258" y="0"/>
                      </a:moveTo>
                      <a:lnTo>
                        <a:pt x="0" y="730"/>
                      </a:lnTo>
                      <a:lnTo>
                        <a:pt x="521" y="730"/>
                      </a:lnTo>
                      <a:lnTo>
                        <a:pt x="265" y="0"/>
                      </a:lnTo>
                      <a:lnTo>
                        <a:pt x="25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3" tIns="34281" rIns="68563" bIns="34281" numCol="1" anchor="t" anchorCtr="0" compatLnSpc="1">
                  <a:prstTxWarp prst="textNoShape">
                    <a:avLst/>
                  </a:prstTxWarp>
                </a:bodyPr>
                <a:lstStyle/>
                <a:p>
                  <a:endParaRPr lang="en-US" sz="1300" dirty="0">
                    <a:solidFill>
                      <a:srgbClr val="676767"/>
                    </a:solidFill>
                  </a:endParaRPr>
                </a:p>
              </p:txBody>
            </p:sp>
            <p:sp>
              <p:nvSpPr>
                <p:cNvPr id="123" name="Freeform 11"/>
                <p:cNvSpPr>
                  <a:spLocks/>
                </p:cNvSpPr>
                <p:nvPr/>
              </p:nvSpPr>
              <p:spPr bwMode="auto">
                <a:xfrm>
                  <a:off x="4196" y="1011"/>
                  <a:ext cx="733" cy="563"/>
                </a:xfrm>
                <a:custGeom>
                  <a:avLst/>
                  <a:gdLst>
                    <a:gd name="T0" fmla="*/ 186 w 310"/>
                    <a:gd name="T1" fmla="*/ 0 h 238"/>
                    <a:gd name="T2" fmla="*/ 0 w 310"/>
                    <a:gd name="T3" fmla="*/ 0 h 238"/>
                    <a:gd name="T4" fmla="*/ 0 w 310"/>
                    <a:gd name="T5" fmla="*/ 238 h 238"/>
                    <a:gd name="T6" fmla="*/ 184 w 310"/>
                    <a:gd name="T7" fmla="*/ 238 h 238"/>
                    <a:gd name="T8" fmla="*/ 310 w 310"/>
                    <a:gd name="T9" fmla="*/ 119 h 238"/>
                    <a:gd name="T10" fmla="*/ 186 w 310"/>
                    <a:gd name="T11" fmla="*/ 0 h 238"/>
                  </a:gdLst>
                  <a:ahLst/>
                  <a:cxnLst>
                    <a:cxn ang="0">
                      <a:pos x="T0" y="T1"/>
                    </a:cxn>
                    <a:cxn ang="0">
                      <a:pos x="T2" y="T3"/>
                    </a:cxn>
                    <a:cxn ang="0">
                      <a:pos x="T4" y="T5"/>
                    </a:cxn>
                    <a:cxn ang="0">
                      <a:pos x="T6" y="T7"/>
                    </a:cxn>
                    <a:cxn ang="0">
                      <a:pos x="T8" y="T9"/>
                    </a:cxn>
                    <a:cxn ang="0">
                      <a:pos x="T10" y="T11"/>
                    </a:cxn>
                  </a:cxnLst>
                  <a:rect l="0" t="0" r="r" b="b"/>
                  <a:pathLst>
                    <a:path w="310" h="238">
                      <a:moveTo>
                        <a:pt x="186" y="0"/>
                      </a:moveTo>
                      <a:cubicBezTo>
                        <a:pt x="0" y="0"/>
                        <a:pt x="0" y="0"/>
                        <a:pt x="0" y="0"/>
                      </a:cubicBezTo>
                      <a:cubicBezTo>
                        <a:pt x="0" y="238"/>
                        <a:pt x="0" y="238"/>
                        <a:pt x="0" y="238"/>
                      </a:cubicBezTo>
                      <a:cubicBezTo>
                        <a:pt x="184" y="238"/>
                        <a:pt x="184" y="238"/>
                        <a:pt x="184" y="238"/>
                      </a:cubicBezTo>
                      <a:cubicBezTo>
                        <a:pt x="240" y="238"/>
                        <a:pt x="310" y="209"/>
                        <a:pt x="310" y="119"/>
                      </a:cubicBezTo>
                      <a:cubicBezTo>
                        <a:pt x="310" y="24"/>
                        <a:pt x="252" y="0"/>
                        <a:pt x="18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3" tIns="34281" rIns="68563" bIns="34281" numCol="1" anchor="t" anchorCtr="0" compatLnSpc="1">
                  <a:prstTxWarp prst="textNoShape">
                    <a:avLst/>
                  </a:prstTxWarp>
                </a:bodyPr>
                <a:lstStyle/>
                <a:p>
                  <a:endParaRPr lang="en-US" sz="1300" dirty="0">
                    <a:solidFill>
                      <a:srgbClr val="676767"/>
                    </a:solidFill>
                  </a:endParaRPr>
                </a:p>
              </p:txBody>
            </p:sp>
            <p:sp>
              <p:nvSpPr>
                <p:cNvPr id="124" name="Freeform 12"/>
                <p:cNvSpPr>
                  <a:spLocks noEditPoints="1"/>
                </p:cNvSpPr>
                <p:nvPr/>
              </p:nvSpPr>
              <p:spPr bwMode="auto">
                <a:xfrm>
                  <a:off x="242" y="-1018"/>
                  <a:ext cx="5272" cy="5272"/>
                </a:xfrm>
                <a:custGeom>
                  <a:avLst/>
                  <a:gdLst>
                    <a:gd name="T0" fmla="*/ 1966 w 2229"/>
                    <a:gd name="T1" fmla="*/ 0 h 2229"/>
                    <a:gd name="T2" fmla="*/ 262 w 2229"/>
                    <a:gd name="T3" fmla="*/ 0 h 2229"/>
                    <a:gd name="T4" fmla="*/ 0 w 2229"/>
                    <a:gd name="T5" fmla="*/ 263 h 2229"/>
                    <a:gd name="T6" fmla="*/ 0 w 2229"/>
                    <a:gd name="T7" fmla="*/ 1967 h 2229"/>
                    <a:gd name="T8" fmla="*/ 262 w 2229"/>
                    <a:gd name="T9" fmla="*/ 2229 h 2229"/>
                    <a:gd name="T10" fmla="*/ 1966 w 2229"/>
                    <a:gd name="T11" fmla="*/ 2229 h 2229"/>
                    <a:gd name="T12" fmla="*/ 2229 w 2229"/>
                    <a:gd name="T13" fmla="*/ 1967 h 2229"/>
                    <a:gd name="T14" fmla="*/ 2229 w 2229"/>
                    <a:gd name="T15" fmla="*/ 263 h 2229"/>
                    <a:gd name="T16" fmla="*/ 1966 w 2229"/>
                    <a:gd name="T17" fmla="*/ 0 h 2229"/>
                    <a:gd name="T18" fmla="*/ 672 w 2229"/>
                    <a:gd name="T19" fmla="*/ 1474 h 2229"/>
                    <a:gd name="T20" fmla="*/ 605 w 2229"/>
                    <a:gd name="T21" fmla="*/ 1284 h 2229"/>
                    <a:gd name="T22" fmla="*/ 318 w 2229"/>
                    <a:gd name="T23" fmla="*/ 1284 h 2229"/>
                    <a:gd name="T24" fmla="*/ 251 w 2229"/>
                    <a:gd name="T25" fmla="*/ 1474 h 2229"/>
                    <a:gd name="T26" fmla="*/ 121 w 2229"/>
                    <a:gd name="T27" fmla="*/ 1474 h 2229"/>
                    <a:gd name="T28" fmla="*/ 397 w 2229"/>
                    <a:gd name="T29" fmla="*/ 756 h 2229"/>
                    <a:gd name="T30" fmla="*/ 530 w 2229"/>
                    <a:gd name="T31" fmla="*/ 756 h 2229"/>
                    <a:gd name="T32" fmla="*/ 807 w 2229"/>
                    <a:gd name="T33" fmla="*/ 1474 h 2229"/>
                    <a:gd name="T34" fmla="*/ 672 w 2229"/>
                    <a:gd name="T35" fmla="*/ 1474 h 2229"/>
                    <a:gd name="T36" fmla="*/ 1192 w 2229"/>
                    <a:gd name="T37" fmla="*/ 1198 h 2229"/>
                    <a:gd name="T38" fmla="*/ 1001 w 2229"/>
                    <a:gd name="T39" fmla="*/ 1198 h 2229"/>
                    <a:gd name="T40" fmla="*/ 1001 w 2229"/>
                    <a:gd name="T41" fmla="*/ 1474 h 2229"/>
                    <a:gd name="T42" fmla="*/ 875 w 2229"/>
                    <a:gd name="T43" fmla="*/ 1474 h 2229"/>
                    <a:gd name="T44" fmla="*/ 875 w 2229"/>
                    <a:gd name="T45" fmla="*/ 756 h 2229"/>
                    <a:gd name="T46" fmla="*/ 1192 w 2229"/>
                    <a:gd name="T47" fmla="*/ 756 h 2229"/>
                    <a:gd name="T48" fmla="*/ 1437 w 2229"/>
                    <a:gd name="T49" fmla="*/ 978 h 2229"/>
                    <a:gd name="T50" fmla="*/ 1192 w 2229"/>
                    <a:gd name="T51" fmla="*/ 1198 h 2229"/>
                    <a:gd name="T52" fmla="*/ 1863 w 2229"/>
                    <a:gd name="T53" fmla="*/ 1198 h 2229"/>
                    <a:gd name="T54" fmla="*/ 1672 w 2229"/>
                    <a:gd name="T55" fmla="*/ 1198 h 2229"/>
                    <a:gd name="T56" fmla="*/ 1672 w 2229"/>
                    <a:gd name="T57" fmla="*/ 1474 h 2229"/>
                    <a:gd name="T58" fmla="*/ 1546 w 2229"/>
                    <a:gd name="T59" fmla="*/ 1474 h 2229"/>
                    <a:gd name="T60" fmla="*/ 1546 w 2229"/>
                    <a:gd name="T61" fmla="*/ 756 h 2229"/>
                    <a:gd name="T62" fmla="*/ 1863 w 2229"/>
                    <a:gd name="T63" fmla="*/ 756 h 2229"/>
                    <a:gd name="T64" fmla="*/ 2108 w 2229"/>
                    <a:gd name="T65" fmla="*/ 978 h 2229"/>
                    <a:gd name="T66" fmla="*/ 1863 w 2229"/>
                    <a:gd name="T67" fmla="*/ 1198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29" h="2229">
                      <a:moveTo>
                        <a:pt x="1966" y="0"/>
                      </a:moveTo>
                      <a:cubicBezTo>
                        <a:pt x="262" y="0"/>
                        <a:pt x="262" y="0"/>
                        <a:pt x="262" y="0"/>
                      </a:cubicBezTo>
                      <a:cubicBezTo>
                        <a:pt x="117" y="0"/>
                        <a:pt x="0" y="118"/>
                        <a:pt x="0" y="263"/>
                      </a:cubicBezTo>
                      <a:cubicBezTo>
                        <a:pt x="0" y="1967"/>
                        <a:pt x="0" y="1967"/>
                        <a:pt x="0" y="1967"/>
                      </a:cubicBezTo>
                      <a:cubicBezTo>
                        <a:pt x="0" y="2112"/>
                        <a:pt x="117" y="2229"/>
                        <a:pt x="262" y="2229"/>
                      </a:cubicBezTo>
                      <a:cubicBezTo>
                        <a:pt x="1966" y="2229"/>
                        <a:pt x="1966" y="2229"/>
                        <a:pt x="1966" y="2229"/>
                      </a:cubicBezTo>
                      <a:cubicBezTo>
                        <a:pt x="2111" y="2229"/>
                        <a:pt x="2229" y="2112"/>
                        <a:pt x="2229" y="1967"/>
                      </a:cubicBezTo>
                      <a:cubicBezTo>
                        <a:pt x="2229" y="263"/>
                        <a:pt x="2229" y="263"/>
                        <a:pt x="2229" y="263"/>
                      </a:cubicBezTo>
                      <a:cubicBezTo>
                        <a:pt x="2229" y="118"/>
                        <a:pt x="2111" y="0"/>
                        <a:pt x="1966" y="0"/>
                      </a:cubicBezTo>
                      <a:close/>
                      <a:moveTo>
                        <a:pt x="672" y="1474"/>
                      </a:moveTo>
                      <a:cubicBezTo>
                        <a:pt x="605" y="1284"/>
                        <a:pt x="605" y="1284"/>
                        <a:pt x="605" y="1284"/>
                      </a:cubicBezTo>
                      <a:cubicBezTo>
                        <a:pt x="318" y="1284"/>
                        <a:pt x="318" y="1284"/>
                        <a:pt x="318" y="1284"/>
                      </a:cubicBezTo>
                      <a:cubicBezTo>
                        <a:pt x="251" y="1474"/>
                        <a:pt x="251" y="1474"/>
                        <a:pt x="251" y="1474"/>
                      </a:cubicBezTo>
                      <a:cubicBezTo>
                        <a:pt x="121" y="1474"/>
                        <a:pt x="121" y="1474"/>
                        <a:pt x="121" y="1474"/>
                      </a:cubicBezTo>
                      <a:cubicBezTo>
                        <a:pt x="397" y="756"/>
                        <a:pt x="397" y="756"/>
                        <a:pt x="397" y="756"/>
                      </a:cubicBezTo>
                      <a:cubicBezTo>
                        <a:pt x="530" y="756"/>
                        <a:pt x="530" y="756"/>
                        <a:pt x="530" y="756"/>
                      </a:cubicBezTo>
                      <a:cubicBezTo>
                        <a:pt x="807" y="1474"/>
                        <a:pt x="807" y="1474"/>
                        <a:pt x="807" y="1474"/>
                      </a:cubicBezTo>
                      <a:lnTo>
                        <a:pt x="672" y="1474"/>
                      </a:lnTo>
                      <a:close/>
                      <a:moveTo>
                        <a:pt x="1192" y="1198"/>
                      </a:moveTo>
                      <a:cubicBezTo>
                        <a:pt x="1001" y="1198"/>
                        <a:pt x="1001" y="1198"/>
                        <a:pt x="1001" y="1198"/>
                      </a:cubicBezTo>
                      <a:cubicBezTo>
                        <a:pt x="1001" y="1474"/>
                        <a:pt x="1001" y="1474"/>
                        <a:pt x="1001" y="1474"/>
                      </a:cubicBezTo>
                      <a:cubicBezTo>
                        <a:pt x="875" y="1474"/>
                        <a:pt x="875" y="1474"/>
                        <a:pt x="875" y="1474"/>
                      </a:cubicBezTo>
                      <a:cubicBezTo>
                        <a:pt x="875" y="756"/>
                        <a:pt x="875" y="756"/>
                        <a:pt x="875" y="756"/>
                      </a:cubicBezTo>
                      <a:cubicBezTo>
                        <a:pt x="1192" y="756"/>
                        <a:pt x="1192" y="756"/>
                        <a:pt x="1192" y="756"/>
                      </a:cubicBezTo>
                      <a:cubicBezTo>
                        <a:pt x="1397" y="756"/>
                        <a:pt x="1437" y="888"/>
                        <a:pt x="1437" y="978"/>
                      </a:cubicBezTo>
                      <a:cubicBezTo>
                        <a:pt x="1437" y="1066"/>
                        <a:pt x="1397" y="1199"/>
                        <a:pt x="1192" y="1198"/>
                      </a:cubicBezTo>
                      <a:close/>
                      <a:moveTo>
                        <a:pt x="1863" y="1198"/>
                      </a:moveTo>
                      <a:cubicBezTo>
                        <a:pt x="1672" y="1198"/>
                        <a:pt x="1672" y="1198"/>
                        <a:pt x="1672" y="1198"/>
                      </a:cubicBezTo>
                      <a:cubicBezTo>
                        <a:pt x="1672" y="1474"/>
                        <a:pt x="1672" y="1474"/>
                        <a:pt x="1672" y="1474"/>
                      </a:cubicBezTo>
                      <a:cubicBezTo>
                        <a:pt x="1546" y="1474"/>
                        <a:pt x="1546" y="1474"/>
                        <a:pt x="1546" y="1474"/>
                      </a:cubicBezTo>
                      <a:cubicBezTo>
                        <a:pt x="1546" y="756"/>
                        <a:pt x="1546" y="756"/>
                        <a:pt x="1546" y="756"/>
                      </a:cubicBezTo>
                      <a:cubicBezTo>
                        <a:pt x="1863" y="756"/>
                        <a:pt x="1863" y="756"/>
                        <a:pt x="1863" y="756"/>
                      </a:cubicBezTo>
                      <a:cubicBezTo>
                        <a:pt x="2068" y="756"/>
                        <a:pt x="2108" y="888"/>
                        <a:pt x="2108" y="978"/>
                      </a:cubicBezTo>
                      <a:cubicBezTo>
                        <a:pt x="2108" y="1066"/>
                        <a:pt x="2068" y="1199"/>
                        <a:pt x="1863" y="119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3" tIns="34281" rIns="68563" bIns="34281" numCol="1" anchor="t" anchorCtr="0" compatLnSpc="1">
                  <a:prstTxWarp prst="textNoShape">
                    <a:avLst/>
                  </a:prstTxWarp>
                </a:bodyPr>
                <a:lstStyle/>
                <a:p>
                  <a:endParaRPr lang="en-US" sz="1300" dirty="0">
                    <a:solidFill>
                      <a:srgbClr val="676767"/>
                    </a:solidFill>
                  </a:endParaRPr>
                </a:p>
              </p:txBody>
            </p:sp>
          </p:grpSp>
          <p:grpSp>
            <p:nvGrpSpPr>
              <p:cNvPr id="125" name="Group 8"/>
              <p:cNvGrpSpPr>
                <a:grpSpLocks noChangeAspect="1"/>
              </p:cNvGrpSpPr>
              <p:nvPr/>
            </p:nvGrpSpPr>
            <p:grpSpPr bwMode="auto">
              <a:xfrm>
                <a:off x="2692932" y="4753496"/>
                <a:ext cx="135860" cy="135860"/>
                <a:chOff x="242" y="-1018"/>
                <a:chExt cx="5272" cy="5272"/>
              </a:xfrm>
              <a:solidFill>
                <a:schemeClr val="bg1">
                  <a:alpha val="58000"/>
                </a:schemeClr>
              </a:solidFill>
            </p:grpSpPr>
            <p:sp>
              <p:nvSpPr>
                <p:cNvPr id="126" name="Freeform 9"/>
                <p:cNvSpPr>
                  <a:spLocks/>
                </p:cNvSpPr>
                <p:nvPr/>
              </p:nvSpPr>
              <p:spPr bwMode="auto">
                <a:xfrm>
                  <a:off x="2609" y="1011"/>
                  <a:ext cx="733" cy="563"/>
                </a:xfrm>
                <a:custGeom>
                  <a:avLst/>
                  <a:gdLst>
                    <a:gd name="T0" fmla="*/ 186 w 310"/>
                    <a:gd name="T1" fmla="*/ 0 h 238"/>
                    <a:gd name="T2" fmla="*/ 0 w 310"/>
                    <a:gd name="T3" fmla="*/ 0 h 238"/>
                    <a:gd name="T4" fmla="*/ 0 w 310"/>
                    <a:gd name="T5" fmla="*/ 238 h 238"/>
                    <a:gd name="T6" fmla="*/ 184 w 310"/>
                    <a:gd name="T7" fmla="*/ 238 h 238"/>
                    <a:gd name="T8" fmla="*/ 310 w 310"/>
                    <a:gd name="T9" fmla="*/ 119 h 238"/>
                    <a:gd name="T10" fmla="*/ 186 w 310"/>
                    <a:gd name="T11" fmla="*/ 0 h 238"/>
                  </a:gdLst>
                  <a:ahLst/>
                  <a:cxnLst>
                    <a:cxn ang="0">
                      <a:pos x="T0" y="T1"/>
                    </a:cxn>
                    <a:cxn ang="0">
                      <a:pos x="T2" y="T3"/>
                    </a:cxn>
                    <a:cxn ang="0">
                      <a:pos x="T4" y="T5"/>
                    </a:cxn>
                    <a:cxn ang="0">
                      <a:pos x="T6" y="T7"/>
                    </a:cxn>
                    <a:cxn ang="0">
                      <a:pos x="T8" y="T9"/>
                    </a:cxn>
                    <a:cxn ang="0">
                      <a:pos x="T10" y="T11"/>
                    </a:cxn>
                  </a:cxnLst>
                  <a:rect l="0" t="0" r="r" b="b"/>
                  <a:pathLst>
                    <a:path w="310" h="238">
                      <a:moveTo>
                        <a:pt x="186" y="0"/>
                      </a:moveTo>
                      <a:cubicBezTo>
                        <a:pt x="0" y="0"/>
                        <a:pt x="0" y="0"/>
                        <a:pt x="0" y="0"/>
                      </a:cubicBezTo>
                      <a:cubicBezTo>
                        <a:pt x="0" y="238"/>
                        <a:pt x="0" y="238"/>
                        <a:pt x="0" y="238"/>
                      </a:cubicBezTo>
                      <a:cubicBezTo>
                        <a:pt x="184" y="238"/>
                        <a:pt x="184" y="238"/>
                        <a:pt x="184" y="238"/>
                      </a:cubicBezTo>
                      <a:cubicBezTo>
                        <a:pt x="241" y="238"/>
                        <a:pt x="310" y="209"/>
                        <a:pt x="310" y="119"/>
                      </a:cubicBezTo>
                      <a:cubicBezTo>
                        <a:pt x="310" y="24"/>
                        <a:pt x="253" y="0"/>
                        <a:pt x="18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3" tIns="34281" rIns="68563" bIns="34281" numCol="1" anchor="t" anchorCtr="0" compatLnSpc="1">
                  <a:prstTxWarp prst="textNoShape">
                    <a:avLst/>
                  </a:prstTxWarp>
                </a:bodyPr>
                <a:lstStyle/>
                <a:p>
                  <a:endParaRPr lang="en-US" sz="1300" dirty="0">
                    <a:solidFill>
                      <a:srgbClr val="676767"/>
                    </a:solidFill>
                  </a:endParaRPr>
                </a:p>
              </p:txBody>
            </p:sp>
            <p:sp>
              <p:nvSpPr>
                <p:cNvPr id="127" name="Freeform 10"/>
                <p:cNvSpPr>
                  <a:spLocks/>
                </p:cNvSpPr>
                <p:nvPr/>
              </p:nvSpPr>
              <p:spPr bwMode="auto">
                <a:xfrm>
                  <a:off x="1074" y="1061"/>
                  <a:ext cx="521" cy="730"/>
                </a:xfrm>
                <a:custGeom>
                  <a:avLst/>
                  <a:gdLst>
                    <a:gd name="T0" fmla="*/ 258 w 521"/>
                    <a:gd name="T1" fmla="*/ 0 h 730"/>
                    <a:gd name="T2" fmla="*/ 0 w 521"/>
                    <a:gd name="T3" fmla="*/ 730 h 730"/>
                    <a:gd name="T4" fmla="*/ 521 w 521"/>
                    <a:gd name="T5" fmla="*/ 730 h 730"/>
                    <a:gd name="T6" fmla="*/ 265 w 521"/>
                    <a:gd name="T7" fmla="*/ 0 h 730"/>
                    <a:gd name="T8" fmla="*/ 258 w 521"/>
                    <a:gd name="T9" fmla="*/ 0 h 730"/>
                  </a:gdLst>
                  <a:ahLst/>
                  <a:cxnLst>
                    <a:cxn ang="0">
                      <a:pos x="T0" y="T1"/>
                    </a:cxn>
                    <a:cxn ang="0">
                      <a:pos x="T2" y="T3"/>
                    </a:cxn>
                    <a:cxn ang="0">
                      <a:pos x="T4" y="T5"/>
                    </a:cxn>
                    <a:cxn ang="0">
                      <a:pos x="T6" y="T7"/>
                    </a:cxn>
                    <a:cxn ang="0">
                      <a:pos x="T8" y="T9"/>
                    </a:cxn>
                  </a:cxnLst>
                  <a:rect l="0" t="0" r="r" b="b"/>
                  <a:pathLst>
                    <a:path w="521" h="730">
                      <a:moveTo>
                        <a:pt x="258" y="0"/>
                      </a:moveTo>
                      <a:lnTo>
                        <a:pt x="0" y="730"/>
                      </a:lnTo>
                      <a:lnTo>
                        <a:pt x="521" y="730"/>
                      </a:lnTo>
                      <a:lnTo>
                        <a:pt x="265" y="0"/>
                      </a:lnTo>
                      <a:lnTo>
                        <a:pt x="25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3" tIns="34281" rIns="68563" bIns="34281" numCol="1" anchor="t" anchorCtr="0" compatLnSpc="1">
                  <a:prstTxWarp prst="textNoShape">
                    <a:avLst/>
                  </a:prstTxWarp>
                </a:bodyPr>
                <a:lstStyle/>
                <a:p>
                  <a:endParaRPr lang="en-US" sz="1300" dirty="0">
                    <a:solidFill>
                      <a:srgbClr val="676767"/>
                    </a:solidFill>
                  </a:endParaRPr>
                </a:p>
              </p:txBody>
            </p:sp>
            <p:sp>
              <p:nvSpPr>
                <p:cNvPr id="128" name="Freeform 11"/>
                <p:cNvSpPr>
                  <a:spLocks/>
                </p:cNvSpPr>
                <p:nvPr/>
              </p:nvSpPr>
              <p:spPr bwMode="auto">
                <a:xfrm>
                  <a:off x="4196" y="1011"/>
                  <a:ext cx="733" cy="563"/>
                </a:xfrm>
                <a:custGeom>
                  <a:avLst/>
                  <a:gdLst>
                    <a:gd name="T0" fmla="*/ 186 w 310"/>
                    <a:gd name="T1" fmla="*/ 0 h 238"/>
                    <a:gd name="T2" fmla="*/ 0 w 310"/>
                    <a:gd name="T3" fmla="*/ 0 h 238"/>
                    <a:gd name="T4" fmla="*/ 0 w 310"/>
                    <a:gd name="T5" fmla="*/ 238 h 238"/>
                    <a:gd name="T6" fmla="*/ 184 w 310"/>
                    <a:gd name="T7" fmla="*/ 238 h 238"/>
                    <a:gd name="T8" fmla="*/ 310 w 310"/>
                    <a:gd name="T9" fmla="*/ 119 h 238"/>
                    <a:gd name="T10" fmla="*/ 186 w 310"/>
                    <a:gd name="T11" fmla="*/ 0 h 238"/>
                  </a:gdLst>
                  <a:ahLst/>
                  <a:cxnLst>
                    <a:cxn ang="0">
                      <a:pos x="T0" y="T1"/>
                    </a:cxn>
                    <a:cxn ang="0">
                      <a:pos x="T2" y="T3"/>
                    </a:cxn>
                    <a:cxn ang="0">
                      <a:pos x="T4" y="T5"/>
                    </a:cxn>
                    <a:cxn ang="0">
                      <a:pos x="T6" y="T7"/>
                    </a:cxn>
                    <a:cxn ang="0">
                      <a:pos x="T8" y="T9"/>
                    </a:cxn>
                    <a:cxn ang="0">
                      <a:pos x="T10" y="T11"/>
                    </a:cxn>
                  </a:cxnLst>
                  <a:rect l="0" t="0" r="r" b="b"/>
                  <a:pathLst>
                    <a:path w="310" h="238">
                      <a:moveTo>
                        <a:pt x="186" y="0"/>
                      </a:moveTo>
                      <a:cubicBezTo>
                        <a:pt x="0" y="0"/>
                        <a:pt x="0" y="0"/>
                        <a:pt x="0" y="0"/>
                      </a:cubicBezTo>
                      <a:cubicBezTo>
                        <a:pt x="0" y="238"/>
                        <a:pt x="0" y="238"/>
                        <a:pt x="0" y="238"/>
                      </a:cubicBezTo>
                      <a:cubicBezTo>
                        <a:pt x="184" y="238"/>
                        <a:pt x="184" y="238"/>
                        <a:pt x="184" y="238"/>
                      </a:cubicBezTo>
                      <a:cubicBezTo>
                        <a:pt x="240" y="238"/>
                        <a:pt x="310" y="209"/>
                        <a:pt x="310" y="119"/>
                      </a:cubicBezTo>
                      <a:cubicBezTo>
                        <a:pt x="310" y="24"/>
                        <a:pt x="252" y="0"/>
                        <a:pt x="18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3" tIns="34281" rIns="68563" bIns="34281" numCol="1" anchor="t" anchorCtr="0" compatLnSpc="1">
                  <a:prstTxWarp prst="textNoShape">
                    <a:avLst/>
                  </a:prstTxWarp>
                </a:bodyPr>
                <a:lstStyle/>
                <a:p>
                  <a:endParaRPr lang="en-US" sz="1300" dirty="0">
                    <a:solidFill>
                      <a:srgbClr val="676767"/>
                    </a:solidFill>
                  </a:endParaRPr>
                </a:p>
              </p:txBody>
            </p:sp>
            <p:sp>
              <p:nvSpPr>
                <p:cNvPr id="129" name="Freeform 12"/>
                <p:cNvSpPr>
                  <a:spLocks noEditPoints="1"/>
                </p:cNvSpPr>
                <p:nvPr/>
              </p:nvSpPr>
              <p:spPr bwMode="auto">
                <a:xfrm>
                  <a:off x="242" y="-1018"/>
                  <a:ext cx="5272" cy="5272"/>
                </a:xfrm>
                <a:custGeom>
                  <a:avLst/>
                  <a:gdLst>
                    <a:gd name="T0" fmla="*/ 1966 w 2229"/>
                    <a:gd name="T1" fmla="*/ 0 h 2229"/>
                    <a:gd name="T2" fmla="*/ 262 w 2229"/>
                    <a:gd name="T3" fmla="*/ 0 h 2229"/>
                    <a:gd name="T4" fmla="*/ 0 w 2229"/>
                    <a:gd name="T5" fmla="*/ 263 h 2229"/>
                    <a:gd name="T6" fmla="*/ 0 w 2229"/>
                    <a:gd name="T7" fmla="*/ 1967 h 2229"/>
                    <a:gd name="T8" fmla="*/ 262 w 2229"/>
                    <a:gd name="T9" fmla="*/ 2229 h 2229"/>
                    <a:gd name="T10" fmla="*/ 1966 w 2229"/>
                    <a:gd name="T11" fmla="*/ 2229 h 2229"/>
                    <a:gd name="T12" fmla="*/ 2229 w 2229"/>
                    <a:gd name="T13" fmla="*/ 1967 h 2229"/>
                    <a:gd name="T14" fmla="*/ 2229 w 2229"/>
                    <a:gd name="T15" fmla="*/ 263 h 2229"/>
                    <a:gd name="T16" fmla="*/ 1966 w 2229"/>
                    <a:gd name="T17" fmla="*/ 0 h 2229"/>
                    <a:gd name="T18" fmla="*/ 672 w 2229"/>
                    <a:gd name="T19" fmla="*/ 1474 h 2229"/>
                    <a:gd name="T20" fmla="*/ 605 w 2229"/>
                    <a:gd name="T21" fmla="*/ 1284 h 2229"/>
                    <a:gd name="T22" fmla="*/ 318 w 2229"/>
                    <a:gd name="T23" fmla="*/ 1284 h 2229"/>
                    <a:gd name="T24" fmla="*/ 251 w 2229"/>
                    <a:gd name="T25" fmla="*/ 1474 h 2229"/>
                    <a:gd name="T26" fmla="*/ 121 w 2229"/>
                    <a:gd name="T27" fmla="*/ 1474 h 2229"/>
                    <a:gd name="T28" fmla="*/ 397 w 2229"/>
                    <a:gd name="T29" fmla="*/ 756 h 2229"/>
                    <a:gd name="T30" fmla="*/ 530 w 2229"/>
                    <a:gd name="T31" fmla="*/ 756 h 2229"/>
                    <a:gd name="T32" fmla="*/ 807 w 2229"/>
                    <a:gd name="T33" fmla="*/ 1474 h 2229"/>
                    <a:gd name="T34" fmla="*/ 672 w 2229"/>
                    <a:gd name="T35" fmla="*/ 1474 h 2229"/>
                    <a:gd name="T36" fmla="*/ 1192 w 2229"/>
                    <a:gd name="T37" fmla="*/ 1198 h 2229"/>
                    <a:gd name="T38" fmla="*/ 1001 w 2229"/>
                    <a:gd name="T39" fmla="*/ 1198 h 2229"/>
                    <a:gd name="T40" fmla="*/ 1001 w 2229"/>
                    <a:gd name="T41" fmla="*/ 1474 h 2229"/>
                    <a:gd name="T42" fmla="*/ 875 w 2229"/>
                    <a:gd name="T43" fmla="*/ 1474 h 2229"/>
                    <a:gd name="T44" fmla="*/ 875 w 2229"/>
                    <a:gd name="T45" fmla="*/ 756 h 2229"/>
                    <a:gd name="T46" fmla="*/ 1192 w 2229"/>
                    <a:gd name="T47" fmla="*/ 756 h 2229"/>
                    <a:gd name="T48" fmla="*/ 1437 w 2229"/>
                    <a:gd name="T49" fmla="*/ 978 h 2229"/>
                    <a:gd name="T50" fmla="*/ 1192 w 2229"/>
                    <a:gd name="T51" fmla="*/ 1198 h 2229"/>
                    <a:gd name="T52" fmla="*/ 1863 w 2229"/>
                    <a:gd name="T53" fmla="*/ 1198 h 2229"/>
                    <a:gd name="T54" fmla="*/ 1672 w 2229"/>
                    <a:gd name="T55" fmla="*/ 1198 h 2229"/>
                    <a:gd name="T56" fmla="*/ 1672 w 2229"/>
                    <a:gd name="T57" fmla="*/ 1474 h 2229"/>
                    <a:gd name="T58" fmla="*/ 1546 w 2229"/>
                    <a:gd name="T59" fmla="*/ 1474 h 2229"/>
                    <a:gd name="T60" fmla="*/ 1546 w 2229"/>
                    <a:gd name="T61" fmla="*/ 756 h 2229"/>
                    <a:gd name="T62" fmla="*/ 1863 w 2229"/>
                    <a:gd name="T63" fmla="*/ 756 h 2229"/>
                    <a:gd name="T64" fmla="*/ 2108 w 2229"/>
                    <a:gd name="T65" fmla="*/ 978 h 2229"/>
                    <a:gd name="T66" fmla="*/ 1863 w 2229"/>
                    <a:gd name="T67" fmla="*/ 1198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29" h="2229">
                      <a:moveTo>
                        <a:pt x="1966" y="0"/>
                      </a:moveTo>
                      <a:cubicBezTo>
                        <a:pt x="262" y="0"/>
                        <a:pt x="262" y="0"/>
                        <a:pt x="262" y="0"/>
                      </a:cubicBezTo>
                      <a:cubicBezTo>
                        <a:pt x="117" y="0"/>
                        <a:pt x="0" y="118"/>
                        <a:pt x="0" y="263"/>
                      </a:cubicBezTo>
                      <a:cubicBezTo>
                        <a:pt x="0" y="1967"/>
                        <a:pt x="0" y="1967"/>
                        <a:pt x="0" y="1967"/>
                      </a:cubicBezTo>
                      <a:cubicBezTo>
                        <a:pt x="0" y="2112"/>
                        <a:pt x="117" y="2229"/>
                        <a:pt x="262" y="2229"/>
                      </a:cubicBezTo>
                      <a:cubicBezTo>
                        <a:pt x="1966" y="2229"/>
                        <a:pt x="1966" y="2229"/>
                        <a:pt x="1966" y="2229"/>
                      </a:cubicBezTo>
                      <a:cubicBezTo>
                        <a:pt x="2111" y="2229"/>
                        <a:pt x="2229" y="2112"/>
                        <a:pt x="2229" y="1967"/>
                      </a:cubicBezTo>
                      <a:cubicBezTo>
                        <a:pt x="2229" y="263"/>
                        <a:pt x="2229" y="263"/>
                        <a:pt x="2229" y="263"/>
                      </a:cubicBezTo>
                      <a:cubicBezTo>
                        <a:pt x="2229" y="118"/>
                        <a:pt x="2111" y="0"/>
                        <a:pt x="1966" y="0"/>
                      </a:cubicBezTo>
                      <a:close/>
                      <a:moveTo>
                        <a:pt x="672" y="1474"/>
                      </a:moveTo>
                      <a:cubicBezTo>
                        <a:pt x="605" y="1284"/>
                        <a:pt x="605" y="1284"/>
                        <a:pt x="605" y="1284"/>
                      </a:cubicBezTo>
                      <a:cubicBezTo>
                        <a:pt x="318" y="1284"/>
                        <a:pt x="318" y="1284"/>
                        <a:pt x="318" y="1284"/>
                      </a:cubicBezTo>
                      <a:cubicBezTo>
                        <a:pt x="251" y="1474"/>
                        <a:pt x="251" y="1474"/>
                        <a:pt x="251" y="1474"/>
                      </a:cubicBezTo>
                      <a:cubicBezTo>
                        <a:pt x="121" y="1474"/>
                        <a:pt x="121" y="1474"/>
                        <a:pt x="121" y="1474"/>
                      </a:cubicBezTo>
                      <a:cubicBezTo>
                        <a:pt x="397" y="756"/>
                        <a:pt x="397" y="756"/>
                        <a:pt x="397" y="756"/>
                      </a:cubicBezTo>
                      <a:cubicBezTo>
                        <a:pt x="530" y="756"/>
                        <a:pt x="530" y="756"/>
                        <a:pt x="530" y="756"/>
                      </a:cubicBezTo>
                      <a:cubicBezTo>
                        <a:pt x="807" y="1474"/>
                        <a:pt x="807" y="1474"/>
                        <a:pt x="807" y="1474"/>
                      </a:cubicBezTo>
                      <a:lnTo>
                        <a:pt x="672" y="1474"/>
                      </a:lnTo>
                      <a:close/>
                      <a:moveTo>
                        <a:pt x="1192" y="1198"/>
                      </a:moveTo>
                      <a:cubicBezTo>
                        <a:pt x="1001" y="1198"/>
                        <a:pt x="1001" y="1198"/>
                        <a:pt x="1001" y="1198"/>
                      </a:cubicBezTo>
                      <a:cubicBezTo>
                        <a:pt x="1001" y="1474"/>
                        <a:pt x="1001" y="1474"/>
                        <a:pt x="1001" y="1474"/>
                      </a:cubicBezTo>
                      <a:cubicBezTo>
                        <a:pt x="875" y="1474"/>
                        <a:pt x="875" y="1474"/>
                        <a:pt x="875" y="1474"/>
                      </a:cubicBezTo>
                      <a:cubicBezTo>
                        <a:pt x="875" y="756"/>
                        <a:pt x="875" y="756"/>
                        <a:pt x="875" y="756"/>
                      </a:cubicBezTo>
                      <a:cubicBezTo>
                        <a:pt x="1192" y="756"/>
                        <a:pt x="1192" y="756"/>
                        <a:pt x="1192" y="756"/>
                      </a:cubicBezTo>
                      <a:cubicBezTo>
                        <a:pt x="1397" y="756"/>
                        <a:pt x="1437" y="888"/>
                        <a:pt x="1437" y="978"/>
                      </a:cubicBezTo>
                      <a:cubicBezTo>
                        <a:pt x="1437" y="1066"/>
                        <a:pt x="1397" y="1199"/>
                        <a:pt x="1192" y="1198"/>
                      </a:cubicBezTo>
                      <a:close/>
                      <a:moveTo>
                        <a:pt x="1863" y="1198"/>
                      </a:moveTo>
                      <a:cubicBezTo>
                        <a:pt x="1672" y="1198"/>
                        <a:pt x="1672" y="1198"/>
                        <a:pt x="1672" y="1198"/>
                      </a:cubicBezTo>
                      <a:cubicBezTo>
                        <a:pt x="1672" y="1474"/>
                        <a:pt x="1672" y="1474"/>
                        <a:pt x="1672" y="1474"/>
                      </a:cubicBezTo>
                      <a:cubicBezTo>
                        <a:pt x="1546" y="1474"/>
                        <a:pt x="1546" y="1474"/>
                        <a:pt x="1546" y="1474"/>
                      </a:cubicBezTo>
                      <a:cubicBezTo>
                        <a:pt x="1546" y="756"/>
                        <a:pt x="1546" y="756"/>
                        <a:pt x="1546" y="756"/>
                      </a:cubicBezTo>
                      <a:cubicBezTo>
                        <a:pt x="1863" y="756"/>
                        <a:pt x="1863" y="756"/>
                        <a:pt x="1863" y="756"/>
                      </a:cubicBezTo>
                      <a:cubicBezTo>
                        <a:pt x="2068" y="756"/>
                        <a:pt x="2108" y="888"/>
                        <a:pt x="2108" y="978"/>
                      </a:cubicBezTo>
                      <a:cubicBezTo>
                        <a:pt x="2108" y="1066"/>
                        <a:pt x="2068" y="1199"/>
                        <a:pt x="1863" y="119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3" tIns="34281" rIns="68563" bIns="34281" numCol="1" anchor="t" anchorCtr="0" compatLnSpc="1">
                  <a:prstTxWarp prst="textNoShape">
                    <a:avLst/>
                  </a:prstTxWarp>
                </a:bodyPr>
                <a:lstStyle/>
                <a:p>
                  <a:endParaRPr lang="en-US" sz="1300" dirty="0">
                    <a:solidFill>
                      <a:srgbClr val="676767"/>
                    </a:solidFill>
                  </a:endParaRPr>
                </a:p>
              </p:txBody>
            </p:sp>
          </p:grpSp>
          <p:grpSp>
            <p:nvGrpSpPr>
              <p:cNvPr id="155" name="Group 154"/>
              <p:cNvGrpSpPr/>
              <p:nvPr/>
            </p:nvGrpSpPr>
            <p:grpSpPr>
              <a:xfrm>
                <a:off x="3110918" y="4816478"/>
                <a:ext cx="610629" cy="610788"/>
                <a:chOff x="7620167" y="2822849"/>
                <a:chExt cx="457972" cy="458091"/>
              </a:xfrm>
            </p:grpSpPr>
            <p:sp>
              <p:nvSpPr>
                <p:cNvPr id="156" name="Oval 155"/>
                <p:cNvSpPr/>
                <p:nvPr/>
              </p:nvSpPr>
              <p:spPr>
                <a:xfrm>
                  <a:off x="7620167" y="2822849"/>
                  <a:ext cx="457972" cy="458091"/>
                </a:xfrm>
                <a:prstGeom prst="ellipse">
                  <a:avLst/>
                </a:prstGeom>
                <a:solidFill>
                  <a:schemeClr val="accent1">
                    <a:lumMod val="5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82"/>
                  <a:endParaRPr lang="en-US" sz="1300" dirty="0">
                    <a:solidFill>
                      <a:srgbClr val="FFFFFF"/>
                    </a:solidFill>
                  </a:endParaRPr>
                </a:p>
              </p:txBody>
            </p:sp>
            <p:sp>
              <p:nvSpPr>
                <p:cNvPr id="162" name="Freeform 161"/>
                <p:cNvSpPr>
                  <a:spLocks noEditPoints="1"/>
                </p:cNvSpPr>
                <p:nvPr/>
              </p:nvSpPr>
              <p:spPr bwMode="auto">
                <a:xfrm>
                  <a:off x="7664836" y="2864671"/>
                  <a:ext cx="376276" cy="375338"/>
                </a:xfrm>
                <a:custGeom>
                  <a:avLst/>
                  <a:gdLst/>
                  <a:ahLst/>
                  <a:cxnLst>
                    <a:cxn ang="0">
                      <a:pos x="86" y="105"/>
                    </a:cxn>
                    <a:cxn ang="0">
                      <a:pos x="68" y="166"/>
                    </a:cxn>
                    <a:cxn ang="0">
                      <a:pos x="138" y="105"/>
                    </a:cxn>
                    <a:cxn ang="0">
                      <a:pos x="80" y="159"/>
                    </a:cxn>
                    <a:cxn ang="0">
                      <a:pos x="126" y="151"/>
                    </a:cxn>
                    <a:cxn ang="0">
                      <a:pos x="215" y="105"/>
                    </a:cxn>
                    <a:cxn ang="0">
                      <a:pos x="144" y="166"/>
                    </a:cxn>
                    <a:cxn ang="0">
                      <a:pos x="215" y="105"/>
                    </a:cxn>
                    <a:cxn ang="0">
                      <a:pos x="157" y="159"/>
                    </a:cxn>
                    <a:cxn ang="0">
                      <a:pos x="202" y="113"/>
                    </a:cxn>
                    <a:cxn ang="0">
                      <a:pos x="195" y="120"/>
                    </a:cxn>
                    <a:cxn ang="0">
                      <a:pos x="164" y="151"/>
                    </a:cxn>
                    <a:cxn ang="0">
                      <a:pos x="195" y="120"/>
                    </a:cxn>
                    <a:cxn ang="0">
                      <a:pos x="70" y="260"/>
                    </a:cxn>
                    <a:cxn ang="0">
                      <a:pos x="93" y="243"/>
                    </a:cxn>
                    <a:cxn ang="0">
                      <a:pos x="131" y="260"/>
                    </a:cxn>
                    <a:cxn ang="0">
                      <a:pos x="117" y="185"/>
                    </a:cxn>
                    <a:cxn ang="0">
                      <a:pos x="99" y="229"/>
                    </a:cxn>
                    <a:cxn ang="0">
                      <a:pos x="119" y="229"/>
                    </a:cxn>
                    <a:cxn ang="0">
                      <a:pos x="274" y="105"/>
                    </a:cxn>
                    <a:cxn ang="0">
                      <a:pos x="221" y="166"/>
                    </a:cxn>
                    <a:cxn ang="0">
                      <a:pos x="291" y="122"/>
                    </a:cxn>
                    <a:cxn ang="0">
                      <a:pos x="279" y="159"/>
                    </a:cxn>
                    <a:cxn ang="0">
                      <a:pos x="233" y="113"/>
                    </a:cxn>
                    <a:cxn ang="0">
                      <a:pos x="279" y="159"/>
                    </a:cxn>
                    <a:cxn ang="0">
                      <a:pos x="239" y="147"/>
                    </a:cxn>
                    <a:cxn ang="0">
                      <a:pos x="239" y="125"/>
                    </a:cxn>
                    <a:cxn ang="0">
                      <a:pos x="245" y="119"/>
                    </a:cxn>
                    <a:cxn ang="0">
                      <a:pos x="267" y="119"/>
                    </a:cxn>
                    <a:cxn ang="0">
                      <a:pos x="202" y="188"/>
                    </a:cxn>
                    <a:cxn ang="0">
                      <a:pos x="160" y="186"/>
                    </a:cxn>
                    <a:cxn ang="0">
                      <a:pos x="176" y="260"/>
                    </a:cxn>
                    <a:cxn ang="0">
                      <a:pos x="188" y="238"/>
                    </a:cxn>
                    <a:cxn ang="0">
                      <a:pos x="210" y="231"/>
                    </a:cxn>
                    <a:cxn ang="0">
                      <a:pos x="218" y="212"/>
                    </a:cxn>
                    <a:cxn ang="0">
                      <a:pos x="216" y="201"/>
                    </a:cxn>
                    <a:cxn ang="0">
                      <a:pos x="202" y="212"/>
                    </a:cxn>
                    <a:cxn ang="0">
                      <a:pos x="189" y="223"/>
                    </a:cxn>
                    <a:cxn ang="0">
                      <a:pos x="176" y="201"/>
                    </a:cxn>
                    <a:cxn ang="0">
                      <a:pos x="198" y="203"/>
                    </a:cxn>
                    <a:cxn ang="0">
                      <a:pos x="181" y="0"/>
                    </a:cxn>
                    <a:cxn ang="0">
                      <a:pos x="181" y="362"/>
                    </a:cxn>
                    <a:cxn ang="0">
                      <a:pos x="181" y="0"/>
                    </a:cxn>
                    <a:cxn ang="0">
                      <a:pos x="24" y="181"/>
                    </a:cxn>
                    <a:cxn ang="0">
                      <a:pos x="338" y="181"/>
                    </a:cxn>
                    <a:cxn ang="0">
                      <a:pos x="273" y="147"/>
                    </a:cxn>
                    <a:cxn ang="0">
                      <a:pos x="261" y="136"/>
                    </a:cxn>
                    <a:cxn ang="0">
                      <a:pos x="245" y="152"/>
                    </a:cxn>
                    <a:cxn ang="0">
                      <a:pos x="256" y="141"/>
                    </a:cxn>
                    <a:cxn ang="0">
                      <a:pos x="281" y="193"/>
                    </a:cxn>
                    <a:cxn ang="0">
                      <a:pos x="260" y="186"/>
                    </a:cxn>
                    <a:cxn ang="0">
                      <a:pos x="230" y="260"/>
                    </a:cxn>
                    <a:cxn ang="0">
                      <a:pos x="246" y="238"/>
                    </a:cxn>
                    <a:cxn ang="0">
                      <a:pos x="270" y="236"/>
                    </a:cxn>
                    <a:cxn ang="0">
                      <a:pos x="286" y="223"/>
                    </a:cxn>
                    <a:cxn ang="0">
                      <a:pos x="289" y="211"/>
                    </a:cxn>
                    <a:cxn ang="0">
                      <a:pos x="281" y="193"/>
                    </a:cxn>
                    <a:cxn ang="0">
                      <a:pos x="269" y="220"/>
                    </a:cxn>
                    <a:cxn ang="0">
                      <a:pos x="246" y="223"/>
                    </a:cxn>
                    <a:cxn ang="0">
                      <a:pos x="259" y="201"/>
                    </a:cxn>
                    <a:cxn ang="0">
                      <a:pos x="272" y="212"/>
                    </a:cxn>
                  </a:cxnLst>
                  <a:rect l="0" t="0" r="r" b="b"/>
                  <a:pathLst>
                    <a:path w="362" h="362">
                      <a:moveTo>
                        <a:pt x="138" y="105"/>
                      </a:moveTo>
                      <a:cubicBezTo>
                        <a:pt x="86" y="105"/>
                        <a:pt x="86" y="105"/>
                        <a:pt x="86" y="105"/>
                      </a:cubicBezTo>
                      <a:cubicBezTo>
                        <a:pt x="76" y="105"/>
                        <a:pt x="68" y="113"/>
                        <a:pt x="68" y="122"/>
                      </a:cubicBezTo>
                      <a:cubicBezTo>
                        <a:pt x="68" y="166"/>
                        <a:pt x="68" y="166"/>
                        <a:pt x="68" y="166"/>
                      </a:cubicBezTo>
                      <a:cubicBezTo>
                        <a:pt x="138" y="166"/>
                        <a:pt x="138" y="166"/>
                        <a:pt x="138" y="166"/>
                      </a:cubicBezTo>
                      <a:lnTo>
                        <a:pt x="138" y="105"/>
                      </a:lnTo>
                      <a:close/>
                      <a:moveTo>
                        <a:pt x="126" y="159"/>
                      </a:moveTo>
                      <a:cubicBezTo>
                        <a:pt x="80" y="159"/>
                        <a:pt x="80" y="159"/>
                        <a:pt x="80" y="159"/>
                      </a:cubicBezTo>
                      <a:cubicBezTo>
                        <a:pt x="80" y="151"/>
                        <a:pt x="80" y="151"/>
                        <a:pt x="80" y="151"/>
                      </a:cubicBezTo>
                      <a:cubicBezTo>
                        <a:pt x="126" y="151"/>
                        <a:pt x="126" y="151"/>
                        <a:pt x="126" y="151"/>
                      </a:cubicBezTo>
                      <a:lnTo>
                        <a:pt x="126" y="159"/>
                      </a:lnTo>
                      <a:close/>
                      <a:moveTo>
                        <a:pt x="215" y="105"/>
                      </a:moveTo>
                      <a:cubicBezTo>
                        <a:pt x="144" y="105"/>
                        <a:pt x="144" y="105"/>
                        <a:pt x="144" y="105"/>
                      </a:cubicBezTo>
                      <a:cubicBezTo>
                        <a:pt x="144" y="166"/>
                        <a:pt x="144" y="166"/>
                        <a:pt x="144" y="166"/>
                      </a:cubicBezTo>
                      <a:cubicBezTo>
                        <a:pt x="215" y="166"/>
                        <a:pt x="215" y="166"/>
                        <a:pt x="215" y="166"/>
                      </a:cubicBezTo>
                      <a:lnTo>
                        <a:pt x="215" y="105"/>
                      </a:lnTo>
                      <a:close/>
                      <a:moveTo>
                        <a:pt x="202" y="159"/>
                      </a:moveTo>
                      <a:cubicBezTo>
                        <a:pt x="157" y="159"/>
                        <a:pt x="157" y="159"/>
                        <a:pt x="157" y="159"/>
                      </a:cubicBezTo>
                      <a:cubicBezTo>
                        <a:pt x="157" y="113"/>
                        <a:pt x="157" y="113"/>
                        <a:pt x="157" y="113"/>
                      </a:cubicBezTo>
                      <a:cubicBezTo>
                        <a:pt x="202" y="113"/>
                        <a:pt x="202" y="113"/>
                        <a:pt x="202" y="113"/>
                      </a:cubicBezTo>
                      <a:lnTo>
                        <a:pt x="202" y="159"/>
                      </a:lnTo>
                      <a:close/>
                      <a:moveTo>
                        <a:pt x="195" y="120"/>
                      </a:moveTo>
                      <a:cubicBezTo>
                        <a:pt x="164" y="120"/>
                        <a:pt x="164" y="120"/>
                        <a:pt x="164" y="120"/>
                      </a:cubicBezTo>
                      <a:cubicBezTo>
                        <a:pt x="164" y="151"/>
                        <a:pt x="164" y="151"/>
                        <a:pt x="164" y="151"/>
                      </a:cubicBezTo>
                      <a:cubicBezTo>
                        <a:pt x="195" y="151"/>
                        <a:pt x="195" y="151"/>
                        <a:pt x="195" y="151"/>
                      </a:cubicBezTo>
                      <a:lnTo>
                        <a:pt x="195" y="120"/>
                      </a:lnTo>
                      <a:close/>
                      <a:moveTo>
                        <a:pt x="102" y="185"/>
                      </a:moveTo>
                      <a:cubicBezTo>
                        <a:pt x="70" y="260"/>
                        <a:pt x="70" y="260"/>
                        <a:pt x="70" y="260"/>
                      </a:cubicBezTo>
                      <a:cubicBezTo>
                        <a:pt x="87" y="260"/>
                        <a:pt x="87" y="260"/>
                        <a:pt x="87" y="260"/>
                      </a:cubicBezTo>
                      <a:cubicBezTo>
                        <a:pt x="93" y="243"/>
                        <a:pt x="93" y="243"/>
                        <a:pt x="93" y="243"/>
                      </a:cubicBezTo>
                      <a:cubicBezTo>
                        <a:pt x="125" y="243"/>
                        <a:pt x="125" y="243"/>
                        <a:pt x="125" y="243"/>
                      </a:cubicBezTo>
                      <a:cubicBezTo>
                        <a:pt x="131" y="260"/>
                        <a:pt x="131" y="260"/>
                        <a:pt x="131" y="260"/>
                      </a:cubicBezTo>
                      <a:cubicBezTo>
                        <a:pt x="148" y="260"/>
                        <a:pt x="148" y="260"/>
                        <a:pt x="148" y="260"/>
                      </a:cubicBezTo>
                      <a:cubicBezTo>
                        <a:pt x="117" y="185"/>
                        <a:pt x="117" y="185"/>
                        <a:pt x="117" y="185"/>
                      </a:cubicBezTo>
                      <a:lnTo>
                        <a:pt x="102" y="185"/>
                      </a:lnTo>
                      <a:close/>
                      <a:moveTo>
                        <a:pt x="99" y="229"/>
                      </a:moveTo>
                      <a:cubicBezTo>
                        <a:pt x="109" y="205"/>
                        <a:pt x="109" y="205"/>
                        <a:pt x="109" y="205"/>
                      </a:cubicBezTo>
                      <a:cubicBezTo>
                        <a:pt x="119" y="229"/>
                        <a:pt x="119" y="229"/>
                        <a:pt x="119" y="229"/>
                      </a:cubicBezTo>
                      <a:lnTo>
                        <a:pt x="99" y="229"/>
                      </a:lnTo>
                      <a:close/>
                      <a:moveTo>
                        <a:pt x="274" y="105"/>
                      </a:moveTo>
                      <a:cubicBezTo>
                        <a:pt x="221" y="105"/>
                        <a:pt x="221" y="105"/>
                        <a:pt x="221" y="105"/>
                      </a:cubicBezTo>
                      <a:cubicBezTo>
                        <a:pt x="221" y="166"/>
                        <a:pt x="221" y="166"/>
                        <a:pt x="221" y="166"/>
                      </a:cubicBezTo>
                      <a:cubicBezTo>
                        <a:pt x="291" y="166"/>
                        <a:pt x="291" y="166"/>
                        <a:pt x="291" y="166"/>
                      </a:cubicBezTo>
                      <a:cubicBezTo>
                        <a:pt x="291" y="122"/>
                        <a:pt x="291" y="122"/>
                        <a:pt x="291" y="122"/>
                      </a:cubicBezTo>
                      <a:cubicBezTo>
                        <a:pt x="291" y="113"/>
                        <a:pt x="284" y="105"/>
                        <a:pt x="274" y="105"/>
                      </a:cubicBezTo>
                      <a:close/>
                      <a:moveTo>
                        <a:pt x="279" y="159"/>
                      </a:moveTo>
                      <a:cubicBezTo>
                        <a:pt x="233" y="159"/>
                        <a:pt x="233" y="159"/>
                        <a:pt x="233" y="159"/>
                      </a:cubicBezTo>
                      <a:cubicBezTo>
                        <a:pt x="233" y="113"/>
                        <a:pt x="233" y="113"/>
                        <a:pt x="233" y="113"/>
                      </a:cubicBezTo>
                      <a:cubicBezTo>
                        <a:pt x="279" y="113"/>
                        <a:pt x="279" y="113"/>
                        <a:pt x="279" y="113"/>
                      </a:cubicBezTo>
                      <a:lnTo>
                        <a:pt x="279" y="159"/>
                      </a:lnTo>
                      <a:close/>
                      <a:moveTo>
                        <a:pt x="239" y="125"/>
                      </a:moveTo>
                      <a:cubicBezTo>
                        <a:pt x="239" y="147"/>
                        <a:pt x="239" y="147"/>
                        <a:pt x="239" y="147"/>
                      </a:cubicBezTo>
                      <a:cubicBezTo>
                        <a:pt x="250" y="136"/>
                        <a:pt x="250" y="136"/>
                        <a:pt x="250" y="136"/>
                      </a:cubicBezTo>
                      <a:lnTo>
                        <a:pt x="239" y="125"/>
                      </a:lnTo>
                      <a:close/>
                      <a:moveTo>
                        <a:pt x="267" y="119"/>
                      </a:moveTo>
                      <a:cubicBezTo>
                        <a:pt x="245" y="119"/>
                        <a:pt x="245" y="119"/>
                        <a:pt x="245" y="119"/>
                      </a:cubicBezTo>
                      <a:cubicBezTo>
                        <a:pt x="256" y="130"/>
                        <a:pt x="256" y="130"/>
                        <a:pt x="256" y="130"/>
                      </a:cubicBezTo>
                      <a:lnTo>
                        <a:pt x="267" y="119"/>
                      </a:lnTo>
                      <a:close/>
                      <a:moveTo>
                        <a:pt x="211" y="193"/>
                      </a:moveTo>
                      <a:cubicBezTo>
                        <a:pt x="208" y="191"/>
                        <a:pt x="205" y="189"/>
                        <a:pt x="202" y="188"/>
                      </a:cubicBezTo>
                      <a:cubicBezTo>
                        <a:pt x="198" y="187"/>
                        <a:pt x="194" y="186"/>
                        <a:pt x="190" y="186"/>
                      </a:cubicBezTo>
                      <a:cubicBezTo>
                        <a:pt x="160" y="186"/>
                        <a:pt x="160" y="186"/>
                        <a:pt x="160" y="186"/>
                      </a:cubicBezTo>
                      <a:cubicBezTo>
                        <a:pt x="160" y="260"/>
                        <a:pt x="160" y="260"/>
                        <a:pt x="160" y="260"/>
                      </a:cubicBezTo>
                      <a:cubicBezTo>
                        <a:pt x="176" y="260"/>
                        <a:pt x="176" y="260"/>
                        <a:pt x="176" y="260"/>
                      </a:cubicBezTo>
                      <a:cubicBezTo>
                        <a:pt x="176" y="238"/>
                        <a:pt x="176" y="238"/>
                        <a:pt x="176" y="238"/>
                      </a:cubicBezTo>
                      <a:cubicBezTo>
                        <a:pt x="188" y="238"/>
                        <a:pt x="188" y="238"/>
                        <a:pt x="188" y="238"/>
                      </a:cubicBezTo>
                      <a:cubicBezTo>
                        <a:pt x="193" y="238"/>
                        <a:pt x="196" y="237"/>
                        <a:pt x="200" y="236"/>
                      </a:cubicBezTo>
                      <a:cubicBezTo>
                        <a:pt x="204" y="235"/>
                        <a:pt x="207" y="233"/>
                        <a:pt x="210" y="231"/>
                      </a:cubicBezTo>
                      <a:cubicBezTo>
                        <a:pt x="212" y="229"/>
                        <a:pt x="214" y="226"/>
                        <a:pt x="216" y="223"/>
                      </a:cubicBezTo>
                      <a:cubicBezTo>
                        <a:pt x="217" y="220"/>
                        <a:pt x="218" y="216"/>
                        <a:pt x="218" y="212"/>
                      </a:cubicBezTo>
                      <a:cubicBezTo>
                        <a:pt x="218" y="211"/>
                        <a:pt x="218" y="211"/>
                        <a:pt x="218" y="211"/>
                      </a:cubicBezTo>
                      <a:cubicBezTo>
                        <a:pt x="218" y="208"/>
                        <a:pt x="218" y="204"/>
                        <a:pt x="216" y="201"/>
                      </a:cubicBezTo>
                      <a:cubicBezTo>
                        <a:pt x="215" y="198"/>
                        <a:pt x="213" y="195"/>
                        <a:pt x="211" y="193"/>
                      </a:cubicBezTo>
                      <a:close/>
                      <a:moveTo>
                        <a:pt x="202" y="212"/>
                      </a:moveTo>
                      <a:cubicBezTo>
                        <a:pt x="202" y="215"/>
                        <a:pt x="201" y="218"/>
                        <a:pt x="198" y="220"/>
                      </a:cubicBezTo>
                      <a:cubicBezTo>
                        <a:pt x="196" y="222"/>
                        <a:pt x="193" y="223"/>
                        <a:pt x="189" y="223"/>
                      </a:cubicBezTo>
                      <a:cubicBezTo>
                        <a:pt x="176" y="223"/>
                        <a:pt x="176" y="223"/>
                        <a:pt x="176" y="223"/>
                      </a:cubicBezTo>
                      <a:cubicBezTo>
                        <a:pt x="176" y="201"/>
                        <a:pt x="176" y="201"/>
                        <a:pt x="176" y="201"/>
                      </a:cubicBezTo>
                      <a:cubicBezTo>
                        <a:pt x="189" y="201"/>
                        <a:pt x="189" y="201"/>
                        <a:pt x="189" y="201"/>
                      </a:cubicBezTo>
                      <a:cubicBezTo>
                        <a:pt x="193" y="201"/>
                        <a:pt x="196" y="202"/>
                        <a:pt x="198" y="203"/>
                      </a:cubicBezTo>
                      <a:cubicBezTo>
                        <a:pt x="201" y="205"/>
                        <a:pt x="202" y="208"/>
                        <a:pt x="202" y="212"/>
                      </a:cubicBezTo>
                      <a:close/>
                      <a:moveTo>
                        <a:pt x="181" y="0"/>
                      </a:moveTo>
                      <a:cubicBezTo>
                        <a:pt x="81" y="0"/>
                        <a:pt x="0" y="81"/>
                        <a:pt x="0" y="181"/>
                      </a:cubicBezTo>
                      <a:cubicBezTo>
                        <a:pt x="0" y="281"/>
                        <a:pt x="81" y="362"/>
                        <a:pt x="181" y="362"/>
                      </a:cubicBezTo>
                      <a:cubicBezTo>
                        <a:pt x="281" y="362"/>
                        <a:pt x="362" y="281"/>
                        <a:pt x="362" y="181"/>
                      </a:cubicBezTo>
                      <a:cubicBezTo>
                        <a:pt x="362" y="81"/>
                        <a:pt x="281" y="0"/>
                        <a:pt x="181" y="0"/>
                      </a:cubicBezTo>
                      <a:close/>
                      <a:moveTo>
                        <a:pt x="181" y="338"/>
                      </a:moveTo>
                      <a:cubicBezTo>
                        <a:pt x="94" y="338"/>
                        <a:pt x="24" y="268"/>
                        <a:pt x="24" y="181"/>
                      </a:cubicBezTo>
                      <a:cubicBezTo>
                        <a:pt x="24" y="95"/>
                        <a:pt x="94" y="24"/>
                        <a:pt x="181" y="24"/>
                      </a:cubicBezTo>
                      <a:cubicBezTo>
                        <a:pt x="268" y="24"/>
                        <a:pt x="338" y="95"/>
                        <a:pt x="338" y="181"/>
                      </a:cubicBezTo>
                      <a:cubicBezTo>
                        <a:pt x="338" y="268"/>
                        <a:pt x="268" y="338"/>
                        <a:pt x="181" y="338"/>
                      </a:cubicBezTo>
                      <a:close/>
                      <a:moveTo>
                        <a:pt x="273" y="147"/>
                      </a:moveTo>
                      <a:cubicBezTo>
                        <a:pt x="273" y="124"/>
                        <a:pt x="273" y="124"/>
                        <a:pt x="273" y="124"/>
                      </a:cubicBezTo>
                      <a:cubicBezTo>
                        <a:pt x="261" y="136"/>
                        <a:pt x="261" y="136"/>
                        <a:pt x="261" y="136"/>
                      </a:cubicBezTo>
                      <a:lnTo>
                        <a:pt x="273" y="147"/>
                      </a:lnTo>
                      <a:close/>
                      <a:moveTo>
                        <a:pt x="245" y="152"/>
                      </a:moveTo>
                      <a:cubicBezTo>
                        <a:pt x="267" y="152"/>
                        <a:pt x="267" y="152"/>
                        <a:pt x="267" y="152"/>
                      </a:cubicBezTo>
                      <a:cubicBezTo>
                        <a:pt x="256" y="141"/>
                        <a:pt x="256" y="141"/>
                        <a:pt x="256" y="141"/>
                      </a:cubicBezTo>
                      <a:lnTo>
                        <a:pt x="245" y="152"/>
                      </a:lnTo>
                      <a:close/>
                      <a:moveTo>
                        <a:pt x="281" y="193"/>
                      </a:moveTo>
                      <a:cubicBezTo>
                        <a:pt x="279" y="191"/>
                        <a:pt x="276" y="189"/>
                        <a:pt x="272" y="188"/>
                      </a:cubicBezTo>
                      <a:cubicBezTo>
                        <a:pt x="269" y="187"/>
                        <a:pt x="265" y="186"/>
                        <a:pt x="260" y="186"/>
                      </a:cubicBezTo>
                      <a:cubicBezTo>
                        <a:pt x="230" y="186"/>
                        <a:pt x="230" y="186"/>
                        <a:pt x="230" y="186"/>
                      </a:cubicBezTo>
                      <a:cubicBezTo>
                        <a:pt x="230" y="260"/>
                        <a:pt x="230" y="260"/>
                        <a:pt x="230" y="260"/>
                      </a:cubicBezTo>
                      <a:cubicBezTo>
                        <a:pt x="246" y="260"/>
                        <a:pt x="246" y="260"/>
                        <a:pt x="246" y="260"/>
                      </a:cubicBezTo>
                      <a:cubicBezTo>
                        <a:pt x="246" y="238"/>
                        <a:pt x="246" y="238"/>
                        <a:pt x="246" y="238"/>
                      </a:cubicBezTo>
                      <a:cubicBezTo>
                        <a:pt x="259" y="238"/>
                        <a:pt x="259" y="238"/>
                        <a:pt x="259" y="238"/>
                      </a:cubicBezTo>
                      <a:cubicBezTo>
                        <a:pt x="263" y="238"/>
                        <a:pt x="267" y="237"/>
                        <a:pt x="270" y="236"/>
                      </a:cubicBezTo>
                      <a:cubicBezTo>
                        <a:pt x="274" y="235"/>
                        <a:pt x="277" y="233"/>
                        <a:pt x="280" y="231"/>
                      </a:cubicBezTo>
                      <a:cubicBezTo>
                        <a:pt x="283" y="229"/>
                        <a:pt x="285" y="226"/>
                        <a:pt x="286" y="223"/>
                      </a:cubicBezTo>
                      <a:cubicBezTo>
                        <a:pt x="288" y="220"/>
                        <a:pt x="289" y="216"/>
                        <a:pt x="289" y="212"/>
                      </a:cubicBezTo>
                      <a:cubicBezTo>
                        <a:pt x="289" y="211"/>
                        <a:pt x="289" y="211"/>
                        <a:pt x="289" y="211"/>
                      </a:cubicBezTo>
                      <a:cubicBezTo>
                        <a:pt x="289" y="208"/>
                        <a:pt x="288" y="204"/>
                        <a:pt x="287" y="201"/>
                      </a:cubicBezTo>
                      <a:cubicBezTo>
                        <a:pt x="285" y="198"/>
                        <a:pt x="284" y="195"/>
                        <a:pt x="281" y="193"/>
                      </a:cubicBezTo>
                      <a:close/>
                      <a:moveTo>
                        <a:pt x="272" y="212"/>
                      </a:moveTo>
                      <a:cubicBezTo>
                        <a:pt x="272" y="215"/>
                        <a:pt x="271" y="218"/>
                        <a:pt x="269" y="220"/>
                      </a:cubicBezTo>
                      <a:cubicBezTo>
                        <a:pt x="267" y="222"/>
                        <a:pt x="263" y="223"/>
                        <a:pt x="259" y="223"/>
                      </a:cubicBezTo>
                      <a:cubicBezTo>
                        <a:pt x="246" y="223"/>
                        <a:pt x="246" y="223"/>
                        <a:pt x="246" y="223"/>
                      </a:cubicBezTo>
                      <a:cubicBezTo>
                        <a:pt x="246" y="201"/>
                        <a:pt x="246" y="201"/>
                        <a:pt x="246" y="201"/>
                      </a:cubicBezTo>
                      <a:cubicBezTo>
                        <a:pt x="259" y="201"/>
                        <a:pt x="259" y="201"/>
                        <a:pt x="259" y="201"/>
                      </a:cubicBezTo>
                      <a:cubicBezTo>
                        <a:pt x="263" y="201"/>
                        <a:pt x="266" y="202"/>
                        <a:pt x="269" y="203"/>
                      </a:cubicBezTo>
                      <a:cubicBezTo>
                        <a:pt x="271" y="205"/>
                        <a:pt x="272" y="208"/>
                        <a:pt x="272" y="212"/>
                      </a:cubicBezTo>
                      <a:close/>
                    </a:path>
                  </a:pathLst>
                </a:custGeom>
                <a:solidFill>
                  <a:srgbClr val="FFFFFF"/>
                </a:solidFill>
                <a:ln w="25400" cap="flat">
                  <a:noFill/>
                  <a:round/>
                  <a:headEnd type="none" w="med" len="med"/>
                  <a:tailEnd type="none" w="med" len="med"/>
                </a:ln>
                <a:effectLst/>
              </p:spPr>
              <p:txBody>
                <a:bodyPr lIns="0" tIns="0" rIns="0" bIns="0"/>
                <a:lstStyle>
                  <a:defPPr>
                    <a:defRPr lang="en-US"/>
                  </a:defPPr>
                  <a:lvl1pPr marL="0" algn="l" defTabSz="455936" rtl="0" eaLnBrk="1" latinLnBrk="0" hangingPunct="1">
                    <a:defRPr sz="1800" kern="1200">
                      <a:solidFill>
                        <a:schemeClr val="tx1"/>
                      </a:solidFill>
                      <a:latin typeface="+mn-lt"/>
                      <a:ea typeface="+mn-ea"/>
                      <a:cs typeface="+mn-cs"/>
                    </a:defRPr>
                  </a:lvl1pPr>
                  <a:lvl2pPr marL="455936" algn="l" defTabSz="455936" rtl="0" eaLnBrk="1" latinLnBrk="0" hangingPunct="1">
                    <a:defRPr sz="1800" kern="1200">
                      <a:solidFill>
                        <a:schemeClr val="tx1"/>
                      </a:solidFill>
                      <a:latin typeface="+mn-lt"/>
                      <a:ea typeface="+mn-ea"/>
                      <a:cs typeface="+mn-cs"/>
                    </a:defRPr>
                  </a:lvl2pPr>
                  <a:lvl3pPr marL="911879" algn="l" defTabSz="455936" rtl="0" eaLnBrk="1" latinLnBrk="0" hangingPunct="1">
                    <a:defRPr sz="1800" kern="1200">
                      <a:solidFill>
                        <a:schemeClr val="tx1"/>
                      </a:solidFill>
                      <a:latin typeface="+mn-lt"/>
                      <a:ea typeface="+mn-ea"/>
                      <a:cs typeface="+mn-cs"/>
                    </a:defRPr>
                  </a:lvl3pPr>
                  <a:lvl4pPr marL="1367816" algn="l" defTabSz="455936" rtl="0" eaLnBrk="1" latinLnBrk="0" hangingPunct="1">
                    <a:defRPr sz="1800" kern="1200">
                      <a:solidFill>
                        <a:schemeClr val="tx1"/>
                      </a:solidFill>
                      <a:latin typeface="+mn-lt"/>
                      <a:ea typeface="+mn-ea"/>
                      <a:cs typeface="+mn-cs"/>
                    </a:defRPr>
                  </a:lvl4pPr>
                  <a:lvl5pPr marL="1823755" algn="l" defTabSz="455936" rtl="0" eaLnBrk="1" latinLnBrk="0" hangingPunct="1">
                    <a:defRPr sz="1800" kern="1200">
                      <a:solidFill>
                        <a:schemeClr val="tx1"/>
                      </a:solidFill>
                      <a:latin typeface="+mn-lt"/>
                      <a:ea typeface="+mn-ea"/>
                      <a:cs typeface="+mn-cs"/>
                    </a:defRPr>
                  </a:lvl5pPr>
                  <a:lvl6pPr marL="2279683" algn="l" defTabSz="455936" rtl="0" eaLnBrk="1" latinLnBrk="0" hangingPunct="1">
                    <a:defRPr sz="1800" kern="1200">
                      <a:solidFill>
                        <a:schemeClr val="tx1"/>
                      </a:solidFill>
                      <a:latin typeface="+mn-lt"/>
                      <a:ea typeface="+mn-ea"/>
                      <a:cs typeface="+mn-cs"/>
                    </a:defRPr>
                  </a:lvl6pPr>
                  <a:lvl7pPr marL="2735624" algn="l" defTabSz="455936" rtl="0" eaLnBrk="1" latinLnBrk="0" hangingPunct="1">
                    <a:defRPr sz="1800" kern="1200">
                      <a:solidFill>
                        <a:schemeClr val="tx1"/>
                      </a:solidFill>
                      <a:latin typeface="+mn-lt"/>
                      <a:ea typeface="+mn-ea"/>
                      <a:cs typeface="+mn-cs"/>
                    </a:defRPr>
                  </a:lvl7pPr>
                  <a:lvl8pPr marL="3191556" algn="l" defTabSz="455936" rtl="0" eaLnBrk="1" latinLnBrk="0" hangingPunct="1">
                    <a:defRPr sz="1800" kern="1200">
                      <a:solidFill>
                        <a:schemeClr val="tx1"/>
                      </a:solidFill>
                      <a:latin typeface="+mn-lt"/>
                      <a:ea typeface="+mn-ea"/>
                      <a:cs typeface="+mn-cs"/>
                    </a:defRPr>
                  </a:lvl8pPr>
                  <a:lvl9pPr marL="3647484" algn="l" defTabSz="455936" rtl="0" eaLnBrk="1" latinLnBrk="0" hangingPunct="1">
                    <a:defRPr sz="1800" kern="1200">
                      <a:solidFill>
                        <a:schemeClr val="tx1"/>
                      </a:solidFill>
                      <a:latin typeface="+mn-lt"/>
                      <a:ea typeface="+mn-ea"/>
                      <a:cs typeface="+mn-cs"/>
                    </a:defRPr>
                  </a:lvl9pPr>
                </a:lstStyle>
                <a:p>
                  <a:pPr defTabSz="456140" eaLnBrk="0" hangingPunct="0">
                    <a:lnSpc>
                      <a:spcPct val="90000"/>
                    </a:lnSpc>
                    <a:defRPr/>
                  </a:pPr>
                  <a:endParaRPr lang="en-US" sz="1300" kern="0" dirty="0">
                    <a:solidFill>
                      <a:srgbClr val="00B0F0"/>
                    </a:solidFill>
                  </a:endParaRPr>
                </a:p>
              </p:txBody>
            </p:sp>
          </p:grpSp>
          <p:grpSp>
            <p:nvGrpSpPr>
              <p:cNvPr id="163" name="Group 162"/>
              <p:cNvGrpSpPr/>
              <p:nvPr/>
            </p:nvGrpSpPr>
            <p:grpSpPr>
              <a:xfrm>
                <a:off x="3272372" y="4125037"/>
                <a:ext cx="610629" cy="610788"/>
                <a:chOff x="7620168" y="2822849"/>
                <a:chExt cx="457972" cy="458091"/>
              </a:xfrm>
            </p:grpSpPr>
            <p:sp>
              <p:nvSpPr>
                <p:cNvPr id="164" name="Oval 163"/>
                <p:cNvSpPr/>
                <p:nvPr/>
              </p:nvSpPr>
              <p:spPr>
                <a:xfrm>
                  <a:off x="7620168" y="2822849"/>
                  <a:ext cx="457972" cy="458091"/>
                </a:xfrm>
                <a:prstGeom prst="ellipse">
                  <a:avLst/>
                </a:prstGeom>
                <a:solidFill>
                  <a:schemeClr val="accent1">
                    <a:lumMod val="5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82"/>
                  <a:endParaRPr lang="en-US" sz="1300" dirty="0">
                    <a:solidFill>
                      <a:srgbClr val="FFFFFF"/>
                    </a:solidFill>
                  </a:endParaRPr>
                </a:p>
              </p:txBody>
            </p:sp>
            <p:sp>
              <p:nvSpPr>
                <p:cNvPr id="165" name="Freeform 164"/>
                <p:cNvSpPr>
                  <a:spLocks noEditPoints="1"/>
                </p:cNvSpPr>
                <p:nvPr/>
              </p:nvSpPr>
              <p:spPr bwMode="auto">
                <a:xfrm>
                  <a:off x="7665001" y="2864671"/>
                  <a:ext cx="376276" cy="375338"/>
                </a:xfrm>
                <a:custGeom>
                  <a:avLst/>
                  <a:gdLst/>
                  <a:ahLst/>
                  <a:cxnLst>
                    <a:cxn ang="0">
                      <a:pos x="86" y="105"/>
                    </a:cxn>
                    <a:cxn ang="0">
                      <a:pos x="68" y="166"/>
                    </a:cxn>
                    <a:cxn ang="0">
                      <a:pos x="138" y="105"/>
                    </a:cxn>
                    <a:cxn ang="0">
                      <a:pos x="80" y="159"/>
                    </a:cxn>
                    <a:cxn ang="0">
                      <a:pos x="126" y="151"/>
                    </a:cxn>
                    <a:cxn ang="0">
                      <a:pos x="215" y="105"/>
                    </a:cxn>
                    <a:cxn ang="0">
                      <a:pos x="144" y="166"/>
                    </a:cxn>
                    <a:cxn ang="0">
                      <a:pos x="215" y="105"/>
                    </a:cxn>
                    <a:cxn ang="0">
                      <a:pos x="157" y="159"/>
                    </a:cxn>
                    <a:cxn ang="0">
                      <a:pos x="202" y="113"/>
                    </a:cxn>
                    <a:cxn ang="0">
                      <a:pos x="195" y="120"/>
                    </a:cxn>
                    <a:cxn ang="0">
                      <a:pos x="164" y="151"/>
                    </a:cxn>
                    <a:cxn ang="0">
                      <a:pos x="195" y="120"/>
                    </a:cxn>
                    <a:cxn ang="0">
                      <a:pos x="70" y="260"/>
                    </a:cxn>
                    <a:cxn ang="0">
                      <a:pos x="93" y="243"/>
                    </a:cxn>
                    <a:cxn ang="0">
                      <a:pos x="131" y="260"/>
                    </a:cxn>
                    <a:cxn ang="0">
                      <a:pos x="117" y="185"/>
                    </a:cxn>
                    <a:cxn ang="0">
                      <a:pos x="99" y="229"/>
                    </a:cxn>
                    <a:cxn ang="0">
                      <a:pos x="119" y="229"/>
                    </a:cxn>
                    <a:cxn ang="0">
                      <a:pos x="274" y="105"/>
                    </a:cxn>
                    <a:cxn ang="0">
                      <a:pos x="221" y="166"/>
                    </a:cxn>
                    <a:cxn ang="0">
                      <a:pos x="291" y="122"/>
                    </a:cxn>
                    <a:cxn ang="0">
                      <a:pos x="279" y="159"/>
                    </a:cxn>
                    <a:cxn ang="0">
                      <a:pos x="233" y="113"/>
                    </a:cxn>
                    <a:cxn ang="0">
                      <a:pos x="279" y="159"/>
                    </a:cxn>
                    <a:cxn ang="0">
                      <a:pos x="239" y="147"/>
                    </a:cxn>
                    <a:cxn ang="0">
                      <a:pos x="239" y="125"/>
                    </a:cxn>
                    <a:cxn ang="0">
                      <a:pos x="245" y="119"/>
                    </a:cxn>
                    <a:cxn ang="0">
                      <a:pos x="267" y="119"/>
                    </a:cxn>
                    <a:cxn ang="0">
                      <a:pos x="202" y="188"/>
                    </a:cxn>
                    <a:cxn ang="0">
                      <a:pos x="160" y="186"/>
                    </a:cxn>
                    <a:cxn ang="0">
                      <a:pos x="176" y="260"/>
                    </a:cxn>
                    <a:cxn ang="0">
                      <a:pos x="188" y="238"/>
                    </a:cxn>
                    <a:cxn ang="0">
                      <a:pos x="210" y="231"/>
                    </a:cxn>
                    <a:cxn ang="0">
                      <a:pos x="218" y="212"/>
                    </a:cxn>
                    <a:cxn ang="0">
                      <a:pos x="216" y="201"/>
                    </a:cxn>
                    <a:cxn ang="0">
                      <a:pos x="202" y="212"/>
                    </a:cxn>
                    <a:cxn ang="0">
                      <a:pos x="189" y="223"/>
                    </a:cxn>
                    <a:cxn ang="0">
                      <a:pos x="176" y="201"/>
                    </a:cxn>
                    <a:cxn ang="0">
                      <a:pos x="198" y="203"/>
                    </a:cxn>
                    <a:cxn ang="0">
                      <a:pos x="181" y="0"/>
                    </a:cxn>
                    <a:cxn ang="0">
                      <a:pos x="181" y="362"/>
                    </a:cxn>
                    <a:cxn ang="0">
                      <a:pos x="181" y="0"/>
                    </a:cxn>
                    <a:cxn ang="0">
                      <a:pos x="24" y="181"/>
                    </a:cxn>
                    <a:cxn ang="0">
                      <a:pos x="338" y="181"/>
                    </a:cxn>
                    <a:cxn ang="0">
                      <a:pos x="273" y="147"/>
                    </a:cxn>
                    <a:cxn ang="0">
                      <a:pos x="261" y="136"/>
                    </a:cxn>
                    <a:cxn ang="0">
                      <a:pos x="245" y="152"/>
                    </a:cxn>
                    <a:cxn ang="0">
                      <a:pos x="256" y="141"/>
                    </a:cxn>
                    <a:cxn ang="0">
                      <a:pos x="281" y="193"/>
                    </a:cxn>
                    <a:cxn ang="0">
                      <a:pos x="260" y="186"/>
                    </a:cxn>
                    <a:cxn ang="0">
                      <a:pos x="230" y="260"/>
                    </a:cxn>
                    <a:cxn ang="0">
                      <a:pos x="246" y="238"/>
                    </a:cxn>
                    <a:cxn ang="0">
                      <a:pos x="270" y="236"/>
                    </a:cxn>
                    <a:cxn ang="0">
                      <a:pos x="286" y="223"/>
                    </a:cxn>
                    <a:cxn ang="0">
                      <a:pos x="289" y="211"/>
                    </a:cxn>
                    <a:cxn ang="0">
                      <a:pos x="281" y="193"/>
                    </a:cxn>
                    <a:cxn ang="0">
                      <a:pos x="269" y="220"/>
                    </a:cxn>
                    <a:cxn ang="0">
                      <a:pos x="246" y="223"/>
                    </a:cxn>
                    <a:cxn ang="0">
                      <a:pos x="259" y="201"/>
                    </a:cxn>
                    <a:cxn ang="0">
                      <a:pos x="272" y="212"/>
                    </a:cxn>
                  </a:cxnLst>
                  <a:rect l="0" t="0" r="r" b="b"/>
                  <a:pathLst>
                    <a:path w="362" h="362">
                      <a:moveTo>
                        <a:pt x="138" y="105"/>
                      </a:moveTo>
                      <a:cubicBezTo>
                        <a:pt x="86" y="105"/>
                        <a:pt x="86" y="105"/>
                        <a:pt x="86" y="105"/>
                      </a:cubicBezTo>
                      <a:cubicBezTo>
                        <a:pt x="76" y="105"/>
                        <a:pt x="68" y="113"/>
                        <a:pt x="68" y="122"/>
                      </a:cubicBezTo>
                      <a:cubicBezTo>
                        <a:pt x="68" y="166"/>
                        <a:pt x="68" y="166"/>
                        <a:pt x="68" y="166"/>
                      </a:cubicBezTo>
                      <a:cubicBezTo>
                        <a:pt x="138" y="166"/>
                        <a:pt x="138" y="166"/>
                        <a:pt x="138" y="166"/>
                      </a:cubicBezTo>
                      <a:lnTo>
                        <a:pt x="138" y="105"/>
                      </a:lnTo>
                      <a:close/>
                      <a:moveTo>
                        <a:pt x="126" y="159"/>
                      </a:moveTo>
                      <a:cubicBezTo>
                        <a:pt x="80" y="159"/>
                        <a:pt x="80" y="159"/>
                        <a:pt x="80" y="159"/>
                      </a:cubicBezTo>
                      <a:cubicBezTo>
                        <a:pt x="80" y="151"/>
                        <a:pt x="80" y="151"/>
                        <a:pt x="80" y="151"/>
                      </a:cubicBezTo>
                      <a:cubicBezTo>
                        <a:pt x="126" y="151"/>
                        <a:pt x="126" y="151"/>
                        <a:pt x="126" y="151"/>
                      </a:cubicBezTo>
                      <a:lnTo>
                        <a:pt x="126" y="159"/>
                      </a:lnTo>
                      <a:close/>
                      <a:moveTo>
                        <a:pt x="215" y="105"/>
                      </a:moveTo>
                      <a:cubicBezTo>
                        <a:pt x="144" y="105"/>
                        <a:pt x="144" y="105"/>
                        <a:pt x="144" y="105"/>
                      </a:cubicBezTo>
                      <a:cubicBezTo>
                        <a:pt x="144" y="166"/>
                        <a:pt x="144" y="166"/>
                        <a:pt x="144" y="166"/>
                      </a:cubicBezTo>
                      <a:cubicBezTo>
                        <a:pt x="215" y="166"/>
                        <a:pt x="215" y="166"/>
                        <a:pt x="215" y="166"/>
                      </a:cubicBezTo>
                      <a:lnTo>
                        <a:pt x="215" y="105"/>
                      </a:lnTo>
                      <a:close/>
                      <a:moveTo>
                        <a:pt x="202" y="159"/>
                      </a:moveTo>
                      <a:cubicBezTo>
                        <a:pt x="157" y="159"/>
                        <a:pt x="157" y="159"/>
                        <a:pt x="157" y="159"/>
                      </a:cubicBezTo>
                      <a:cubicBezTo>
                        <a:pt x="157" y="113"/>
                        <a:pt x="157" y="113"/>
                        <a:pt x="157" y="113"/>
                      </a:cubicBezTo>
                      <a:cubicBezTo>
                        <a:pt x="202" y="113"/>
                        <a:pt x="202" y="113"/>
                        <a:pt x="202" y="113"/>
                      </a:cubicBezTo>
                      <a:lnTo>
                        <a:pt x="202" y="159"/>
                      </a:lnTo>
                      <a:close/>
                      <a:moveTo>
                        <a:pt x="195" y="120"/>
                      </a:moveTo>
                      <a:cubicBezTo>
                        <a:pt x="164" y="120"/>
                        <a:pt x="164" y="120"/>
                        <a:pt x="164" y="120"/>
                      </a:cubicBezTo>
                      <a:cubicBezTo>
                        <a:pt x="164" y="151"/>
                        <a:pt x="164" y="151"/>
                        <a:pt x="164" y="151"/>
                      </a:cubicBezTo>
                      <a:cubicBezTo>
                        <a:pt x="195" y="151"/>
                        <a:pt x="195" y="151"/>
                        <a:pt x="195" y="151"/>
                      </a:cubicBezTo>
                      <a:lnTo>
                        <a:pt x="195" y="120"/>
                      </a:lnTo>
                      <a:close/>
                      <a:moveTo>
                        <a:pt x="102" y="185"/>
                      </a:moveTo>
                      <a:cubicBezTo>
                        <a:pt x="70" y="260"/>
                        <a:pt x="70" y="260"/>
                        <a:pt x="70" y="260"/>
                      </a:cubicBezTo>
                      <a:cubicBezTo>
                        <a:pt x="87" y="260"/>
                        <a:pt x="87" y="260"/>
                        <a:pt x="87" y="260"/>
                      </a:cubicBezTo>
                      <a:cubicBezTo>
                        <a:pt x="93" y="243"/>
                        <a:pt x="93" y="243"/>
                        <a:pt x="93" y="243"/>
                      </a:cubicBezTo>
                      <a:cubicBezTo>
                        <a:pt x="125" y="243"/>
                        <a:pt x="125" y="243"/>
                        <a:pt x="125" y="243"/>
                      </a:cubicBezTo>
                      <a:cubicBezTo>
                        <a:pt x="131" y="260"/>
                        <a:pt x="131" y="260"/>
                        <a:pt x="131" y="260"/>
                      </a:cubicBezTo>
                      <a:cubicBezTo>
                        <a:pt x="148" y="260"/>
                        <a:pt x="148" y="260"/>
                        <a:pt x="148" y="260"/>
                      </a:cubicBezTo>
                      <a:cubicBezTo>
                        <a:pt x="117" y="185"/>
                        <a:pt x="117" y="185"/>
                        <a:pt x="117" y="185"/>
                      </a:cubicBezTo>
                      <a:lnTo>
                        <a:pt x="102" y="185"/>
                      </a:lnTo>
                      <a:close/>
                      <a:moveTo>
                        <a:pt x="99" y="229"/>
                      </a:moveTo>
                      <a:cubicBezTo>
                        <a:pt x="109" y="205"/>
                        <a:pt x="109" y="205"/>
                        <a:pt x="109" y="205"/>
                      </a:cubicBezTo>
                      <a:cubicBezTo>
                        <a:pt x="119" y="229"/>
                        <a:pt x="119" y="229"/>
                        <a:pt x="119" y="229"/>
                      </a:cubicBezTo>
                      <a:lnTo>
                        <a:pt x="99" y="229"/>
                      </a:lnTo>
                      <a:close/>
                      <a:moveTo>
                        <a:pt x="274" y="105"/>
                      </a:moveTo>
                      <a:cubicBezTo>
                        <a:pt x="221" y="105"/>
                        <a:pt x="221" y="105"/>
                        <a:pt x="221" y="105"/>
                      </a:cubicBezTo>
                      <a:cubicBezTo>
                        <a:pt x="221" y="166"/>
                        <a:pt x="221" y="166"/>
                        <a:pt x="221" y="166"/>
                      </a:cubicBezTo>
                      <a:cubicBezTo>
                        <a:pt x="291" y="166"/>
                        <a:pt x="291" y="166"/>
                        <a:pt x="291" y="166"/>
                      </a:cubicBezTo>
                      <a:cubicBezTo>
                        <a:pt x="291" y="122"/>
                        <a:pt x="291" y="122"/>
                        <a:pt x="291" y="122"/>
                      </a:cubicBezTo>
                      <a:cubicBezTo>
                        <a:pt x="291" y="113"/>
                        <a:pt x="284" y="105"/>
                        <a:pt x="274" y="105"/>
                      </a:cubicBezTo>
                      <a:close/>
                      <a:moveTo>
                        <a:pt x="279" y="159"/>
                      </a:moveTo>
                      <a:cubicBezTo>
                        <a:pt x="233" y="159"/>
                        <a:pt x="233" y="159"/>
                        <a:pt x="233" y="159"/>
                      </a:cubicBezTo>
                      <a:cubicBezTo>
                        <a:pt x="233" y="113"/>
                        <a:pt x="233" y="113"/>
                        <a:pt x="233" y="113"/>
                      </a:cubicBezTo>
                      <a:cubicBezTo>
                        <a:pt x="279" y="113"/>
                        <a:pt x="279" y="113"/>
                        <a:pt x="279" y="113"/>
                      </a:cubicBezTo>
                      <a:lnTo>
                        <a:pt x="279" y="159"/>
                      </a:lnTo>
                      <a:close/>
                      <a:moveTo>
                        <a:pt x="239" y="125"/>
                      </a:moveTo>
                      <a:cubicBezTo>
                        <a:pt x="239" y="147"/>
                        <a:pt x="239" y="147"/>
                        <a:pt x="239" y="147"/>
                      </a:cubicBezTo>
                      <a:cubicBezTo>
                        <a:pt x="250" y="136"/>
                        <a:pt x="250" y="136"/>
                        <a:pt x="250" y="136"/>
                      </a:cubicBezTo>
                      <a:lnTo>
                        <a:pt x="239" y="125"/>
                      </a:lnTo>
                      <a:close/>
                      <a:moveTo>
                        <a:pt x="267" y="119"/>
                      </a:moveTo>
                      <a:cubicBezTo>
                        <a:pt x="245" y="119"/>
                        <a:pt x="245" y="119"/>
                        <a:pt x="245" y="119"/>
                      </a:cubicBezTo>
                      <a:cubicBezTo>
                        <a:pt x="256" y="130"/>
                        <a:pt x="256" y="130"/>
                        <a:pt x="256" y="130"/>
                      </a:cubicBezTo>
                      <a:lnTo>
                        <a:pt x="267" y="119"/>
                      </a:lnTo>
                      <a:close/>
                      <a:moveTo>
                        <a:pt x="211" y="193"/>
                      </a:moveTo>
                      <a:cubicBezTo>
                        <a:pt x="208" y="191"/>
                        <a:pt x="205" y="189"/>
                        <a:pt x="202" y="188"/>
                      </a:cubicBezTo>
                      <a:cubicBezTo>
                        <a:pt x="198" y="187"/>
                        <a:pt x="194" y="186"/>
                        <a:pt x="190" y="186"/>
                      </a:cubicBezTo>
                      <a:cubicBezTo>
                        <a:pt x="160" y="186"/>
                        <a:pt x="160" y="186"/>
                        <a:pt x="160" y="186"/>
                      </a:cubicBezTo>
                      <a:cubicBezTo>
                        <a:pt x="160" y="260"/>
                        <a:pt x="160" y="260"/>
                        <a:pt x="160" y="260"/>
                      </a:cubicBezTo>
                      <a:cubicBezTo>
                        <a:pt x="176" y="260"/>
                        <a:pt x="176" y="260"/>
                        <a:pt x="176" y="260"/>
                      </a:cubicBezTo>
                      <a:cubicBezTo>
                        <a:pt x="176" y="238"/>
                        <a:pt x="176" y="238"/>
                        <a:pt x="176" y="238"/>
                      </a:cubicBezTo>
                      <a:cubicBezTo>
                        <a:pt x="188" y="238"/>
                        <a:pt x="188" y="238"/>
                        <a:pt x="188" y="238"/>
                      </a:cubicBezTo>
                      <a:cubicBezTo>
                        <a:pt x="193" y="238"/>
                        <a:pt x="196" y="237"/>
                        <a:pt x="200" y="236"/>
                      </a:cubicBezTo>
                      <a:cubicBezTo>
                        <a:pt x="204" y="235"/>
                        <a:pt x="207" y="233"/>
                        <a:pt x="210" y="231"/>
                      </a:cubicBezTo>
                      <a:cubicBezTo>
                        <a:pt x="212" y="229"/>
                        <a:pt x="214" y="226"/>
                        <a:pt x="216" y="223"/>
                      </a:cubicBezTo>
                      <a:cubicBezTo>
                        <a:pt x="217" y="220"/>
                        <a:pt x="218" y="216"/>
                        <a:pt x="218" y="212"/>
                      </a:cubicBezTo>
                      <a:cubicBezTo>
                        <a:pt x="218" y="211"/>
                        <a:pt x="218" y="211"/>
                        <a:pt x="218" y="211"/>
                      </a:cubicBezTo>
                      <a:cubicBezTo>
                        <a:pt x="218" y="208"/>
                        <a:pt x="218" y="204"/>
                        <a:pt x="216" y="201"/>
                      </a:cubicBezTo>
                      <a:cubicBezTo>
                        <a:pt x="215" y="198"/>
                        <a:pt x="213" y="195"/>
                        <a:pt x="211" y="193"/>
                      </a:cubicBezTo>
                      <a:close/>
                      <a:moveTo>
                        <a:pt x="202" y="212"/>
                      </a:moveTo>
                      <a:cubicBezTo>
                        <a:pt x="202" y="215"/>
                        <a:pt x="201" y="218"/>
                        <a:pt x="198" y="220"/>
                      </a:cubicBezTo>
                      <a:cubicBezTo>
                        <a:pt x="196" y="222"/>
                        <a:pt x="193" y="223"/>
                        <a:pt x="189" y="223"/>
                      </a:cubicBezTo>
                      <a:cubicBezTo>
                        <a:pt x="176" y="223"/>
                        <a:pt x="176" y="223"/>
                        <a:pt x="176" y="223"/>
                      </a:cubicBezTo>
                      <a:cubicBezTo>
                        <a:pt x="176" y="201"/>
                        <a:pt x="176" y="201"/>
                        <a:pt x="176" y="201"/>
                      </a:cubicBezTo>
                      <a:cubicBezTo>
                        <a:pt x="189" y="201"/>
                        <a:pt x="189" y="201"/>
                        <a:pt x="189" y="201"/>
                      </a:cubicBezTo>
                      <a:cubicBezTo>
                        <a:pt x="193" y="201"/>
                        <a:pt x="196" y="202"/>
                        <a:pt x="198" y="203"/>
                      </a:cubicBezTo>
                      <a:cubicBezTo>
                        <a:pt x="201" y="205"/>
                        <a:pt x="202" y="208"/>
                        <a:pt x="202" y="212"/>
                      </a:cubicBezTo>
                      <a:close/>
                      <a:moveTo>
                        <a:pt x="181" y="0"/>
                      </a:moveTo>
                      <a:cubicBezTo>
                        <a:pt x="81" y="0"/>
                        <a:pt x="0" y="81"/>
                        <a:pt x="0" y="181"/>
                      </a:cubicBezTo>
                      <a:cubicBezTo>
                        <a:pt x="0" y="281"/>
                        <a:pt x="81" y="362"/>
                        <a:pt x="181" y="362"/>
                      </a:cubicBezTo>
                      <a:cubicBezTo>
                        <a:pt x="281" y="362"/>
                        <a:pt x="362" y="281"/>
                        <a:pt x="362" y="181"/>
                      </a:cubicBezTo>
                      <a:cubicBezTo>
                        <a:pt x="362" y="81"/>
                        <a:pt x="281" y="0"/>
                        <a:pt x="181" y="0"/>
                      </a:cubicBezTo>
                      <a:close/>
                      <a:moveTo>
                        <a:pt x="181" y="338"/>
                      </a:moveTo>
                      <a:cubicBezTo>
                        <a:pt x="94" y="338"/>
                        <a:pt x="24" y="268"/>
                        <a:pt x="24" y="181"/>
                      </a:cubicBezTo>
                      <a:cubicBezTo>
                        <a:pt x="24" y="95"/>
                        <a:pt x="94" y="24"/>
                        <a:pt x="181" y="24"/>
                      </a:cubicBezTo>
                      <a:cubicBezTo>
                        <a:pt x="268" y="24"/>
                        <a:pt x="338" y="95"/>
                        <a:pt x="338" y="181"/>
                      </a:cubicBezTo>
                      <a:cubicBezTo>
                        <a:pt x="338" y="268"/>
                        <a:pt x="268" y="338"/>
                        <a:pt x="181" y="338"/>
                      </a:cubicBezTo>
                      <a:close/>
                      <a:moveTo>
                        <a:pt x="273" y="147"/>
                      </a:moveTo>
                      <a:cubicBezTo>
                        <a:pt x="273" y="124"/>
                        <a:pt x="273" y="124"/>
                        <a:pt x="273" y="124"/>
                      </a:cubicBezTo>
                      <a:cubicBezTo>
                        <a:pt x="261" y="136"/>
                        <a:pt x="261" y="136"/>
                        <a:pt x="261" y="136"/>
                      </a:cubicBezTo>
                      <a:lnTo>
                        <a:pt x="273" y="147"/>
                      </a:lnTo>
                      <a:close/>
                      <a:moveTo>
                        <a:pt x="245" y="152"/>
                      </a:moveTo>
                      <a:cubicBezTo>
                        <a:pt x="267" y="152"/>
                        <a:pt x="267" y="152"/>
                        <a:pt x="267" y="152"/>
                      </a:cubicBezTo>
                      <a:cubicBezTo>
                        <a:pt x="256" y="141"/>
                        <a:pt x="256" y="141"/>
                        <a:pt x="256" y="141"/>
                      </a:cubicBezTo>
                      <a:lnTo>
                        <a:pt x="245" y="152"/>
                      </a:lnTo>
                      <a:close/>
                      <a:moveTo>
                        <a:pt x="281" y="193"/>
                      </a:moveTo>
                      <a:cubicBezTo>
                        <a:pt x="279" y="191"/>
                        <a:pt x="276" y="189"/>
                        <a:pt x="272" y="188"/>
                      </a:cubicBezTo>
                      <a:cubicBezTo>
                        <a:pt x="269" y="187"/>
                        <a:pt x="265" y="186"/>
                        <a:pt x="260" y="186"/>
                      </a:cubicBezTo>
                      <a:cubicBezTo>
                        <a:pt x="230" y="186"/>
                        <a:pt x="230" y="186"/>
                        <a:pt x="230" y="186"/>
                      </a:cubicBezTo>
                      <a:cubicBezTo>
                        <a:pt x="230" y="260"/>
                        <a:pt x="230" y="260"/>
                        <a:pt x="230" y="260"/>
                      </a:cubicBezTo>
                      <a:cubicBezTo>
                        <a:pt x="246" y="260"/>
                        <a:pt x="246" y="260"/>
                        <a:pt x="246" y="260"/>
                      </a:cubicBezTo>
                      <a:cubicBezTo>
                        <a:pt x="246" y="238"/>
                        <a:pt x="246" y="238"/>
                        <a:pt x="246" y="238"/>
                      </a:cubicBezTo>
                      <a:cubicBezTo>
                        <a:pt x="259" y="238"/>
                        <a:pt x="259" y="238"/>
                        <a:pt x="259" y="238"/>
                      </a:cubicBezTo>
                      <a:cubicBezTo>
                        <a:pt x="263" y="238"/>
                        <a:pt x="267" y="237"/>
                        <a:pt x="270" y="236"/>
                      </a:cubicBezTo>
                      <a:cubicBezTo>
                        <a:pt x="274" y="235"/>
                        <a:pt x="277" y="233"/>
                        <a:pt x="280" y="231"/>
                      </a:cubicBezTo>
                      <a:cubicBezTo>
                        <a:pt x="283" y="229"/>
                        <a:pt x="285" y="226"/>
                        <a:pt x="286" y="223"/>
                      </a:cubicBezTo>
                      <a:cubicBezTo>
                        <a:pt x="288" y="220"/>
                        <a:pt x="289" y="216"/>
                        <a:pt x="289" y="212"/>
                      </a:cubicBezTo>
                      <a:cubicBezTo>
                        <a:pt x="289" y="211"/>
                        <a:pt x="289" y="211"/>
                        <a:pt x="289" y="211"/>
                      </a:cubicBezTo>
                      <a:cubicBezTo>
                        <a:pt x="289" y="208"/>
                        <a:pt x="288" y="204"/>
                        <a:pt x="287" y="201"/>
                      </a:cubicBezTo>
                      <a:cubicBezTo>
                        <a:pt x="285" y="198"/>
                        <a:pt x="284" y="195"/>
                        <a:pt x="281" y="193"/>
                      </a:cubicBezTo>
                      <a:close/>
                      <a:moveTo>
                        <a:pt x="272" y="212"/>
                      </a:moveTo>
                      <a:cubicBezTo>
                        <a:pt x="272" y="215"/>
                        <a:pt x="271" y="218"/>
                        <a:pt x="269" y="220"/>
                      </a:cubicBezTo>
                      <a:cubicBezTo>
                        <a:pt x="267" y="222"/>
                        <a:pt x="263" y="223"/>
                        <a:pt x="259" y="223"/>
                      </a:cubicBezTo>
                      <a:cubicBezTo>
                        <a:pt x="246" y="223"/>
                        <a:pt x="246" y="223"/>
                        <a:pt x="246" y="223"/>
                      </a:cubicBezTo>
                      <a:cubicBezTo>
                        <a:pt x="246" y="201"/>
                        <a:pt x="246" y="201"/>
                        <a:pt x="246" y="201"/>
                      </a:cubicBezTo>
                      <a:cubicBezTo>
                        <a:pt x="259" y="201"/>
                        <a:pt x="259" y="201"/>
                        <a:pt x="259" y="201"/>
                      </a:cubicBezTo>
                      <a:cubicBezTo>
                        <a:pt x="263" y="201"/>
                        <a:pt x="266" y="202"/>
                        <a:pt x="269" y="203"/>
                      </a:cubicBezTo>
                      <a:cubicBezTo>
                        <a:pt x="271" y="205"/>
                        <a:pt x="272" y="208"/>
                        <a:pt x="272" y="212"/>
                      </a:cubicBezTo>
                      <a:close/>
                    </a:path>
                  </a:pathLst>
                </a:custGeom>
                <a:solidFill>
                  <a:srgbClr val="FFFFFF"/>
                </a:solidFill>
                <a:ln w="25400" cap="flat">
                  <a:noFill/>
                  <a:round/>
                  <a:headEnd type="none" w="med" len="med"/>
                  <a:tailEnd type="none" w="med" len="med"/>
                </a:ln>
                <a:effectLst/>
              </p:spPr>
              <p:txBody>
                <a:bodyPr lIns="0" tIns="0" rIns="0" bIns="0"/>
                <a:lstStyle>
                  <a:defPPr>
                    <a:defRPr lang="en-US"/>
                  </a:defPPr>
                  <a:lvl1pPr marL="0" algn="l" defTabSz="455936" rtl="0" eaLnBrk="1" latinLnBrk="0" hangingPunct="1">
                    <a:defRPr sz="1800" kern="1200">
                      <a:solidFill>
                        <a:schemeClr val="tx1"/>
                      </a:solidFill>
                      <a:latin typeface="+mn-lt"/>
                      <a:ea typeface="+mn-ea"/>
                      <a:cs typeface="+mn-cs"/>
                    </a:defRPr>
                  </a:lvl1pPr>
                  <a:lvl2pPr marL="455936" algn="l" defTabSz="455936" rtl="0" eaLnBrk="1" latinLnBrk="0" hangingPunct="1">
                    <a:defRPr sz="1800" kern="1200">
                      <a:solidFill>
                        <a:schemeClr val="tx1"/>
                      </a:solidFill>
                      <a:latin typeface="+mn-lt"/>
                      <a:ea typeface="+mn-ea"/>
                      <a:cs typeface="+mn-cs"/>
                    </a:defRPr>
                  </a:lvl2pPr>
                  <a:lvl3pPr marL="911879" algn="l" defTabSz="455936" rtl="0" eaLnBrk="1" latinLnBrk="0" hangingPunct="1">
                    <a:defRPr sz="1800" kern="1200">
                      <a:solidFill>
                        <a:schemeClr val="tx1"/>
                      </a:solidFill>
                      <a:latin typeface="+mn-lt"/>
                      <a:ea typeface="+mn-ea"/>
                      <a:cs typeface="+mn-cs"/>
                    </a:defRPr>
                  </a:lvl3pPr>
                  <a:lvl4pPr marL="1367816" algn="l" defTabSz="455936" rtl="0" eaLnBrk="1" latinLnBrk="0" hangingPunct="1">
                    <a:defRPr sz="1800" kern="1200">
                      <a:solidFill>
                        <a:schemeClr val="tx1"/>
                      </a:solidFill>
                      <a:latin typeface="+mn-lt"/>
                      <a:ea typeface="+mn-ea"/>
                      <a:cs typeface="+mn-cs"/>
                    </a:defRPr>
                  </a:lvl4pPr>
                  <a:lvl5pPr marL="1823755" algn="l" defTabSz="455936" rtl="0" eaLnBrk="1" latinLnBrk="0" hangingPunct="1">
                    <a:defRPr sz="1800" kern="1200">
                      <a:solidFill>
                        <a:schemeClr val="tx1"/>
                      </a:solidFill>
                      <a:latin typeface="+mn-lt"/>
                      <a:ea typeface="+mn-ea"/>
                      <a:cs typeface="+mn-cs"/>
                    </a:defRPr>
                  </a:lvl5pPr>
                  <a:lvl6pPr marL="2279683" algn="l" defTabSz="455936" rtl="0" eaLnBrk="1" latinLnBrk="0" hangingPunct="1">
                    <a:defRPr sz="1800" kern="1200">
                      <a:solidFill>
                        <a:schemeClr val="tx1"/>
                      </a:solidFill>
                      <a:latin typeface="+mn-lt"/>
                      <a:ea typeface="+mn-ea"/>
                      <a:cs typeface="+mn-cs"/>
                    </a:defRPr>
                  </a:lvl6pPr>
                  <a:lvl7pPr marL="2735624" algn="l" defTabSz="455936" rtl="0" eaLnBrk="1" latinLnBrk="0" hangingPunct="1">
                    <a:defRPr sz="1800" kern="1200">
                      <a:solidFill>
                        <a:schemeClr val="tx1"/>
                      </a:solidFill>
                      <a:latin typeface="+mn-lt"/>
                      <a:ea typeface="+mn-ea"/>
                      <a:cs typeface="+mn-cs"/>
                    </a:defRPr>
                  </a:lvl7pPr>
                  <a:lvl8pPr marL="3191556" algn="l" defTabSz="455936" rtl="0" eaLnBrk="1" latinLnBrk="0" hangingPunct="1">
                    <a:defRPr sz="1800" kern="1200">
                      <a:solidFill>
                        <a:schemeClr val="tx1"/>
                      </a:solidFill>
                      <a:latin typeface="+mn-lt"/>
                      <a:ea typeface="+mn-ea"/>
                      <a:cs typeface="+mn-cs"/>
                    </a:defRPr>
                  </a:lvl8pPr>
                  <a:lvl9pPr marL="3647484" algn="l" defTabSz="455936" rtl="0" eaLnBrk="1" latinLnBrk="0" hangingPunct="1">
                    <a:defRPr sz="1800" kern="1200">
                      <a:solidFill>
                        <a:schemeClr val="tx1"/>
                      </a:solidFill>
                      <a:latin typeface="+mn-lt"/>
                      <a:ea typeface="+mn-ea"/>
                      <a:cs typeface="+mn-cs"/>
                    </a:defRPr>
                  </a:lvl9pPr>
                </a:lstStyle>
                <a:p>
                  <a:pPr defTabSz="456140" eaLnBrk="0" hangingPunct="0">
                    <a:lnSpc>
                      <a:spcPct val="90000"/>
                    </a:lnSpc>
                    <a:defRPr/>
                  </a:pPr>
                  <a:endParaRPr lang="en-US" sz="1300" kern="0" dirty="0">
                    <a:solidFill>
                      <a:srgbClr val="00B0F0"/>
                    </a:solidFill>
                  </a:endParaRPr>
                </a:p>
              </p:txBody>
            </p:sp>
          </p:grpSp>
          <p:grpSp>
            <p:nvGrpSpPr>
              <p:cNvPr id="166" name="Group 165"/>
              <p:cNvGrpSpPr/>
              <p:nvPr/>
            </p:nvGrpSpPr>
            <p:grpSpPr>
              <a:xfrm>
                <a:off x="2922259" y="3532627"/>
                <a:ext cx="610629" cy="610788"/>
                <a:chOff x="7620167" y="2822849"/>
                <a:chExt cx="457972" cy="458091"/>
              </a:xfrm>
            </p:grpSpPr>
            <p:sp>
              <p:nvSpPr>
                <p:cNvPr id="167" name="Oval 166"/>
                <p:cNvSpPr/>
                <p:nvPr/>
              </p:nvSpPr>
              <p:spPr>
                <a:xfrm>
                  <a:off x="7620167" y="2822849"/>
                  <a:ext cx="457972" cy="458091"/>
                </a:xfrm>
                <a:prstGeom prst="ellipse">
                  <a:avLst/>
                </a:prstGeom>
                <a:solidFill>
                  <a:schemeClr val="accent1">
                    <a:lumMod val="5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82"/>
                  <a:endParaRPr lang="en-US" sz="1300" dirty="0">
                    <a:solidFill>
                      <a:srgbClr val="FFFFFF"/>
                    </a:solidFill>
                  </a:endParaRPr>
                </a:p>
              </p:txBody>
            </p:sp>
            <p:sp>
              <p:nvSpPr>
                <p:cNvPr id="168" name="Freeform 167"/>
                <p:cNvSpPr>
                  <a:spLocks noEditPoints="1"/>
                </p:cNvSpPr>
                <p:nvPr/>
              </p:nvSpPr>
              <p:spPr bwMode="auto">
                <a:xfrm>
                  <a:off x="7665000" y="2864671"/>
                  <a:ext cx="376276" cy="375338"/>
                </a:xfrm>
                <a:custGeom>
                  <a:avLst/>
                  <a:gdLst/>
                  <a:ahLst/>
                  <a:cxnLst>
                    <a:cxn ang="0">
                      <a:pos x="86" y="105"/>
                    </a:cxn>
                    <a:cxn ang="0">
                      <a:pos x="68" y="166"/>
                    </a:cxn>
                    <a:cxn ang="0">
                      <a:pos x="138" y="105"/>
                    </a:cxn>
                    <a:cxn ang="0">
                      <a:pos x="80" y="159"/>
                    </a:cxn>
                    <a:cxn ang="0">
                      <a:pos x="126" y="151"/>
                    </a:cxn>
                    <a:cxn ang="0">
                      <a:pos x="215" y="105"/>
                    </a:cxn>
                    <a:cxn ang="0">
                      <a:pos x="144" y="166"/>
                    </a:cxn>
                    <a:cxn ang="0">
                      <a:pos x="215" y="105"/>
                    </a:cxn>
                    <a:cxn ang="0">
                      <a:pos x="157" y="159"/>
                    </a:cxn>
                    <a:cxn ang="0">
                      <a:pos x="202" y="113"/>
                    </a:cxn>
                    <a:cxn ang="0">
                      <a:pos x="195" y="120"/>
                    </a:cxn>
                    <a:cxn ang="0">
                      <a:pos x="164" y="151"/>
                    </a:cxn>
                    <a:cxn ang="0">
                      <a:pos x="195" y="120"/>
                    </a:cxn>
                    <a:cxn ang="0">
                      <a:pos x="70" y="260"/>
                    </a:cxn>
                    <a:cxn ang="0">
                      <a:pos x="93" y="243"/>
                    </a:cxn>
                    <a:cxn ang="0">
                      <a:pos x="131" y="260"/>
                    </a:cxn>
                    <a:cxn ang="0">
                      <a:pos x="117" y="185"/>
                    </a:cxn>
                    <a:cxn ang="0">
                      <a:pos x="99" y="229"/>
                    </a:cxn>
                    <a:cxn ang="0">
                      <a:pos x="119" y="229"/>
                    </a:cxn>
                    <a:cxn ang="0">
                      <a:pos x="274" y="105"/>
                    </a:cxn>
                    <a:cxn ang="0">
                      <a:pos x="221" y="166"/>
                    </a:cxn>
                    <a:cxn ang="0">
                      <a:pos x="291" y="122"/>
                    </a:cxn>
                    <a:cxn ang="0">
                      <a:pos x="279" y="159"/>
                    </a:cxn>
                    <a:cxn ang="0">
                      <a:pos x="233" y="113"/>
                    </a:cxn>
                    <a:cxn ang="0">
                      <a:pos x="279" y="159"/>
                    </a:cxn>
                    <a:cxn ang="0">
                      <a:pos x="239" y="147"/>
                    </a:cxn>
                    <a:cxn ang="0">
                      <a:pos x="239" y="125"/>
                    </a:cxn>
                    <a:cxn ang="0">
                      <a:pos x="245" y="119"/>
                    </a:cxn>
                    <a:cxn ang="0">
                      <a:pos x="267" y="119"/>
                    </a:cxn>
                    <a:cxn ang="0">
                      <a:pos x="202" y="188"/>
                    </a:cxn>
                    <a:cxn ang="0">
                      <a:pos x="160" y="186"/>
                    </a:cxn>
                    <a:cxn ang="0">
                      <a:pos x="176" y="260"/>
                    </a:cxn>
                    <a:cxn ang="0">
                      <a:pos x="188" y="238"/>
                    </a:cxn>
                    <a:cxn ang="0">
                      <a:pos x="210" y="231"/>
                    </a:cxn>
                    <a:cxn ang="0">
                      <a:pos x="218" y="212"/>
                    </a:cxn>
                    <a:cxn ang="0">
                      <a:pos x="216" y="201"/>
                    </a:cxn>
                    <a:cxn ang="0">
                      <a:pos x="202" y="212"/>
                    </a:cxn>
                    <a:cxn ang="0">
                      <a:pos x="189" y="223"/>
                    </a:cxn>
                    <a:cxn ang="0">
                      <a:pos x="176" y="201"/>
                    </a:cxn>
                    <a:cxn ang="0">
                      <a:pos x="198" y="203"/>
                    </a:cxn>
                    <a:cxn ang="0">
                      <a:pos x="181" y="0"/>
                    </a:cxn>
                    <a:cxn ang="0">
                      <a:pos x="181" y="362"/>
                    </a:cxn>
                    <a:cxn ang="0">
                      <a:pos x="181" y="0"/>
                    </a:cxn>
                    <a:cxn ang="0">
                      <a:pos x="24" y="181"/>
                    </a:cxn>
                    <a:cxn ang="0">
                      <a:pos x="338" y="181"/>
                    </a:cxn>
                    <a:cxn ang="0">
                      <a:pos x="273" y="147"/>
                    </a:cxn>
                    <a:cxn ang="0">
                      <a:pos x="261" y="136"/>
                    </a:cxn>
                    <a:cxn ang="0">
                      <a:pos x="245" y="152"/>
                    </a:cxn>
                    <a:cxn ang="0">
                      <a:pos x="256" y="141"/>
                    </a:cxn>
                    <a:cxn ang="0">
                      <a:pos x="281" y="193"/>
                    </a:cxn>
                    <a:cxn ang="0">
                      <a:pos x="260" y="186"/>
                    </a:cxn>
                    <a:cxn ang="0">
                      <a:pos x="230" y="260"/>
                    </a:cxn>
                    <a:cxn ang="0">
                      <a:pos x="246" y="238"/>
                    </a:cxn>
                    <a:cxn ang="0">
                      <a:pos x="270" y="236"/>
                    </a:cxn>
                    <a:cxn ang="0">
                      <a:pos x="286" y="223"/>
                    </a:cxn>
                    <a:cxn ang="0">
                      <a:pos x="289" y="211"/>
                    </a:cxn>
                    <a:cxn ang="0">
                      <a:pos x="281" y="193"/>
                    </a:cxn>
                    <a:cxn ang="0">
                      <a:pos x="269" y="220"/>
                    </a:cxn>
                    <a:cxn ang="0">
                      <a:pos x="246" y="223"/>
                    </a:cxn>
                    <a:cxn ang="0">
                      <a:pos x="259" y="201"/>
                    </a:cxn>
                    <a:cxn ang="0">
                      <a:pos x="272" y="212"/>
                    </a:cxn>
                  </a:cxnLst>
                  <a:rect l="0" t="0" r="r" b="b"/>
                  <a:pathLst>
                    <a:path w="362" h="362">
                      <a:moveTo>
                        <a:pt x="138" y="105"/>
                      </a:moveTo>
                      <a:cubicBezTo>
                        <a:pt x="86" y="105"/>
                        <a:pt x="86" y="105"/>
                        <a:pt x="86" y="105"/>
                      </a:cubicBezTo>
                      <a:cubicBezTo>
                        <a:pt x="76" y="105"/>
                        <a:pt x="68" y="113"/>
                        <a:pt x="68" y="122"/>
                      </a:cubicBezTo>
                      <a:cubicBezTo>
                        <a:pt x="68" y="166"/>
                        <a:pt x="68" y="166"/>
                        <a:pt x="68" y="166"/>
                      </a:cubicBezTo>
                      <a:cubicBezTo>
                        <a:pt x="138" y="166"/>
                        <a:pt x="138" y="166"/>
                        <a:pt x="138" y="166"/>
                      </a:cubicBezTo>
                      <a:lnTo>
                        <a:pt x="138" y="105"/>
                      </a:lnTo>
                      <a:close/>
                      <a:moveTo>
                        <a:pt x="126" y="159"/>
                      </a:moveTo>
                      <a:cubicBezTo>
                        <a:pt x="80" y="159"/>
                        <a:pt x="80" y="159"/>
                        <a:pt x="80" y="159"/>
                      </a:cubicBezTo>
                      <a:cubicBezTo>
                        <a:pt x="80" y="151"/>
                        <a:pt x="80" y="151"/>
                        <a:pt x="80" y="151"/>
                      </a:cubicBezTo>
                      <a:cubicBezTo>
                        <a:pt x="126" y="151"/>
                        <a:pt x="126" y="151"/>
                        <a:pt x="126" y="151"/>
                      </a:cubicBezTo>
                      <a:lnTo>
                        <a:pt x="126" y="159"/>
                      </a:lnTo>
                      <a:close/>
                      <a:moveTo>
                        <a:pt x="215" y="105"/>
                      </a:moveTo>
                      <a:cubicBezTo>
                        <a:pt x="144" y="105"/>
                        <a:pt x="144" y="105"/>
                        <a:pt x="144" y="105"/>
                      </a:cubicBezTo>
                      <a:cubicBezTo>
                        <a:pt x="144" y="166"/>
                        <a:pt x="144" y="166"/>
                        <a:pt x="144" y="166"/>
                      </a:cubicBezTo>
                      <a:cubicBezTo>
                        <a:pt x="215" y="166"/>
                        <a:pt x="215" y="166"/>
                        <a:pt x="215" y="166"/>
                      </a:cubicBezTo>
                      <a:lnTo>
                        <a:pt x="215" y="105"/>
                      </a:lnTo>
                      <a:close/>
                      <a:moveTo>
                        <a:pt x="202" y="159"/>
                      </a:moveTo>
                      <a:cubicBezTo>
                        <a:pt x="157" y="159"/>
                        <a:pt x="157" y="159"/>
                        <a:pt x="157" y="159"/>
                      </a:cubicBezTo>
                      <a:cubicBezTo>
                        <a:pt x="157" y="113"/>
                        <a:pt x="157" y="113"/>
                        <a:pt x="157" y="113"/>
                      </a:cubicBezTo>
                      <a:cubicBezTo>
                        <a:pt x="202" y="113"/>
                        <a:pt x="202" y="113"/>
                        <a:pt x="202" y="113"/>
                      </a:cubicBezTo>
                      <a:lnTo>
                        <a:pt x="202" y="159"/>
                      </a:lnTo>
                      <a:close/>
                      <a:moveTo>
                        <a:pt x="195" y="120"/>
                      </a:moveTo>
                      <a:cubicBezTo>
                        <a:pt x="164" y="120"/>
                        <a:pt x="164" y="120"/>
                        <a:pt x="164" y="120"/>
                      </a:cubicBezTo>
                      <a:cubicBezTo>
                        <a:pt x="164" y="151"/>
                        <a:pt x="164" y="151"/>
                        <a:pt x="164" y="151"/>
                      </a:cubicBezTo>
                      <a:cubicBezTo>
                        <a:pt x="195" y="151"/>
                        <a:pt x="195" y="151"/>
                        <a:pt x="195" y="151"/>
                      </a:cubicBezTo>
                      <a:lnTo>
                        <a:pt x="195" y="120"/>
                      </a:lnTo>
                      <a:close/>
                      <a:moveTo>
                        <a:pt x="102" y="185"/>
                      </a:moveTo>
                      <a:cubicBezTo>
                        <a:pt x="70" y="260"/>
                        <a:pt x="70" y="260"/>
                        <a:pt x="70" y="260"/>
                      </a:cubicBezTo>
                      <a:cubicBezTo>
                        <a:pt x="87" y="260"/>
                        <a:pt x="87" y="260"/>
                        <a:pt x="87" y="260"/>
                      </a:cubicBezTo>
                      <a:cubicBezTo>
                        <a:pt x="93" y="243"/>
                        <a:pt x="93" y="243"/>
                        <a:pt x="93" y="243"/>
                      </a:cubicBezTo>
                      <a:cubicBezTo>
                        <a:pt x="125" y="243"/>
                        <a:pt x="125" y="243"/>
                        <a:pt x="125" y="243"/>
                      </a:cubicBezTo>
                      <a:cubicBezTo>
                        <a:pt x="131" y="260"/>
                        <a:pt x="131" y="260"/>
                        <a:pt x="131" y="260"/>
                      </a:cubicBezTo>
                      <a:cubicBezTo>
                        <a:pt x="148" y="260"/>
                        <a:pt x="148" y="260"/>
                        <a:pt x="148" y="260"/>
                      </a:cubicBezTo>
                      <a:cubicBezTo>
                        <a:pt x="117" y="185"/>
                        <a:pt x="117" y="185"/>
                        <a:pt x="117" y="185"/>
                      </a:cubicBezTo>
                      <a:lnTo>
                        <a:pt x="102" y="185"/>
                      </a:lnTo>
                      <a:close/>
                      <a:moveTo>
                        <a:pt x="99" y="229"/>
                      </a:moveTo>
                      <a:cubicBezTo>
                        <a:pt x="109" y="205"/>
                        <a:pt x="109" y="205"/>
                        <a:pt x="109" y="205"/>
                      </a:cubicBezTo>
                      <a:cubicBezTo>
                        <a:pt x="119" y="229"/>
                        <a:pt x="119" y="229"/>
                        <a:pt x="119" y="229"/>
                      </a:cubicBezTo>
                      <a:lnTo>
                        <a:pt x="99" y="229"/>
                      </a:lnTo>
                      <a:close/>
                      <a:moveTo>
                        <a:pt x="274" y="105"/>
                      </a:moveTo>
                      <a:cubicBezTo>
                        <a:pt x="221" y="105"/>
                        <a:pt x="221" y="105"/>
                        <a:pt x="221" y="105"/>
                      </a:cubicBezTo>
                      <a:cubicBezTo>
                        <a:pt x="221" y="166"/>
                        <a:pt x="221" y="166"/>
                        <a:pt x="221" y="166"/>
                      </a:cubicBezTo>
                      <a:cubicBezTo>
                        <a:pt x="291" y="166"/>
                        <a:pt x="291" y="166"/>
                        <a:pt x="291" y="166"/>
                      </a:cubicBezTo>
                      <a:cubicBezTo>
                        <a:pt x="291" y="122"/>
                        <a:pt x="291" y="122"/>
                        <a:pt x="291" y="122"/>
                      </a:cubicBezTo>
                      <a:cubicBezTo>
                        <a:pt x="291" y="113"/>
                        <a:pt x="284" y="105"/>
                        <a:pt x="274" y="105"/>
                      </a:cubicBezTo>
                      <a:close/>
                      <a:moveTo>
                        <a:pt x="279" y="159"/>
                      </a:moveTo>
                      <a:cubicBezTo>
                        <a:pt x="233" y="159"/>
                        <a:pt x="233" y="159"/>
                        <a:pt x="233" y="159"/>
                      </a:cubicBezTo>
                      <a:cubicBezTo>
                        <a:pt x="233" y="113"/>
                        <a:pt x="233" y="113"/>
                        <a:pt x="233" y="113"/>
                      </a:cubicBezTo>
                      <a:cubicBezTo>
                        <a:pt x="279" y="113"/>
                        <a:pt x="279" y="113"/>
                        <a:pt x="279" y="113"/>
                      </a:cubicBezTo>
                      <a:lnTo>
                        <a:pt x="279" y="159"/>
                      </a:lnTo>
                      <a:close/>
                      <a:moveTo>
                        <a:pt x="239" y="125"/>
                      </a:moveTo>
                      <a:cubicBezTo>
                        <a:pt x="239" y="147"/>
                        <a:pt x="239" y="147"/>
                        <a:pt x="239" y="147"/>
                      </a:cubicBezTo>
                      <a:cubicBezTo>
                        <a:pt x="250" y="136"/>
                        <a:pt x="250" y="136"/>
                        <a:pt x="250" y="136"/>
                      </a:cubicBezTo>
                      <a:lnTo>
                        <a:pt x="239" y="125"/>
                      </a:lnTo>
                      <a:close/>
                      <a:moveTo>
                        <a:pt x="267" y="119"/>
                      </a:moveTo>
                      <a:cubicBezTo>
                        <a:pt x="245" y="119"/>
                        <a:pt x="245" y="119"/>
                        <a:pt x="245" y="119"/>
                      </a:cubicBezTo>
                      <a:cubicBezTo>
                        <a:pt x="256" y="130"/>
                        <a:pt x="256" y="130"/>
                        <a:pt x="256" y="130"/>
                      </a:cubicBezTo>
                      <a:lnTo>
                        <a:pt x="267" y="119"/>
                      </a:lnTo>
                      <a:close/>
                      <a:moveTo>
                        <a:pt x="211" y="193"/>
                      </a:moveTo>
                      <a:cubicBezTo>
                        <a:pt x="208" y="191"/>
                        <a:pt x="205" y="189"/>
                        <a:pt x="202" y="188"/>
                      </a:cubicBezTo>
                      <a:cubicBezTo>
                        <a:pt x="198" y="187"/>
                        <a:pt x="194" y="186"/>
                        <a:pt x="190" y="186"/>
                      </a:cubicBezTo>
                      <a:cubicBezTo>
                        <a:pt x="160" y="186"/>
                        <a:pt x="160" y="186"/>
                        <a:pt x="160" y="186"/>
                      </a:cubicBezTo>
                      <a:cubicBezTo>
                        <a:pt x="160" y="260"/>
                        <a:pt x="160" y="260"/>
                        <a:pt x="160" y="260"/>
                      </a:cubicBezTo>
                      <a:cubicBezTo>
                        <a:pt x="176" y="260"/>
                        <a:pt x="176" y="260"/>
                        <a:pt x="176" y="260"/>
                      </a:cubicBezTo>
                      <a:cubicBezTo>
                        <a:pt x="176" y="238"/>
                        <a:pt x="176" y="238"/>
                        <a:pt x="176" y="238"/>
                      </a:cubicBezTo>
                      <a:cubicBezTo>
                        <a:pt x="188" y="238"/>
                        <a:pt x="188" y="238"/>
                        <a:pt x="188" y="238"/>
                      </a:cubicBezTo>
                      <a:cubicBezTo>
                        <a:pt x="193" y="238"/>
                        <a:pt x="196" y="237"/>
                        <a:pt x="200" y="236"/>
                      </a:cubicBezTo>
                      <a:cubicBezTo>
                        <a:pt x="204" y="235"/>
                        <a:pt x="207" y="233"/>
                        <a:pt x="210" y="231"/>
                      </a:cubicBezTo>
                      <a:cubicBezTo>
                        <a:pt x="212" y="229"/>
                        <a:pt x="214" y="226"/>
                        <a:pt x="216" y="223"/>
                      </a:cubicBezTo>
                      <a:cubicBezTo>
                        <a:pt x="217" y="220"/>
                        <a:pt x="218" y="216"/>
                        <a:pt x="218" y="212"/>
                      </a:cubicBezTo>
                      <a:cubicBezTo>
                        <a:pt x="218" y="211"/>
                        <a:pt x="218" y="211"/>
                        <a:pt x="218" y="211"/>
                      </a:cubicBezTo>
                      <a:cubicBezTo>
                        <a:pt x="218" y="208"/>
                        <a:pt x="218" y="204"/>
                        <a:pt x="216" y="201"/>
                      </a:cubicBezTo>
                      <a:cubicBezTo>
                        <a:pt x="215" y="198"/>
                        <a:pt x="213" y="195"/>
                        <a:pt x="211" y="193"/>
                      </a:cubicBezTo>
                      <a:close/>
                      <a:moveTo>
                        <a:pt x="202" y="212"/>
                      </a:moveTo>
                      <a:cubicBezTo>
                        <a:pt x="202" y="215"/>
                        <a:pt x="201" y="218"/>
                        <a:pt x="198" y="220"/>
                      </a:cubicBezTo>
                      <a:cubicBezTo>
                        <a:pt x="196" y="222"/>
                        <a:pt x="193" y="223"/>
                        <a:pt x="189" y="223"/>
                      </a:cubicBezTo>
                      <a:cubicBezTo>
                        <a:pt x="176" y="223"/>
                        <a:pt x="176" y="223"/>
                        <a:pt x="176" y="223"/>
                      </a:cubicBezTo>
                      <a:cubicBezTo>
                        <a:pt x="176" y="201"/>
                        <a:pt x="176" y="201"/>
                        <a:pt x="176" y="201"/>
                      </a:cubicBezTo>
                      <a:cubicBezTo>
                        <a:pt x="189" y="201"/>
                        <a:pt x="189" y="201"/>
                        <a:pt x="189" y="201"/>
                      </a:cubicBezTo>
                      <a:cubicBezTo>
                        <a:pt x="193" y="201"/>
                        <a:pt x="196" y="202"/>
                        <a:pt x="198" y="203"/>
                      </a:cubicBezTo>
                      <a:cubicBezTo>
                        <a:pt x="201" y="205"/>
                        <a:pt x="202" y="208"/>
                        <a:pt x="202" y="212"/>
                      </a:cubicBezTo>
                      <a:close/>
                      <a:moveTo>
                        <a:pt x="181" y="0"/>
                      </a:moveTo>
                      <a:cubicBezTo>
                        <a:pt x="81" y="0"/>
                        <a:pt x="0" y="81"/>
                        <a:pt x="0" y="181"/>
                      </a:cubicBezTo>
                      <a:cubicBezTo>
                        <a:pt x="0" y="281"/>
                        <a:pt x="81" y="362"/>
                        <a:pt x="181" y="362"/>
                      </a:cubicBezTo>
                      <a:cubicBezTo>
                        <a:pt x="281" y="362"/>
                        <a:pt x="362" y="281"/>
                        <a:pt x="362" y="181"/>
                      </a:cubicBezTo>
                      <a:cubicBezTo>
                        <a:pt x="362" y="81"/>
                        <a:pt x="281" y="0"/>
                        <a:pt x="181" y="0"/>
                      </a:cubicBezTo>
                      <a:close/>
                      <a:moveTo>
                        <a:pt x="181" y="338"/>
                      </a:moveTo>
                      <a:cubicBezTo>
                        <a:pt x="94" y="338"/>
                        <a:pt x="24" y="268"/>
                        <a:pt x="24" y="181"/>
                      </a:cubicBezTo>
                      <a:cubicBezTo>
                        <a:pt x="24" y="95"/>
                        <a:pt x="94" y="24"/>
                        <a:pt x="181" y="24"/>
                      </a:cubicBezTo>
                      <a:cubicBezTo>
                        <a:pt x="268" y="24"/>
                        <a:pt x="338" y="95"/>
                        <a:pt x="338" y="181"/>
                      </a:cubicBezTo>
                      <a:cubicBezTo>
                        <a:pt x="338" y="268"/>
                        <a:pt x="268" y="338"/>
                        <a:pt x="181" y="338"/>
                      </a:cubicBezTo>
                      <a:close/>
                      <a:moveTo>
                        <a:pt x="273" y="147"/>
                      </a:moveTo>
                      <a:cubicBezTo>
                        <a:pt x="273" y="124"/>
                        <a:pt x="273" y="124"/>
                        <a:pt x="273" y="124"/>
                      </a:cubicBezTo>
                      <a:cubicBezTo>
                        <a:pt x="261" y="136"/>
                        <a:pt x="261" y="136"/>
                        <a:pt x="261" y="136"/>
                      </a:cubicBezTo>
                      <a:lnTo>
                        <a:pt x="273" y="147"/>
                      </a:lnTo>
                      <a:close/>
                      <a:moveTo>
                        <a:pt x="245" y="152"/>
                      </a:moveTo>
                      <a:cubicBezTo>
                        <a:pt x="267" y="152"/>
                        <a:pt x="267" y="152"/>
                        <a:pt x="267" y="152"/>
                      </a:cubicBezTo>
                      <a:cubicBezTo>
                        <a:pt x="256" y="141"/>
                        <a:pt x="256" y="141"/>
                        <a:pt x="256" y="141"/>
                      </a:cubicBezTo>
                      <a:lnTo>
                        <a:pt x="245" y="152"/>
                      </a:lnTo>
                      <a:close/>
                      <a:moveTo>
                        <a:pt x="281" y="193"/>
                      </a:moveTo>
                      <a:cubicBezTo>
                        <a:pt x="279" y="191"/>
                        <a:pt x="276" y="189"/>
                        <a:pt x="272" y="188"/>
                      </a:cubicBezTo>
                      <a:cubicBezTo>
                        <a:pt x="269" y="187"/>
                        <a:pt x="265" y="186"/>
                        <a:pt x="260" y="186"/>
                      </a:cubicBezTo>
                      <a:cubicBezTo>
                        <a:pt x="230" y="186"/>
                        <a:pt x="230" y="186"/>
                        <a:pt x="230" y="186"/>
                      </a:cubicBezTo>
                      <a:cubicBezTo>
                        <a:pt x="230" y="260"/>
                        <a:pt x="230" y="260"/>
                        <a:pt x="230" y="260"/>
                      </a:cubicBezTo>
                      <a:cubicBezTo>
                        <a:pt x="246" y="260"/>
                        <a:pt x="246" y="260"/>
                        <a:pt x="246" y="260"/>
                      </a:cubicBezTo>
                      <a:cubicBezTo>
                        <a:pt x="246" y="238"/>
                        <a:pt x="246" y="238"/>
                        <a:pt x="246" y="238"/>
                      </a:cubicBezTo>
                      <a:cubicBezTo>
                        <a:pt x="259" y="238"/>
                        <a:pt x="259" y="238"/>
                        <a:pt x="259" y="238"/>
                      </a:cubicBezTo>
                      <a:cubicBezTo>
                        <a:pt x="263" y="238"/>
                        <a:pt x="267" y="237"/>
                        <a:pt x="270" y="236"/>
                      </a:cubicBezTo>
                      <a:cubicBezTo>
                        <a:pt x="274" y="235"/>
                        <a:pt x="277" y="233"/>
                        <a:pt x="280" y="231"/>
                      </a:cubicBezTo>
                      <a:cubicBezTo>
                        <a:pt x="283" y="229"/>
                        <a:pt x="285" y="226"/>
                        <a:pt x="286" y="223"/>
                      </a:cubicBezTo>
                      <a:cubicBezTo>
                        <a:pt x="288" y="220"/>
                        <a:pt x="289" y="216"/>
                        <a:pt x="289" y="212"/>
                      </a:cubicBezTo>
                      <a:cubicBezTo>
                        <a:pt x="289" y="211"/>
                        <a:pt x="289" y="211"/>
                        <a:pt x="289" y="211"/>
                      </a:cubicBezTo>
                      <a:cubicBezTo>
                        <a:pt x="289" y="208"/>
                        <a:pt x="288" y="204"/>
                        <a:pt x="287" y="201"/>
                      </a:cubicBezTo>
                      <a:cubicBezTo>
                        <a:pt x="285" y="198"/>
                        <a:pt x="284" y="195"/>
                        <a:pt x="281" y="193"/>
                      </a:cubicBezTo>
                      <a:close/>
                      <a:moveTo>
                        <a:pt x="272" y="212"/>
                      </a:moveTo>
                      <a:cubicBezTo>
                        <a:pt x="272" y="215"/>
                        <a:pt x="271" y="218"/>
                        <a:pt x="269" y="220"/>
                      </a:cubicBezTo>
                      <a:cubicBezTo>
                        <a:pt x="267" y="222"/>
                        <a:pt x="263" y="223"/>
                        <a:pt x="259" y="223"/>
                      </a:cubicBezTo>
                      <a:cubicBezTo>
                        <a:pt x="246" y="223"/>
                        <a:pt x="246" y="223"/>
                        <a:pt x="246" y="223"/>
                      </a:cubicBezTo>
                      <a:cubicBezTo>
                        <a:pt x="246" y="201"/>
                        <a:pt x="246" y="201"/>
                        <a:pt x="246" y="201"/>
                      </a:cubicBezTo>
                      <a:cubicBezTo>
                        <a:pt x="259" y="201"/>
                        <a:pt x="259" y="201"/>
                        <a:pt x="259" y="201"/>
                      </a:cubicBezTo>
                      <a:cubicBezTo>
                        <a:pt x="263" y="201"/>
                        <a:pt x="266" y="202"/>
                        <a:pt x="269" y="203"/>
                      </a:cubicBezTo>
                      <a:cubicBezTo>
                        <a:pt x="271" y="205"/>
                        <a:pt x="272" y="208"/>
                        <a:pt x="272" y="212"/>
                      </a:cubicBezTo>
                      <a:close/>
                    </a:path>
                  </a:pathLst>
                </a:custGeom>
                <a:solidFill>
                  <a:srgbClr val="FFFFFF"/>
                </a:solidFill>
                <a:ln w="25400" cap="flat">
                  <a:noFill/>
                  <a:round/>
                  <a:headEnd type="none" w="med" len="med"/>
                  <a:tailEnd type="none" w="med" len="med"/>
                </a:ln>
                <a:effectLst/>
              </p:spPr>
              <p:txBody>
                <a:bodyPr lIns="0" tIns="0" rIns="0" bIns="0"/>
                <a:lstStyle>
                  <a:defPPr>
                    <a:defRPr lang="en-US"/>
                  </a:defPPr>
                  <a:lvl1pPr marL="0" algn="l" defTabSz="455936" rtl="0" eaLnBrk="1" latinLnBrk="0" hangingPunct="1">
                    <a:defRPr sz="1800" kern="1200">
                      <a:solidFill>
                        <a:schemeClr val="tx1"/>
                      </a:solidFill>
                      <a:latin typeface="+mn-lt"/>
                      <a:ea typeface="+mn-ea"/>
                      <a:cs typeface="+mn-cs"/>
                    </a:defRPr>
                  </a:lvl1pPr>
                  <a:lvl2pPr marL="455936" algn="l" defTabSz="455936" rtl="0" eaLnBrk="1" latinLnBrk="0" hangingPunct="1">
                    <a:defRPr sz="1800" kern="1200">
                      <a:solidFill>
                        <a:schemeClr val="tx1"/>
                      </a:solidFill>
                      <a:latin typeface="+mn-lt"/>
                      <a:ea typeface="+mn-ea"/>
                      <a:cs typeface="+mn-cs"/>
                    </a:defRPr>
                  </a:lvl2pPr>
                  <a:lvl3pPr marL="911879" algn="l" defTabSz="455936" rtl="0" eaLnBrk="1" latinLnBrk="0" hangingPunct="1">
                    <a:defRPr sz="1800" kern="1200">
                      <a:solidFill>
                        <a:schemeClr val="tx1"/>
                      </a:solidFill>
                      <a:latin typeface="+mn-lt"/>
                      <a:ea typeface="+mn-ea"/>
                      <a:cs typeface="+mn-cs"/>
                    </a:defRPr>
                  </a:lvl3pPr>
                  <a:lvl4pPr marL="1367816" algn="l" defTabSz="455936" rtl="0" eaLnBrk="1" latinLnBrk="0" hangingPunct="1">
                    <a:defRPr sz="1800" kern="1200">
                      <a:solidFill>
                        <a:schemeClr val="tx1"/>
                      </a:solidFill>
                      <a:latin typeface="+mn-lt"/>
                      <a:ea typeface="+mn-ea"/>
                      <a:cs typeface="+mn-cs"/>
                    </a:defRPr>
                  </a:lvl4pPr>
                  <a:lvl5pPr marL="1823755" algn="l" defTabSz="455936" rtl="0" eaLnBrk="1" latinLnBrk="0" hangingPunct="1">
                    <a:defRPr sz="1800" kern="1200">
                      <a:solidFill>
                        <a:schemeClr val="tx1"/>
                      </a:solidFill>
                      <a:latin typeface="+mn-lt"/>
                      <a:ea typeface="+mn-ea"/>
                      <a:cs typeface="+mn-cs"/>
                    </a:defRPr>
                  </a:lvl5pPr>
                  <a:lvl6pPr marL="2279683" algn="l" defTabSz="455936" rtl="0" eaLnBrk="1" latinLnBrk="0" hangingPunct="1">
                    <a:defRPr sz="1800" kern="1200">
                      <a:solidFill>
                        <a:schemeClr val="tx1"/>
                      </a:solidFill>
                      <a:latin typeface="+mn-lt"/>
                      <a:ea typeface="+mn-ea"/>
                      <a:cs typeface="+mn-cs"/>
                    </a:defRPr>
                  </a:lvl6pPr>
                  <a:lvl7pPr marL="2735624" algn="l" defTabSz="455936" rtl="0" eaLnBrk="1" latinLnBrk="0" hangingPunct="1">
                    <a:defRPr sz="1800" kern="1200">
                      <a:solidFill>
                        <a:schemeClr val="tx1"/>
                      </a:solidFill>
                      <a:latin typeface="+mn-lt"/>
                      <a:ea typeface="+mn-ea"/>
                      <a:cs typeface="+mn-cs"/>
                    </a:defRPr>
                  </a:lvl7pPr>
                  <a:lvl8pPr marL="3191556" algn="l" defTabSz="455936" rtl="0" eaLnBrk="1" latinLnBrk="0" hangingPunct="1">
                    <a:defRPr sz="1800" kern="1200">
                      <a:solidFill>
                        <a:schemeClr val="tx1"/>
                      </a:solidFill>
                      <a:latin typeface="+mn-lt"/>
                      <a:ea typeface="+mn-ea"/>
                      <a:cs typeface="+mn-cs"/>
                    </a:defRPr>
                  </a:lvl8pPr>
                  <a:lvl9pPr marL="3647484" algn="l" defTabSz="455936" rtl="0" eaLnBrk="1" latinLnBrk="0" hangingPunct="1">
                    <a:defRPr sz="1800" kern="1200">
                      <a:solidFill>
                        <a:schemeClr val="tx1"/>
                      </a:solidFill>
                      <a:latin typeface="+mn-lt"/>
                      <a:ea typeface="+mn-ea"/>
                      <a:cs typeface="+mn-cs"/>
                    </a:defRPr>
                  </a:lvl9pPr>
                </a:lstStyle>
                <a:p>
                  <a:pPr defTabSz="456140" eaLnBrk="0" hangingPunct="0">
                    <a:lnSpc>
                      <a:spcPct val="90000"/>
                    </a:lnSpc>
                    <a:defRPr/>
                  </a:pPr>
                  <a:endParaRPr lang="en-US" sz="1300" kern="0" dirty="0">
                    <a:solidFill>
                      <a:srgbClr val="00B0F0"/>
                    </a:solidFill>
                  </a:endParaRPr>
                </a:p>
              </p:txBody>
            </p:sp>
          </p:grpSp>
        </p:grpSp>
      </p:grpSp>
      <p:sp>
        <p:nvSpPr>
          <p:cNvPr id="78" name="Title 1"/>
          <p:cNvSpPr>
            <a:spLocks noGrp="1"/>
          </p:cNvSpPr>
          <p:nvPr>
            <p:ph type="title"/>
          </p:nvPr>
        </p:nvSpPr>
        <p:spPr/>
        <p:txBody>
          <a:bodyPr>
            <a:noAutofit/>
          </a:bodyPr>
          <a:lstStyle/>
          <a:p>
            <a:r>
              <a:rPr lang="en-US" dirty="0"/>
              <a:t>A New Approach I</a:t>
            </a:r>
            <a:r>
              <a:rPr lang="en-US" dirty="0" smtClean="0"/>
              <a:t>s </a:t>
            </a:r>
            <a:r>
              <a:rPr lang="en-US" dirty="0"/>
              <a:t>Needed to Solve </a:t>
            </a:r>
            <a:br>
              <a:rPr lang="en-US" dirty="0"/>
            </a:br>
            <a:r>
              <a:rPr lang="en-US" dirty="0"/>
              <a:t>Hyper-Distribution of Applications and Data</a:t>
            </a:r>
          </a:p>
        </p:txBody>
      </p:sp>
      <p:sp>
        <p:nvSpPr>
          <p:cNvPr id="178" name="Oval 177"/>
          <p:cNvSpPr/>
          <p:nvPr/>
        </p:nvSpPr>
        <p:spPr>
          <a:xfrm>
            <a:off x="630031" y="1567954"/>
            <a:ext cx="4123944" cy="4117166"/>
          </a:xfrm>
          <a:prstGeom prst="ellipse">
            <a:avLst/>
          </a:prstGeom>
          <a:solidFill>
            <a:srgbClr val="8EBCDC">
              <a:alpha val="77000"/>
            </a:srgbClr>
          </a:solidFill>
          <a:ln>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182867" tIns="91434" rIns="182867" bIns="1188630" rtlCol="0" anchor="ctr"/>
          <a:lstStyle/>
          <a:p>
            <a:pPr algn="ctr"/>
            <a:r>
              <a:rPr lang="en-US" sz="2400" b="1" spc="-60" dirty="0">
                <a:solidFill>
                  <a:srgbClr val="002060"/>
                </a:solidFill>
                <a:latin typeface="CiscoSans Heavy" pitchFamily="34" charset="0"/>
                <a:ea typeface="Apple LiGothic Medium"/>
                <a:cs typeface="Apple LiGothic Medium"/>
              </a:rPr>
              <a:t>Traditional</a:t>
            </a:r>
          </a:p>
          <a:p>
            <a:pPr algn="ctr"/>
            <a:r>
              <a:rPr lang="en-US" sz="2400" b="1" spc="-60" dirty="0">
                <a:solidFill>
                  <a:srgbClr val="002060"/>
                </a:solidFill>
                <a:latin typeface="CiscoSans Heavy" pitchFamily="34" charset="0"/>
                <a:ea typeface="Apple LiGothic Medium"/>
                <a:cs typeface="Apple LiGothic Medium"/>
              </a:rPr>
              <a:t>Applications</a:t>
            </a:r>
          </a:p>
          <a:p>
            <a:pPr algn="ctr"/>
            <a:endParaRPr lang="en-US" sz="1600" spc="-60" dirty="0">
              <a:solidFill>
                <a:srgbClr val="002060"/>
              </a:solidFill>
              <a:latin typeface="Arial"/>
              <a:ea typeface="Apple LiGothic Medium"/>
              <a:cs typeface="Apple LiGothic Medium"/>
            </a:endParaRPr>
          </a:p>
          <a:p>
            <a:pPr algn="ctr"/>
            <a:r>
              <a:rPr lang="en-US" sz="1600" spc="-60" dirty="0">
                <a:solidFill>
                  <a:srgbClr val="002060"/>
                </a:solidFill>
                <a:ea typeface="Apple LiGothic Medium"/>
                <a:cs typeface="Apple LiGothic Medium"/>
              </a:rPr>
              <a:t>ERP, Financial, Client/Server, CRM, Email</a:t>
            </a:r>
          </a:p>
        </p:txBody>
      </p:sp>
      <p:sp>
        <p:nvSpPr>
          <p:cNvPr id="181" name="Oval 180"/>
          <p:cNvSpPr/>
          <p:nvPr/>
        </p:nvSpPr>
        <p:spPr>
          <a:xfrm>
            <a:off x="4198015" y="1578142"/>
            <a:ext cx="4123944" cy="4117166"/>
          </a:xfrm>
          <a:prstGeom prst="ellipse">
            <a:avLst/>
          </a:prstGeom>
          <a:solidFill>
            <a:srgbClr val="8EBCDC">
              <a:alpha val="77000"/>
            </a:srgbClr>
          </a:solidFill>
          <a:ln>
            <a:solidFill>
              <a:schemeClr val="accent4">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182867" tIns="91434" rIns="182867" bIns="1188630" rtlCol="0" anchor="ctr"/>
          <a:lstStyle/>
          <a:p>
            <a:pPr algn="ctr"/>
            <a:r>
              <a:rPr lang="en-US" sz="2400" b="1" spc="-60" dirty="0">
                <a:solidFill>
                  <a:srgbClr val="002060"/>
                </a:solidFill>
                <a:latin typeface="CiscoSans Heavy" pitchFamily="34" charset="0"/>
                <a:ea typeface="Apple LiGothic Medium"/>
                <a:cs typeface="Apple LiGothic Medium"/>
              </a:rPr>
              <a:t>Cloud Native</a:t>
            </a:r>
          </a:p>
          <a:p>
            <a:pPr algn="ctr"/>
            <a:r>
              <a:rPr lang="en-US" sz="2400" b="1" spc="-60" dirty="0">
                <a:solidFill>
                  <a:srgbClr val="002060"/>
                </a:solidFill>
                <a:latin typeface="CiscoSans Heavy" pitchFamily="34" charset="0"/>
                <a:ea typeface="Apple LiGothic Medium"/>
                <a:cs typeface="Apple LiGothic Medium"/>
              </a:rPr>
              <a:t>Applications</a:t>
            </a:r>
          </a:p>
          <a:p>
            <a:pPr algn="ctr"/>
            <a:endParaRPr lang="en-US" sz="1600" spc="-60" dirty="0">
              <a:solidFill>
                <a:srgbClr val="002060"/>
              </a:solidFill>
              <a:ea typeface="Apple LiGothic Medium"/>
              <a:cs typeface="Apple LiGothic Medium"/>
            </a:endParaRPr>
          </a:p>
          <a:p>
            <a:pPr algn="ctr"/>
            <a:r>
              <a:rPr lang="en-US" sz="1600" spc="-60" dirty="0" err="1">
                <a:solidFill>
                  <a:srgbClr val="002060"/>
                </a:solidFill>
                <a:ea typeface="Apple LiGothic Medium"/>
                <a:cs typeface="Apple LiGothic Medium"/>
              </a:rPr>
              <a:t>IoT</a:t>
            </a:r>
            <a:r>
              <a:rPr lang="en-US" sz="1600" spc="-60" dirty="0">
                <a:solidFill>
                  <a:srgbClr val="002060"/>
                </a:solidFill>
                <a:ea typeface="Apple LiGothic Medium"/>
                <a:cs typeface="Apple LiGothic Medium"/>
              </a:rPr>
              <a:t>, Big Data, Analytics, Gaming</a:t>
            </a:r>
          </a:p>
        </p:txBody>
      </p:sp>
      <p:sp>
        <p:nvSpPr>
          <p:cNvPr id="2" name="Rectangle 1"/>
          <p:cNvSpPr/>
          <p:nvPr/>
        </p:nvSpPr>
        <p:spPr bwMode="auto">
          <a:xfrm>
            <a:off x="1197" y="4209195"/>
            <a:ext cx="9141619" cy="953356"/>
          </a:xfrm>
          <a:prstGeom prst="rect">
            <a:avLst/>
          </a:prstGeom>
          <a:solidFill>
            <a:schemeClr val="bg1"/>
          </a:solidFill>
          <a:ln w="12700" cap="flat">
            <a:noFill/>
            <a:miter lim="800000"/>
            <a:headEnd type="none" w="med" len="med"/>
            <a:tailEnd type="none" w="med" len="med"/>
          </a:ln>
          <a:effectLst>
            <a:outerShdw blurRad="127000" dir="16200000" sx="102000" sy="102000" rotWithShape="0">
              <a:schemeClr val="bg1">
                <a:lumMod val="75000"/>
                <a:alpha val="20000"/>
              </a:schemeClr>
            </a:outerShdw>
          </a:effectLst>
        </p:spPr>
        <p:txBody>
          <a:bodyPr lIns="91380" tIns="45690" rIns="91380" bIns="45690" rtlCol="0" anchor="ctr"/>
          <a:lstStyle/>
          <a:p>
            <a:pPr algn="ctr" defTabSz="513983"/>
            <a:endParaRPr lang="en-US" sz="1400" dirty="0">
              <a:solidFill>
                <a:srgbClr val="FFFFFF"/>
              </a:solidFill>
              <a:ea typeface="Arial" pitchFamily="-107" charset="0"/>
              <a:cs typeface="Arial" pitchFamily="-107" charset="0"/>
              <a:sym typeface="Arial" pitchFamily="-107" charset="0"/>
            </a:endParaRPr>
          </a:p>
        </p:txBody>
      </p:sp>
      <p:sp>
        <p:nvSpPr>
          <p:cNvPr id="12" name="TextBox 11"/>
          <p:cNvSpPr txBox="1"/>
          <p:nvPr/>
        </p:nvSpPr>
        <p:spPr>
          <a:xfrm>
            <a:off x="987042" y="4225218"/>
            <a:ext cx="1589380" cy="317977"/>
          </a:xfrm>
          <a:prstGeom prst="rect">
            <a:avLst/>
          </a:prstGeom>
          <a:noFill/>
        </p:spPr>
        <p:txBody>
          <a:bodyPr wrap="square" lIns="91380" tIns="45690" rIns="91380" bIns="45690" rtlCol="0">
            <a:spAutoFit/>
          </a:bodyPr>
          <a:lstStyle/>
          <a:p>
            <a:pPr algn="ctr" defTabSz="913212">
              <a:lnSpc>
                <a:spcPct val="90000"/>
              </a:lnSpc>
            </a:pPr>
            <a:r>
              <a:rPr lang="en-US" sz="1600" spc="-75" dirty="0">
                <a:solidFill>
                  <a:srgbClr val="595959"/>
                </a:solidFill>
              </a:rPr>
              <a:t>Data Center</a:t>
            </a:r>
          </a:p>
        </p:txBody>
      </p:sp>
      <p:sp>
        <p:nvSpPr>
          <p:cNvPr id="101" name="TextBox 100"/>
          <p:cNvSpPr txBox="1"/>
          <p:nvPr/>
        </p:nvSpPr>
        <p:spPr>
          <a:xfrm>
            <a:off x="3671712" y="4225218"/>
            <a:ext cx="1589380" cy="317977"/>
          </a:xfrm>
          <a:prstGeom prst="rect">
            <a:avLst/>
          </a:prstGeom>
          <a:noFill/>
        </p:spPr>
        <p:txBody>
          <a:bodyPr wrap="square" lIns="91380" tIns="45690" rIns="91380" bIns="45690" rtlCol="0">
            <a:spAutoFit/>
          </a:bodyPr>
          <a:lstStyle/>
          <a:p>
            <a:pPr algn="ctr" defTabSz="913212">
              <a:lnSpc>
                <a:spcPct val="90000"/>
              </a:lnSpc>
            </a:pPr>
            <a:r>
              <a:rPr lang="en-US" sz="1600" spc="-75" dirty="0">
                <a:solidFill>
                  <a:srgbClr val="595959"/>
                </a:solidFill>
              </a:rPr>
              <a:t>Cloud</a:t>
            </a:r>
          </a:p>
        </p:txBody>
      </p:sp>
      <p:sp>
        <p:nvSpPr>
          <p:cNvPr id="103" name="TextBox 102"/>
          <p:cNvSpPr txBox="1"/>
          <p:nvPr/>
        </p:nvSpPr>
        <p:spPr>
          <a:xfrm>
            <a:off x="6324601" y="4225217"/>
            <a:ext cx="2519648" cy="317977"/>
          </a:xfrm>
          <a:prstGeom prst="rect">
            <a:avLst/>
          </a:prstGeom>
          <a:noFill/>
        </p:spPr>
        <p:txBody>
          <a:bodyPr wrap="square" lIns="91380" tIns="45690" rIns="91380" bIns="45690" rtlCol="0">
            <a:spAutoFit/>
          </a:bodyPr>
          <a:lstStyle/>
          <a:p>
            <a:pPr algn="ctr" defTabSz="913212">
              <a:lnSpc>
                <a:spcPct val="90000"/>
              </a:lnSpc>
            </a:pPr>
            <a:r>
              <a:rPr lang="en-US" sz="1600" spc="-75" dirty="0" err="1">
                <a:solidFill>
                  <a:srgbClr val="595959"/>
                </a:solidFill>
              </a:rPr>
              <a:t>IoE</a:t>
            </a:r>
            <a:r>
              <a:rPr lang="en-US" sz="1600" spc="-75" dirty="0">
                <a:solidFill>
                  <a:srgbClr val="595959"/>
                </a:solidFill>
              </a:rPr>
              <a:t> and Edge Computing</a:t>
            </a:r>
          </a:p>
        </p:txBody>
      </p:sp>
      <p:sp>
        <p:nvSpPr>
          <p:cNvPr id="80" name="Left-Right Arrow 79"/>
          <p:cNvSpPr/>
          <p:nvPr/>
        </p:nvSpPr>
        <p:spPr>
          <a:xfrm>
            <a:off x="438842" y="4531666"/>
            <a:ext cx="8247447" cy="157164"/>
          </a:xfrm>
          <a:prstGeom prst="leftRightArrow">
            <a:avLst>
              <a:gd name="adj1" fmla="val 100000"/>
              <a:gd name="adj2" fmla="val 50000"/>
            </a:avLst>
          </a:prstGeom>
          <a:solidFill>
            <a:schemeClr val="accent1">
              <a:lumMod val="5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68550" tIns="34278" rIns="68550" bIns="34278" rtlCol="0" anchor="ctr"/>
          <a:lstStyle/>
          <a:p>
            <a:pPr algn="ctr" defTabSz="685395">
              <a:lnSpc>
                <a:spcPct val="90000"/>
              </a:lnSpc>
            </a:pPr>
            <a:endParaRPr lang="en-US" sz="1000" dirty="0">
              <a:solidFill>
                <a:srgbClr val="E7E6E6"/>
              </a:solidFill>
              <a:ea typeface="Apple LiGothic Medium"/>
              <a:cs typeface="Apple LiGothic Medium"/>
            </a:endParaRPr>
          </a:p>
        </p:txBody>
      </p:sp>
      <p:grpSp>
        <p:nvGrpSpPr>
          <p:cNvPr id="82" name="Group 81"/>
          <p:cNvGrpSpPr/>
          <p:nvPr/>
        </p:nvGrpSpPr>
        <p:grpSpPr>
          <a:xfrm>
            <a:off x="239179" y="4361001"/>
            <a:ext cx="442970" cy="524333"/>
            <a:chOff x="136125" y="4293234"/>
            <a:chExt cx="515006" cy="609600"/>
          </a:xfrm>
        </p:grpSpPr>
        <p:sp>
          <p:nvSpPr>
            <p:cNvPr id="85" name="Freeform 84"/>
            <p:cNvSpPr/>
            <p:nvPr>
              <p:custDataLst>
                <p:tags r:id="rId1"/>
              </p:custDataLst>
            </p:nvPr>
          </p:nvSpPr>
          <p:spPr>
            <a:xfrm rot="306970">
              <a:off x="136125" y="4293234"/>
              <a:ext cx="515006" cy="609600"/>
            </a:xfrm>
            <a:custGeom>
              <a:avLst/>
              <a:gdLst>
                <a:gd name="connsiteX0" fmla="*/ 515006 w 515006"/>
                <a:gd name="connsiteY0" fmla="*/ 294289 h 609600"/>
                <a:gd name="connsiteX1" fmla="*/ 472965 w 515006"/>
                <a:gd name="connsiteY1" fmla="*/ 546537 h 609600"/>
                <a:gd name="connsiteX2" fmla="*/ 157655 w 515006"/>
                <a:gd name="connsiteY2" fmla="*/ 609600 h 609600"/>
                <a:gd name="connsiteX3" fmla="*/ 0 w 515006"/>
                <a:gd name="connsiteY3" fmla="*/ 273268 h 609600"/>
                <a:gd name="connsiteX4" fmla="*/ 430924 w 515006"/>
                <a:gd name="connsiteY4" fmla="*/ 0 h 609600"/>
                <a:gd name="connsiteX5" fmla="*/ 515006 w 515006"/>
                <a:gd name="connsiteY5" fmla="*/ 115613 h 609600"/>
                <a:gd name="connsiteX6" fmla="*/ 515006 w 515006"/>
                <a:gd name="connsiteY6" fmla="*/ 294289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006" h="609600">
                  <a:moveTo>
                    <a:pt x="515006" y="294289"/>
                  </a:moveTo>
                  <a:lnTo>
                    <a:pt x="472965" y="546537"/>
                  </a:lnTo>
                  <a:lnTo>
                    <a:pt x="157655" y="609600"/>
                  </a:lnTo>
                  <a:lnTo>
                    <a:pt x="0" y="273268"/>
                  </a:lnTo>
                  <a:lnTo>
                    <a:pt x="430924" y="0"/>
                  </a:lnTo>
                  <a:lnTo>
                    <a:pt x="515006" y="115613"/>
                  </a:lnTo>
                  <a:lnTo>
                    <a:pt x="515006" y="294289"/>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64"/>
              <a:endParaRPr lang="en-US" sz="1300" dirty="0">
                <a:solidFill>
                  <a:srgbClr val="FFFFFF"/>
                </a:solidFill>
              </a:endParaRPr>
            </a:p>
          </p:txBody>
        </p:sp>
        <p:grpSp>
          <p:nvGrpSpPr>
            <p:cNvPr id="86" name="Group 85"/>
            <p:cNvGrpSpPr/>
            <p:nvPr/>
          </p:nvGrpSpPr>
          <p:grpSpPr>
            <a:xfrm>
              <a:off x="287042" y="4365138"/>
              <a:ext cx="348098" cy="441643"/>
              <a:chOff x="5135774" y="3586395"/>
              <a:chExt cx="348098" cy="441643"/>
            </a:xfrm>
            <a:solidFill>
              <a:schemeClr val="accent5"/>
            </a:solidFill>
          </p:grpSpPr>
          <p:sp>
            <p:nvSpPr>
              <p:cNvPr id="87" name="Freeform 9"/>
              <p:cNvSpPr>
                <a:spLocks noEditPoints="1"/>
              </p:cNvSpPr>
              <p:nvPr/>
            </p:nvSpPr>
            <p:spPr bwMode="auto">
              <a:xfrm>
                <a:off x="5135774" y="3586395"/>
                <a:ext cx="348098" cy="441643"/>
              </a:xfrm>
              <a:custGeom>
                <a:avLst/>
                <a:gdLst/>
                <a:ahLst/>
                <a:cxnLst>
                  <a:cxn ang="0">
                    <a:pos x="1441" y="342"/>
                  </a:cxn>
                  <a:cxn ang="0">
                    <a:pos x="1107" y="237"/>
                  </a:cxn>
                  <a:cxn ang="0">
                    <a:pos x="913" y="79"/>
                  </a:cxn>
                  <a:cxn ang="0">
                    <a:pos x="746" y="9"/>
                  </a:cxn>
                  <a:cxn ang="0">
                    <a:pos x="745" y="9"/>
                  </a:cxn>
                  <a:cxn ang="0">
                    <a:pos x="579" y="79"/>
                  </a:cxn>
                  <a:cxn ang="0">
                    <a:pos x="384" y="237"/>
                  </a:cxn>
                  <a:cxn ang="0">
                    <a:pos x="51" y="342"/>
                  </a:cxn>
                  <a:cxn ang="0">
                    <a:pos x="171" y="1158"/>
                  </a:cxn>
                  <a:cxn ang="0">
                    <a:pos x="746" y="1699"/>
                  </a:cxn>
                  <a:cxn ang="0">
                    <a:pos x="1320" y="1158"/>
                  </a:cxn>
                  <a:cxn ang="0">
                    <a:pos x="1441" y="342"/>
                  </a:cxn>
                  <a:cxn ang="0">
                    <a:pos x="1234" y="1110"/>
                  </a:cxn>
                  <a:cxn ang="0">
                    <a:pos x="746" y="1570"/>
                  </a:cxn>
                  <a:cxn ang="0">
                    <a:pos x="257" y="1110"/>
                  </a:cxn>
                  <a:cxn ang="0">
                    <a:pos x="155" y="417"/>
                  </a:cxn>
                  <a:cxn ang="0">
                    <a:pos x="438" y="327"/>
                  </a:cxn>
                  <a:cxn ang="0">
                    <a:pos x="604" y="193"/>
                  </a:cxn>
                  <a:cxn ang="0">
                    <a:pos x="745" y="133"/>
                  </a:cxn>
                  <a:cxn ang="0">
                    <a:pos x="746" y="133"/>
                  </a:cxn>
                  <a:cxn ang="0">
                    <a:pos x="887" y="193"/>
                  </a:cxn>
                  <a:cxn ang="0">
                    <a:pos x="1053" y="327"/>
                  </a:cxn>
                  <a:cxn ang="0">
                    <a:pos x="1336" y="417"/>
                  </a:cxn>
                  <a:cxn ang="0">
                    <a:pos x="1234" y="1110"/>
                  </a:cxn>
                </a:cxnLst>
                <a:rect l="0" t="0" r="r" b="b"/>
                <a:pathLst>
                  <a:path w="1484" h="1699">
                    <a:moveTo>
                      <a:pt x="1441" y="342"/>
                    </a:moveTo>
                    <a:cubicBezTo>
                      <a:pt x="1459" y="325"/>
                      <a:pt x="1218" y="281"/>
                      <a:pt x="1107" y="237"/>
                    </a:cubicBezTo>
                    <a:cubicBezTo>
                      <a:pt x="996" y="193"/>
                      <a:pt x="1005" y="158"/>
                      <a:pt x="913" y="79"/>
                    </a:cubicBezTo>
                    <a:cubicBezTo>
                      <a:pt x="820" y="0"/>
                      <a:pt x="746" y="9"/>
                      <a:pt x="746" y="9"/>
                    </a:cubicBezTo>
                    <a:cubicBezTo>
                      <a:pt x="745" y="9"/>
                      <a:pt x="745" y="9"/>
                      <a:pt x="745" y="9"/>
                    </a:cubicBezTo>
                    <a:cubicBezTo>
                      <a:pt x="745" y="9"/>
                      <a:pt x="671" y="0"/>
                      <a:pt x="579" y="79"/>
                    </a:cubicBezTo>
                    <a:cubicBezTo>
                      <a:pt x="486" y="158"/>
                      <a:pt x="495" y="193"/>
                      <a:pt x="384" y="237"/>
                    </a:cubicBezTo>
                    <a:cubicBezTo>
                      <a:pt x="273" y="281"/>
                      <a:pt x="32" y="325"/>
                      <a:pt x="51" y="342"/>
                    </a:cubicBezTo>
                    <a:cubicBezTo>
                      <a:pt x="51" y="342"/>
                      <a:pt x="0" y="861"/>
                      <a:pt x="171" y="1158"/>
                    </a:cubicBezTo>
                    <a:cubicBezTo>
                      <a:pt x="452" y="1647"/>
                      <a:pt x="746" y="1699"/>
                      <a:pt x="746" y="1699"/>
                    </a:cubicBezTo>
                    <a:cubicBezTo>
                      <a:pt x="746" y="1699"/>
                      <a:pt x="1058" y="1641"/>
                      <a:pt x="1320" y="1158"/>
                    </a:cubicBezTo>
                    <a:cubicBezTo>
                      <a:pt x="1484" y="857"/>
                      <a:pt x="1441" y="342"/>
                      <a:pt x="1441" y="342"/>
                    </a:cubicBezTo>
                    <a:close/>
                    <a:moveTo>
                      <a:pt x="1234" y="1110"/>
                    </a:moveTo>
                    <a:cubicBezTo>
                      <a:pt x="1011" y="1520"/>
                      <a:pt x="746" y="1570"/>
                      <a:pt x="746" y="1570"/>
                    </a:cubicBezTo>
                    <a:cubicBezTo>
                      <a:pt x="746" y="1570"/>
                      <a:pt x="496" y="1526"/>
                      <a:pt x="257" y="1110"/>
                    </a:cubicBezTo>
                    <a:cubicBezTo>
                      <a:pt x="112" y="857"/>
                      <a:pt x="155" y="417"/>
                      <a:pt x="155" y="417"/>
                    </a:cubicBezTo>
                    <a:cubicBezTo>
                      <a:pt x="139" y="402"/>
                      <a:pt x="344" y="364"/>
                      <a:pt x="438" y="327"/>
                    </a:cubicBezTo>
                    <a:cubicBezTo>
                      <a:pt x="533" y="290"/>
                      <a:pt x="525" y="260"/>
                      <a:pt x="604" y="193"/>
                    </a:cubicBezTo>
                    <a:cubicBezTo>
                      <a:pt x="682" y="126"/>
                      <a:pt x="745" y="133"/>
                      <a:pt x="745" y="133"/>
                    </a:cubicBezTo>
                    <a:cubicBezTo>
                      <a:pt x="746" y="133"/>
                      <a:pt x="746" y="133"/>
                      <a:pt x="746" y="133"/>
                    </a:cubicBezTo>
                    <a:cubicBezTo>
                      <a:pt x="746" y="133"/>
                      <a:pt x="809" y="126"/>
                      <a:pt x="887" y="193"/>
                    </a:cubicBezTo>
                    <a:cubicBezTo>
                      <a:pt x="966" y="260"/>
                      <a:pt x="958" y="290"/>
                      <a:pt x="1053" y="327"/>
                    </a:cubicBezTo>
                    <a:cubicBezTo>
                      <a:pt x="1147" y="364"/>
                      <a:pt x="1352" y="402"/>
                      <a:pt x="1336" y="417"/>
                    </a:cubicBezTo>
                    <a:cubicBezTo>
                      <a:pt x="1336" y="417"/>
                      <a:pt x="1373" y="854"/>
                      <a:pt x="1234" y="111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464">
                  <a:lnSpc>
                    <a:spcPct val="90000"/>
                  </a:lnSpc>
                  <a:defRPr/>
                </a:pPr>
                <a:endParaRPr lang="en-US" sz="1300" dirty="0">
                  <a:solidFill>
                    <a:srgbClr val="FFFFFF"/>
                  </a:solidFill>
                </a:endParaRPr>
              </a:p>
            </p:txBody>
          </p:sp>
          <p:sp>
            <p:nvSpPr>
              <p:cNvPr id="88" name="Freeform 93"/>
              <p:cNvSpPr>
                <a:spLocks noEditPoints="1"/>
              </p:cNvSpPr>
              <p:nvPr/>
            </p:nvSpPr>
            <p:spPr bwMode="auto">
              <a:xfrm>
                <a:off x="5226564" y="3657600"/>
                <a:ext cx="166519" cy="229832"/>
              </a:xfrm>
              <a:custGeom>
                <a:avLst/>
                <a:gdLst/>
                <a:ahLst/>
                <a:cxnLst>
                  <a:cxn ang="0">
                    <a:pos x="54" y="54"/>
                  </a:cxn>
                  <a:cxn ang="0">
                    <a:pos x="81" y="27"/>
                  </a:cxn>
                  <a:cxn ang="0">
                    <a:pos x="107" y="54"/>
                  </a:cxn>
                  <a:cxn ang="0">
                    <a:pos x="107" y="75"/>
                  </a:cxn>
                  <a:cxn ang="0">
                    <a:pos x="135" y="75"/>
                  </a:cxn>
                  <a:cxn ang="0">
                    <a:pos x="135" y="54"/>
                  </a:cxn>
                  <a:cxn ang="0">
                    <a:pos x="81" y="0"/>
                  </a:cxn>
                  <a:cxn ang="0">
                    <a:pos x="27" y="54"/>
                  </a:cxn>
                  <a:cxn ang="0">
                    <a:pos x="27" y="75"/>
                  </a:cxn>
                  <a:cxn ang="0">
                    <a:pos x="54" y="75"/>
                  </a:cxn>
                  <a:cxn ang="0">
                    <a:pos x="54" y="54"/>
                  </a:cxn>
                  <a:cxn ang="0">
                    <a:pos x="145" y="87"/>
                  </a:cxn>
                  <a:cxn ang="0">
                    <a:pos x="17" y="87"/>
                  </a:cxn>
                  <a:cxn ang="0">
                    <a:pos x="0" y="104"/>
                  </a:cxn>
                  <a:cxn ang="0">
                    <a:pos x="0" y="206"/>
                  </a:cxn>
                  <a:cxn ang="0">
                    <a:pos x="17" y="222"/>
                  </a:cxn>
                  <a:cxn ang="0">
                    <a:pos x="145" y="222"/>
                  </a:cxn>
                  <a:cxn ang="0">
                    <a:pos x="161" y="206"/>
                  </a:cxn>
                  <a:cxn ang="0">
                    <a:pos x="161" y="104"/>
                  </a:cxn>
                  <a:cxn ang="0">
                    <a:pos x="145" y="87"/>
                  </a:cxn>
                  <a:cxn ang="0">
                    <a:pos x="95" y="170"/>
                  </a:cxn>
                  <a:cxn ang="0">
                    <a:pos x="81" y="182"/>
                  </a:cxn>
                  <a:cxn ang="0">
                    <a:pos x="67" y="170"/>
                  </a:cxn>
                  <a:cxn ang="0">
                    <a:pos x="67" y="131"/>
                  </a:cxn>
                  <a:cxn ang="0">
                    <a:pos x="81" y="118"/>
                  </a:cxn>
                  <a:cxn ang="0">
                    <a:pos x="95" y="131"/>
                  </a:cxn>
                  <a:cxn ang="0">
                    <a:pos x="95" y="170"/>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solidFill>
                <a:schemeClr val="accent1"/>
              </a:solidFill>
              <a:ln w="9525">
                <a:noFill/>
                <a:round/>
                <a:headEnd/>
                <a:tailEnd/>
              </a:ln>
              <a:effectLst/>
            </p:spPr>
            <p:txBody>
              <a:bodyPr vert="horz" wrap="square" lIns="91416" tIns="45708" rIns="91416" bIns="45708" numCol="1" anchor="t" anchorCtr="0" compatLnSpc="1">
                <a:prstTxWarp prst="textNoShape">
                  <a:avLst/>
                </a:prstTxWarp>
              </a:bodyPr>
              <a:lstStyle/>
              <a:p>
                <a:pPr defTabSz="685464"/>
                <a:endParaRPr lang="en-US" sz="1300" dirty="0">
                  <a:solidFill>
                    <a:srgbClr val="000000"/>
                  </a:solidFill>
                </a:endParaRPr>
              </a:p>
            </p:txBody>
          </p:sp>
        </p:grpSp>
      </p:grpSp>
      <p:grpSp>
        <p:nvGrpSpPr>
          <p:cNvPr id="116" name="Group 115"/>
          <p:cNvGrpSpPr/>
          <p:nvPr/>
        </p:nvGrpSpPr>
        <p:grpSpPr>
          <a:xfrm>
            <a:off x="384659" y="4748544"/>
            <a:ext cx="8333053" cy="261610"/>
            <a:chOff x="290488" y="4759972"/>
            <a:chExt cx="8335223" cy="261677"/>
          </a:xfrm>
        </p:grpSpPr>
        <p:cxnSp>
          <p:nvCxnSpPr>
            <p:cNvPr id="134" name="Straight Arrow Connector 133"/>
            <p:cNvCxnSpPr/>
            <p:nvPr/>
          </p:nvCxnSpPr>
          <p:spPr>
            <a:xfrm>
              <a:off x="290488" y="4870469"/>
              <a:ext cx="8335223"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3639847" y="4759972"/>
              <a:ext cx="1572988" cy="261677"/>
            </a:xfrm>
            <a:prstGeom prst="rect">
              <a:avLst/>
            </a:prstGeom>
            <a:solidFill>
              <a:schemeClr val="bg1"/>
            </a:solidFill>
          </p:spPr>
          <p:txBody>
            <a:bodyPr wrap="none" rtlCol="0">
              <a:spAutoFit/>
            </a:bodyPr>
            <a:lstStyle/>
            <a:p>
              <a:pPr algn="ctr" defTabSz="685464"/>
              <a:r>
                <a:rPr lang="en-US" sz="1100" b="1" dirty="0">
                  <a:solidFill>
                    <a:srgbClr val="676767">
                      <a:lumMod val="50000"/>
                    </a:srgbClr>
                  </a:solidFill>
                </a:rPr>
                <a:t>Security Everywhere</a:t>
              </a:r>
            </a:p>
          </p:txBody>
        </p:sp>
      </p:grpSp>
    </p:spTree>
    <p:extLst>
      <p:ext uri="{BB962C8B-B14F-4D97-AF65-F5344CB8AC3E}">
        <p14:creationId xmlns:p14="http://schemas.microsoft.com/office/powerpoint/2010/main" val="42815391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64" presetClass="path" presetSubtype="0" decel="100000" fill="hold" grpId="1" nodeType="withEffect">
                                  <p:stCondLst>
                                    <p:cond delay="0"/>
                                  </p:stCondLst>
                                  <p:childTnLst>
                                    <p:animMotion origin="layout" path="M 1.11111E-6 -2.22222E-6 L 1.11111E-6 -0.0142 " pathEditMode="relative" rAng="0" ptsTypes="AA">
                                      <p:cBhvr>
                                        <p:cTn id="13" dur="500" spd="-100000" fill="hold"/>
                                        <p:tgtEl>
                                          <p:spTgt spid="12"/>
                                        </p:tgtEl>
                                        <p:attrNameLst>
                                          <p:attrName>ppt_x</p:attrName>
                                          <p:attrName>ppt_y</p:attrName>
                                        </p:attrNameLst>
                                      </p:cBhvr>
                                      <p:rCtr x="0" y="-710"/>
                                    </p:animMotion>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par>
                                <p:cTn id="23" presetID="64" presetClass="path" presetSubtype="0" decel="100000" fill="hold" grpId="1" nodeType="withEffect">
                                  <p:stCondLst>
                                    <p:cond delay="0"/>
                                  </p:stCondLst>
                                  <p:childTnLst>
                                    <p:animMotion origin="layout" path="M 1.11111E-6 -2.22222E-6 L 1.11111E-6 -0.0142 " pathEditMode="relative" rAng="0" ptsTypes="AA">
                                      <p:cBhvr>
                                        <p:cTn id="24" dur="500" spd="-100000" fill="hold"/>
                                        <p:tgtEl>
                                          <p:spTgt spid="101"/>
                                        </p:tgtEl>
                                        <p:attrNameLst>
                                          <p:attrName>ppt_x</p:attrName>
                                          <p:attrName>ppt_y</p:attrName>
                                        </p:attrNameLst>
                                      </p:cBhvr>
                                      <p:rCtr x="0" y="-710"/>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03"/>
                                        </p:tgtEl>
                                        <p:attrNameLst>
                                          <p:attrName>style.visibility</p:attrName>
                                        </p:attrNameLst>
                                      </p:cBhvr>
                                      <p:to>
                                        <p:strVal val="visible"/>
                                      </p:to>
                                    </p:set>
                                    <p:animEffect transition="in" filter="fade">
                                      <p:cBhvr>
                                        <p:cTn id="33" dur="500"/>
                                        <p:tgtEl>
                                          <p:spTgt spid="103"/>
                                        </p:tgtEl>
                                      </p:cBhvr>
                                    </p:animEffect>
                                  </p:childTnLst>
                                </p:cTn>
                              </p:par>
                              <p:par>
                                <p:cTn id="34" presetID="64" presetClass="path" presetSubtype="0" decel="100000" fill="hold" grpId="1" nodeType="withEffect">
                                  <p:stCondLst>
                                    <p:cond delay="0"/>
                                  </p:stCondLst>
                                  <p:childTnLst>
                                    <p:animMotion origin="layout" path="M 1.11111E-6 -2.22222E-6 L 1.11111E-6 -0.0142 " pathEditMode="relative" rAng="0" ptsTypes="AA">
                                      <p:cBhvr>
                                        <p:cTn id="35" dur="500" spd="-100000" fill="hold"/>
                                        <p:tgtEl>
                                          <p:spTgt spid="103"/>
                                        </p:tgtEl>
                                        <p:attrNameLst>
                                          <p:attrName>ppt_x</p:attrName>
                                          <p:attrName>ppt_y</p:attrName>
                                        </p:attrNameLst>
                                      </p:cBhvr>
                                      <p:rCtr x="0" y="-710"/>
                                    </p:animMotion>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82"/>
                                        </p:tgtEl>
                                        <p:attrNameLst>
                                          <p:attrName>style.visibility</p:attrName>
                                        </p:attrNameLst>
                                      </p:cBhvr>
                                      <p:to>
                                        <p:strVal val="visible"/>
                                      </p:to>
                                    </p:set>
                                    <p:animEffect transition="in" filter="fade">
                                      <p:cBhvr>
                                        <p:cTn id="39" dur="250"/>
                                        <p:tgtEl>
                                          <p:spTgt spid="82"/>
                                        </p:tgtEl>
                                      </p:cBhvr>
                                    </p:animEffect>
                                  </p:childTnLst>
                                </p:cTn>
                              </p:par>
                              <p:par>
                                <p:cTn id="40" presetID="6" presetClass="emph" presetSubtype="0" fill="hold" nodeType="withEffect">
                                  <p:stCondLst>
                                    <p:cond delay="0"/>
                                  </p:stCondLst>
                                  <p:childTnLst>
                                    <p:animScale>
                                      <p:cBhvr>
                                        <p:cTn id="41" dur="10" fill="hold"/>
                                        <p:tgtEl>
                                          <p:spTgt spid="82"/>
                                        </p:tgtEl>
                                      </p:cBhvr>
                                      <p:by x="1000" y="1000"/>
                                    </p:animScale>
                                  </p:childTnLst>
                                </p:cTn>
                              </p:par>
                              <p:par>
                                <p:cTn id="42" presetID="6" presetClass="emph" presetSubtype="0" decel="100000" fill="hold" nodeType="withEffect">
                                  <p:stCondLst>
                                    <p:cond delay="10"/>
                                  </p:stCondLst>
                                  <p:childTnLst>
                                    <p:animScale>
                                      <p:cBhvr>
                                        <p:cTn id="43" dur="1000" fill="hold"/>
                                        <p:tgtEl>
                                          <p:spTgt spid="82"/>
                                        </p:tgtEl>
                                      </p:cBhvr>
                                      <p:by x="9999000" y="9999000"/>
                                    </p:animScale>
                                  </p:childTnLst>
                                </p:cTn>
                              </p:par>
                              <p:par>
                                <p:cTn id="44" presetID="10" presetClass="entr" presetSubtype="0" fill="hold" grpId="1" nodeType="withEffect">
                                  <p:stCondLst>
                                    <p:cond delay="300"/>
                                  </p:stCondLst>
                                  <p:childTnLst>
                                    <p:set>
                                      <p:cBhvr>
                                        <p:cTn id="45" dur="1" fill="hold">
                                          <p:stCondLst>
                                            <p:cond delay="0"/>
                                          </p:stCondLst>
                                        </p:cTn>
                                        <p:tgtEl>
                                          <p:spTgt spid="80"/>
                                        </p:tgtEl>
                                        <p:attrNameLst>
                                          <p:attrName>style.visibility</p:attrName>
                                        </p:attrNameLst>
                                      </p:cBhvr>
                                      <p:to>
                                        <p:strVal val="visible"/>
                                      </p:to>
                                    </p:set>
                                    <p:animEffect transition="in" filter="fade">
                                      <p:cBhvr>
                                        <p:cTn id="46" dur="400"/>
                                        <p:tgtEl>
                                          <p:spTgt spid="80"/>
                                        </p:tgtEl>
                                      </p:cBhvr>
                                    </p:animEffect>
                                  </p:childTnLst>
                                </p:cTn>
                              </p:par>
                              <p:par>
                                <p:cTn id="47" presetID="35" presetClass="path" presetSubtype="0" decel="100000" fill="hold" grpId="0" nodeType="withEffect">
                                  <p:stCondLst>
                                    <p:cond delay="300"/>
                                  </p:stCondLst>
                                  <p:childTnLst>
                                    <p:animMotion origin="layout" path="M 1.66667E-6 4.81481E-6 L -0.82379 4.81481E-6 " pathEditMode="relative" rAng="0" ptsTypes="AA">
                                      <p:cBhvr>
                                        <p:cTn id="48" dur="1200" spd="-100000" fill="hold"/>
                                        <p:tgtEl>
                                          <p:spTgt spid="80"/>
                                        </p:tgtEl>
                                        <p:attrNameLst>
                                          <p:attrName>ppt_x</p:attrName>
                                          <p:attrName>ppt_y</p:attrName>
                                        </p:attrNameLst>
                                      </p:cBhvr>
                                      <p:rCtr x="-41198" y="0"/>
                                    </p:animMotion>
                                  </p:childTnLst>
                                </p:cTn>
                              </p:par>
                            </p:childTnLst>
                          </p:cTn>
                        </p:par>
                        <p:par>
                          <p:cTn id="49" fill="hold">
                            <p:stCondLst>
                              <p:cond delay="2500"/>
                            </p:stCondLst>
                            <p:childTnLst>
                              <p:par>
                                <p:cTn id="50" presetID="16" presetClass="entr" presetSubtype="37" fill="hold" nodeType="afterEffect">
                                  <p:stCondLst>
                                    <p:cond delay="500"/>
                                  </p:stCondLst>
                                  <p:childTnLst>
                                    <p:set>
                                      <p:cBhvr>
                                        <p:cTn id="51" dur="1" fill="hold">
                                          <p:stCondLst>
                                            <p:cond delay="0"/>
                                          </p:stCondLst>
                                        </p:cTn>
                                        <p:tgtEl>
                                          <p:spTgt spid="116"/>
                                        </p:tgtEl>
                                        <p:attrNameLst>
                                          <p:attrName>style.visibility</p:attrName>
                                        </p:attrNameLst>
                                      </p:cBhvr>
                                      <p:to>
                                        <p:strVal val="visible"/>
                                      </p:to>
                                    </p:set>
                                    <p:animEffect transition="in" filter="barn(outVertical)">
                                      <p:cBhvr>
                                        <p:cTn id="52" dur="500"/>
                                        <p:tgtEl>
                                          <p:spTgt spid="116"/>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178"/>
                                        </p:tgtEl>
                                        <p:attrNameLst>
                                          <p:attrName>style.visibility</p:attrName>
                                        </p:attrNameLst>
                                      </p:cBhvr>
                                      <p:to>
                                        <p:strVal val="visible"/>
                                      </p:to>
                                    </p:set>
                                    <p:anim calcmode="lin" valueType="num">
                                      <p:cBhvr>
                                        <p:cTn id="57" dur="500" fill="hold"/>
                                        <p:tgtEl>
                                          <p:spTgt spid="178"/>
                                        </p:tgtEl>
                                        <p:attrNameLst>
                                          <p:attrName>ppt_w</p:attrName>
                                        </p:attrNameLst>
                                      </p:cBhvr>
                                      <p:tavLst>
                                        <p:tav tm="0">
                                          <p:val>
                                            <p:fltVal val="0"/>
                                          </p:val>
                                        </p:tav>
                                        <p:tav tm="100000">
                                          <p:val>
                                            <p:strVal val="#ppt_w"/>
                                          </p:val>
                                        </p:tav>
                                      </p:tavLst>
                                    </p:anim>
                                    <p:anim calcmode="lin" valueType="num">
                                      <p:cBhvr>
                                        <p:cTn id="58" dur="500" fill="hold"/>
                                        <p:tgtEl>
                                          <p:spTgt spid="178"/>
                                        </p:tgtEl>
                                        <p:attrNameLst>
                                          <p:attrName>ppt_h</p:attrName>
                                        </p:attrNameLst>
                                      </p:cBhvr>
                                      <p:tavLst>
                                        <p:tav tm="0">
                                          <p:val>
                                            <p:fltVal val="0"/>
                                          </p:val>
                                        </p:tav>
                                        <p:tav tm="100000">
                                          <p:val>
                                            <p:strVal val="#ppt_h"/>
                                          </p:val>
                                        </p:tav>
                                      </p:tavLst>
                                    </p:anim>
                                  </p:childTnLst>
                                </p:cTn>
                              </p:par>
                              <p:par>
                                <p:cTn id="59" presetID="6" presetClass="emph" presetSubtype="0" autoRev="1" fill="hold" grpId="1" nodeType="withEffect">
                                  <p:stCondLst>
                                    <p:cond delay="250"/>
                                  </p:stCondLst>
                                  <p:childTnLst>
                                    <p:animScale>
                                      <p:cBhvr>
                                        <p:cTn id="60" dur="150" fill="hold"/>
                                        <p:tgtEl>
                                          <p:spTgt spid="178"/>
                                        </p:tgtEl>
                                      </p:cBhvr>
                                      <p:by x="120000" y="120000"/>
                                    </p:animScale>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181"/>
                                        </p:tgtEl>
                                        <p:attrNameLst>
                                          <p:attrName>style.visibility</p:attrName>
                                        </p:attrNameLst>
                                      </p:cBhvr>
                                      <p:to>
                                        <p:strVal val="visible"/>
                                      </p:to>
                                    </p:set>
                                    <p:anim calcmode="lin" valueType="num">
                                      <p:cBhvr>
                                        <p:cTn id="65" dur="500" fill="hold"/>
                                        <p:tgtEl>
                                          <p:spTgt spid="181"/>
                                        </p:tgtEl>
                                        <p:attrNameLst>
                                          <p:attrName>ppt_w</p:attrName>
                                        </p:attrNameLst>
                                      </p:cBhvr>
                                      <p:tavLst>
                                        <p:tav tm="0">
                                          <p:val>
                                            <p:fltVal val="0"/>
                                          </p:val>
                                        </p:tav>
                                        <p:tav tm="100000">
                                          <p:val>
                                            <p:strVal val="#ppt_w"/>
                                          </p:val>
                                        </p:tav>
                                      </p:tavLst>
                                    </p:anim>
                                    <p:anim calcmode="lin" valueType="num">
                                      <p:cBhvr>
                                        <p:cTn id="66" dur="500" fill="hold"/>
                                        <p:tgtEl>
                                          <p:spTgt spid="181"/>
                                        </p:tgtEl>
                                        <p:attrNameLst>
                                          <p:attrName>ppt_h</p:attrName>
                                        </p:attrNameLst>
                                      </p:cBhvr>
                                      <p:tavLst>
                                        <p:tav tm="0">
                                          <p:val>
                                            <p:fltVal val="0"/>
                                          </p:val>
                                        </p:tav>
                                        <p:tav tm="100000">
                                          <p:val>
                                            <p:strVal val="#ppt_h"/>
                                          </p:val>
                                        </p:tav>
                                      </p:tavLst>
                                    </p:anim>
                                  </p:childTnLst>
                                </p:cTn>
                              </p:par>
                              <p:par>
                                <p:cTn id="67" presetID="6" presetClass="emph" presetSubtype="0" autoRev="1" fill="hold" grpId="1" nodeType="withEffect">
                                  <p:stCondLst>
                                    <p:cond delay="250"/>
                                  </p:stCondLst>
                                  <p:childTnLst>
                                    <p:animScale>
                                      <p:cBhvr>
                                        <p:cTn id="68" dur="150" fill="hold"/>
                                        <p:tgtEl>
                                          <p:spTgt spid="181"/>
                                        </p:tgtEl>
                                      </p:cBhvr>
                                      <p:by x="120000" y="120000"/>
                                    </p:animScale>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2" nodeType="clickEffect">
                                  <p:stCondLst>
                                    <p:cond delay="0"/>
                                  </p:stCondLst>
                                  <p:childTnLst>
                                    <p:set>
                                      <p:cBhvr>
                                        <p:cTn id="72" dur="1" fill="hold">
                                          <p:stCondLst>
                                            <p:cond delay="0"/>
                                          </p:stCondLst>
                                        </p:cTn>
                                        <p:tgtEl>
                                          <p:spTgt spid="178"/>
                                        </p:tgtEl>
                                        <p:attrNameLst>
                                          <p:attrName>style.visibility</p:attrName>
                                        </p:attrNameLst>
                                      </p:cBhvr>
                                      <p:to>
                                        <p:strVal val="visible"/>
                                      </p:to>
                                    </p:set>
                                  </p:childTnLst>
                                </p:cTn>
                              </p:par>
                              <p:par>
                                <p:cTn id="73" presetID="1" presetClass="entr" presetSubtype="0" fill="hold" grpId="2" nodeType="withEffect">
                                  <p:stCondLst>
                                    <p:cond delay="0"/>
                                  </p:stCondLst>
                                  <p:childTnLst>
                                    <p:set>
                                      <p:cBhvr>
                                        <p:cTn id="74"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P spid="178" grpId="1" animBg="1"/>
      <p:bldP spid="178" grpId="2" animBg="1"/>
      <p:bldP spid="181" grpId="0" animBg="1"/>
      <p:bldP spid="181" grpId="1" animBg="1"/>
      <p:bldP spid="181" grpId="2" animBg="1"/>
      <p:bldP spid="12" grpId="0"/>
      <p:bldP spid="12" grpId="1"/>
      <p:bldP spid="101" grpId="0"/>
      <p:bldP spid="101" grpId="1"/>
      <p:bldP spid="103" grpId="0"/>
      <p:bldP spid="103" grpId="1"/>
      <p:bldP spid="80" grpId="0" animBg="1"/>
      <p:bldP spid="8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8578" y="295108"/>
            <a:ext cx="8706234" cy="731837"/>
          </a:xfrm>
        </p:spPr>
        <p:txBody>
          <a:bodyPr/>
          <a:lstStyle/>
          <a:p>
            <a:r>
              <a:rPr lang="en-US" sz="2400" dirty="0"/>
              <a:t>A New Approach Is Needed for Application Development</a:t>
            </a:r>
          </a:p>
        </p:txBody>
      </p:sp>
      <p:grpSp>
        <p:nvGrpSpPr>
          <p:cNvPr id="60" name="Group 59"/>
          <p:cNvGrpSpPr/>
          <p:nvPr/>
        </p:nvGrpSpPr>
        <p:grpSpPr>
          <a:xfrm>
            <a:off x="652280" y="1101736"/>
            <a:ext cx="2017681" cy="2353490"/>
            <a:chOff x="1036595" y="1101735"/>
            <a:chExt cx="2017681" cy="2353490"/>
          </a:xfrm>
        </p:grpSpPr>
        <p:sp>
          <p:nvSpPr>
            <p:cNvPr id="5" name="TextBox 4"/>
            <p:cNvSpPr txBox="1"/>
            <p:nvPr/>
          </p:nvSpPr>
          <p:spPr>
            <a:xfrm>
              <a:off x="1036595" y="1101735"/>
              <a:ext cx="2017681" cy="369332"/>
            </a:xfrm>
            <a:prstGeom prst="rect">
              <a:avLst/>
            </a:prstGeom>
            <a:noFill/>
          </p:spPr>
          <p:txBody>
            <a:bodyPr wrap="square" rtlCol="0">
              <a:spAutoFit/>
            </a:bodyPr>
            <a:lstStyle/>
            <a:p>
              <a:pPr algn="ctr" defTabSz="457189"/>
              <a:r>
                <a:rPr lang="en-US" b="1" dirty="0">
                  <a:solidFill>
                    <a:srgbClr val="676767"/>
                  </a:solidFill>
                </a:rPr>
                <a:t>Existing IT</a:t>
              </a:r>
            </a:p>
          </p:txBody>
        </p:sp>
        <p:grpSp>
          <p:nvGrpSpPr>
            <p:cNvPr id="12" name="Group 11"/>
            <p:cNvGrpSpPr/>
            <p:nvPr/>
          </p:nvGrpSpPr>
          <p:grpSpPr>
            <a:xfrm>
              <a:off x="1301172" y="1847722"/>
              <a:ext cx="1536200" cy="1607503"/>
              <a:chOff x="658460" y="1834720"/>
              <a:chExt cx="2254645" cy="2359295"/>
            </a:xfrm>
          </p:grpSpPr>
          <p:sp>
            <p:nvSpPr>
              <p:cNvPr id="11" name="Rounded Rectangle 10"/>
              <p:cNvSpPr/>
              <p:nvPr/>
            </p:nvSpPr>
            <p:spPr>
              <a:xfrm>
                <a:off x="658460" y="1834720"/>
                <a:ext cx="705495" cy="564531"/>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000" dirty="0">
                    <a:solidFill>
                      <a:srgbClr val="FFFFFF"/>
                    </a:solidFill>
                  </a:rPr>
                  <a:t>App</a:t>
                </a:r>
              </a:p>
            </p:txBody>
          </p:sp>
          <p:sp>
            <p:nvSpPr>
              <p:cNvPr id="16" name="Rounded Rectangle 15"/>
              <p:cNvSpPr/>
              <p:nvPr/>
            </p:nvSpPr>
            <p:spPr>
              <a:xfrm>
                <a:off x="658460" y="2647950"/>
                <a:ext cx="705495" cy="564531"/>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189"/>
                <a:r>
                  <a:rPr lang="en-US" sz="700" dirty="0">
                    <a:solidFill>
                      <a:srgbClr val="FFFFFF"/>
                    </a:solidFill>
                  </a:rPr>
                  <a:t>Web</a:t>
                </a:r>
              </a:p>
              <a:p>
                <a:pPr algn="ctr" defTabSz="457189"/>
                <a:r>
                  <a:rPr lang="en-US" sz="700" dirty="0">
                    <a:solidFill>
                      <a:srgbClr val="FFFFFF"/>
                    </a:solidFill>
                  </a:rPr>
                  <a:t>Servers</a:t>
                </a:r>
              </a:p>
            </p:txBody>
          </p:sp>
          <p:sp>
            <p:nvSpPr>
              <p:cNvPr id="17" name="Rounded Rectangle 16"/>
              <p:cNvSpPr/>
              <p:nvPr/>
            </p:nvSpPr>
            <p:spPr>
              <a:xfrm>
                <a:off x="1429932" y="2647950"/>
                <a:ext cx="705495" cy="564531"/>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189"/>
                <a:r>
                  <a:rPr lang="en-US" sz="700" dirty="0">
                    <a:solidFill>
                      <a:srgbClr val="FFFFFF"/>
                    </a:solidFill>
                  </a:rPr>
                  <a:t>App</a:t>
                </a:r>
              </a:p>
              <a:p>
                <a:pPr algn="ctr" defTabSz="457189"/>
                <a:r>
                  <a:rPr lang="en-US" sz="700" dirty="0">
                    <a:solidFill>
                      <a:srgbClr val="FFFFFF"/>
                    </a:solidFill>
                  </a:rPr>
                  <a:t>Servers</a:t>
                </a:r>
              </a:p>
            </p:txBody>
          </p:sp>
          <p:sp>
            <p:nvSpPr>
              <p:cNvPr id="18" name="Rounded Rectangle 17"/>
              <p:cNvSpPr/>
              <p:nvPr/>
            </p:nvSpPr>
            <p:spPr>
              <a:xfrm>
                <a:off x="2207610" y="2647950"/>
                <a:ext cx="705495" cy="564531"/>
              </a:xfrm>
              <a:prstGeom prst="roundRect">
                <a:avLst/>
              </a:prstGeom>
              <a:solidFill>
                <a:schemeClr val="bg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189"/>
                <a:r>
                  <a:rPr lang="en-US" sz="700" dirty="0">
                    <a:solidFill>
                      <a:srgbClr val="FFFFFF"/>
                    </a:solidFill>
                  </a:rPr>
                  <a:t>Database</a:t>
                </a:r>
              </a:p>
            </p:txBody>
          </p:sp>
          <p:sp>
            <p:nvSpPr>
              <p:cNvPr id="22" name="Rounded Rectangle 21"/>
              <p:cNvSpPr/>
              <p:nvPr/>
            </p:nvSpPr>
            <p:spPr>
              <a:xfrm>
                <a:off x="658460" y="3629484"/>
                <a:ext cx="2254645" cy="564531"/>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000" dirty="0">
                    <a:solidFill>
                      <a:srgbClr val="FFFFFF"/>
                    </a:solidFill>
                  </a:rPr>
                  <a:t>Physical Infrastructure</a:t>
                </a:r>
              </a:p>
            </p:txBody>
          </p:sp>
          <p:sp>
            <p:nvSpPr>
              <p:cNvPr id="35" name="Rounded Rectangle 34"/>
              <p:cNvSpPr/>
              <p:nvPr/>
            </p:nvSpPr>
            <p:spPr>
              <a:xfrm>
                <a:off x="1445610" y="1834720"/>
                <a:ext cx="705495" cy="564531"/>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000" dirty="0">
                    <a:solidFill>
                      <a:srgbClr val="FFFFFF"/>
                    </a:solidFill>
                  </a:rPr>
                  <a:t>App</a:t>
                </a:r>
              </a:p>
            </p:txBody>
          </p:sp>
          <p:sp>
            <p:nvSpPr>
              <p:cNvPr id="36" name="Rounded Rectangle 35"/>
              <p:cNvSpPr/>
              <p:nvPr/>
            </p:nvSpPr>
            <p:spPr>
              <a:xfrm>
                <a:off x="2207610" y="1834720"/>
                <a:ext cx="705495" cy="564531"/>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000" dirty="0">
                    <a:solidFill>
                      <a:srgbClr val="FFFFFF"/>
                    </a:solidFill>
                  </a:rPr>
                  <a:t>App</a:t>
                </a:r>
              </a:p>
            </p:txBody>
          </p:sp>
        </p:grpSp>
      </p:grpSp>
      <p:grpSp>
        <p:nvGrpSpPr>
          <p:cNvPr id="61" name="Group 60"/>
          <p:cNvGrpSpPr/>
          <p:nvPr/>
        </p:nvGrpSpPr>
        <p:grpSpPr>
          <a:xfrm>
            <a:off x="3587851" y="1101736"/>
            <a:ext cx="2017681" cy="2465436"/>
            <a:chOff x="3527777" y="1101735"/>
            <a:chExt cx="2017681" cy="2465436"/>
          </a:xfrm>
        </p:grpSpPr>
        <p:sp>
          <p:nvSpPr>
            <p:cNvPr id="6" name="TextBox 5"/>
            <p:cNvSpPr txBox="1"/>
            <p:nvPr/>
          </p:nvSpPr>
          <p:spPr>
            <a:xfrm>
              <a:off x="3527777" y="1101735"/>
              <a:ext cx="2017681" cy="369332"/>
            </a:xfrm>
            <a:prstGeom prst="rect">
              <a:avLst/>
            </a:prstGeom>
            <a:noFill/>
          </p:spPr>
          <p:txBody>
            <a:bodyPr wrap="square" rtlCol="0">
              <a:spAutoFit/>
            </a:bodyPr>
            <a:lstStyle/>
            <a:p>
              <a:pPr algn="ctr" defTabSz="457189"/>
              <a:r>
                <a:rPr lang="en-US" b="1" dirty="0">
                  <a:solidFill>
                    <a:srgbClr val="676767"/>
                  </a:solidFill>
                </a:rPr>
                <a:t>Cloud-Enabled</a:t>
              </a:r>
            </a:p>
          </p:txBody>
        </p:sp>
        <p:grpSp>
          <p:nvGrpSpPr>
            <p:cNvPr id="4" name="Group 3"/>
            <p:cNvGrpSpPr/>
            <p:nvPr/>
          </p:nvGrpSpPr>
          <p:grpSpPr>
            <a:xfrm>
              <a:off x="3666888" y="1769453"/>
              <a:ext cx="1755764" cy="1797718"/>
              <a:chOff x="3229566" y="1724954"/>
              <a:chExt cx="2576894" cy="2638469"/>
            </a:xfrm>
          </p:grpSpPr>
          <p:sp>
            <p:nvSpPr>
              <p:cNvPr id="14" name="Hexagon 13"/>
              <p:cNvSpPr/>
              <p:nvPr/>
            </p:nvSpPr>
            <p:spPr>
              <a:xfrm>
                <a:off x="4875754" y="1724954"/>
                <a:ext cx="701060" cy="533168"/>
              </a:xfrm>
              <a:prstGeom prst="hexagon">
                <a:avLst/>
              </a:prstGeom>
              <a:solidFill>
                <a:srgbClr val="36A4D7"/>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defTabSz="457189"/>
                <a:r>
                  <a:rPr lang="en-US" sz="700" dirty="0">
                    <a:solidFill>
                      <a:srgbClr val="FFFFFF"/>
                    </a:solidFill>
                  </a:rPr>
                  <a:t>Service</a:t>
                </a:r>
              </a:p>
            </p:txBody>
          </p:sp>
          <p:sp>
            <p:nvSpPr>
              <p:cNvPr id="19" name="Rounded Rectangle 18"/>
              <p:cNvSpPr/>
              <p:nvPr/>
            </p:nvSpPr>
            <p:spPr>
              <a:xfrm>
                <a:off x="3403850" y="2647950"/>
                <a:ext cx="705495" cy="564531"/>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189"/>
                <a:r>
                  <a:rPr lang="en-US" sz="700" dirty="0">
                    <a:solidFill>
                      <a:srgbClr val="FFFFFF"/>
                    </a:solidFill>
                  </a:rPr>
                  <a:t>Web</a:t>
                </a:r>
              </a:p>
              <a:p>
                <a:pPr algn="ctr" defTabSz="457189"/>
                <a:r>
                  <a:rPr lang="en-US" sz="700" dirty="0">
                    <a:solidFill>
                      <a:srgbClr val="FFFFFF"/>
                    </a:solidFill>
                  </a:rPr>
                  <a:t>Servers</a:t>
                </a:r>
              </a:p>
            </p:txBody>
          </p:sp>
          <p:sp>
            <p:nvSpPr>
              <p:cNvPr id="20" name="Rounded Rectangle 19"/>
              <p:cNvSpPr/>
              <p:nvPr/>
            </p:nvSpPr>
            <p:spPr>
              <a:xfrm>
                <a:off x="4175322" y="2647950"/>
                <a:ext cx="705495" cy="564531"/>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189"/>
                <a:r>
                  <a:rPr lang="en-US" sz="700" dirty="0">
                    <a:solidFill>
                      <a:srgbClr val="FFFFFF"/>
                    </a:solidFill>
                  </a:rPr>
                  <a:t>App</a:t>
                </a:r>
              </a:p>
              <a:p>
                <a:pPr algn="ctr" defTabSz="457189"/>
                <a:r>
                  <a:rPr lang="en-US" sz="700" dirty="0">
                    <a:solidFill>
                      <a:srgbClr val="FFFFFF"/>
                    </a:solidFill>
                  </a:rPr>
                  <a:t>Servers</a:t>
                </a:r>
              </a:p>
            </p:txBody>
          </p:sp>
          <p:sp>
            <p:nvSpPr>
              <p:cNvPr id="21" name="Rounded Rectangle 20"/>
              <p:cNvSpPr/>
              <p:nvPr/>
            </p:nvSpPr>
            <p:spPr>
              <a:xfrm>
                <a:off x="4953000" y="2647950"/>
                <a:ext cx="705495" cy="564531"/>
              </a:xfrm>
              <a:prstGeom prst="roundRect">
                <a:avLst/>
              </a:prstGeom>
              <a:solidFill>
                <a:schemeClr val="bg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189"/>
                <a:r>
                  <a:rPr lang="en-US" sz="700" dirty="0">
                    <a:solidFill>
                      <a:srgbClr val="FFFFFF"/>
                    </a:solidFill>
                  </a:rPr>
                  <a:t>Database</a:t>
                </a:r>
              </a:p>
            </p:txBody>
          </p:sp>
          <p:pic>
            <p:nvPicPr>
              <p:cNvPr id="24" name="Picture 23"/>
              <p:cNvPicPr>
                <a:picLocks noChangeAspect="1"/>
              </p:cNvPicPr>
              <p:nvPr/>
            </p:nvPicPr>
            <p:blipFill>
              <a:blip r:embed="rId2" cstate="screen">
                <a:lum bright="70000" contrast="-70000"/>
                <a:extLst>
                  <a:ext uri="{BEBA8EAE-BF5A-486C-A8C5-ECC9F3942E4B}">
                    <a14:imgProps xmlns:a14="http://schemas.microsoft.com/office/drawing/2010/main">
                      <a14:imgLayer r:embed="rId3">
                        <a14:imgEffect>
                          <a14:saturation sat="113000"/>
                        </a14:imgEffect>
                      </a14:imgLayer>
                    </a14:imgProps>
                  </a:ext>
                  <a:ext uri="{28A0092B-C50C-407E-A947-70E740481C1C}">
                    <a14:useLocalDpi xmlns:a14="http://schemas.microsoft.com/office/drawing/2010/main"/>
                  </a:ext>
                </a:extLst>
              </a:blip>
              <a:stretch>
                <a:fillRect/>
              </a:stretch>
            </p:blipFill>
            <p:spPr>
              <a:xfrm>
                <a:off x="3350570" y="3522569"/>
                <a:ext cx="716515" cy="716515"/>
              </a:xfrm>
              <a:prstGeom prst="rect">
                <a:avLst/>
              </a:prstGeom>
            </p:spPr>
          </p:pic>
          <p:sp>
            <p:nvSpPr>
              <p:cNvPr id="25" name="TextBox 24"/>
              <p:cNvSpPr txBox="1"/>
              <p:nvPr/>
            </p:nvSpPr>
            <p:spPr>
              <a:xfrm>
                <a:off x="3229566" y="4069807"/>
                <a:ext cx="893323" cy="293616"/>
              </a:xfrm>
              <a:prstGeom prst="rect">
                <a:avLst/>
              </a:prstGeom>
              <a:noFill/>
            </p:spPr>
            <p:txBody>
              <a:bodyPr wrap="square" rtlCol="0">
                <a:spAutoFit/>
              </a:bodyPr>
              <a:lstStyle/>
              <a:p>
                <a:pPr algn="ctr" defTabSz="457189"/>
                <a:r>
                  <a:rPr lang="en-US" sz="700" dirty="0">
                    <a:solidFill>
                      <a:srgbClr val="676767"/>
                    </a:solidFill>
                  </a:rPr>
                  <a:t>Local</a:t>
                </a:r>
              </a:p>
            </p:txBody>
          </p:sp>
          <p:pic>
            <p:nvPicPr>
              <p:cNvPr id="26" name="Picture 25"/>
              <p:cNvPicPr>
                <a:picLocks noChangeAspect="1"/>
              </p:cNvPicPr>
              <p:nvPr/>
            </p:nvPicPr>
            <p:blipFill>
              <a:blip r:embed="rId2" cstate="screen">
                <a:duotone>
                  <a:prstClr val="black"/>
                  <a:srgbClr val="FF382E">
                    <a:tint val="45000"/>
                    <a:satMod val="400000"/>
                  </a:srgbClr>
                </a:duotone>
                <a:extLst>
                  <a:ext uri="{BEBA8EAE-BF5A-486C-A8C5-ECC9F3942E4B}">
                    <a14:imgProps xmlns:a14="http://schemas.microsoft.com/office/drawing/2010/main">
                      <a14:imgLayer r:embed="rId4">
                        <a14:imgEffect>
                          <a14:saturation sat="113000"/>
                        </a14:imgEffect>
                      </a14:imgLayer>
                    </a14:imgProps>
                  </a:ext>
                  <a:ext uri="{28A0092B-C50C-407E-A947-70E740481C1C}">
                    <a14:useLocalDpi xmlns:a14="http://schemas.microsoft.com/office/drawing/2010/main"/>
                  </a:ext>
                </a:extLst>
              </a:blip>
              <a:stretch>
                <a:fillRect/>
              </a:stretch>
            </p:blipFill>
            <p:spPr>
              <a:xfrm>
                <a:off x="4156379" y="3522569"/>
                <a:ext cx="716515" cy="716515"/>
              </a:xfrm>
              <a:prstGeom prst="rect">
                <a:avLst/>
              </a:prstGeom>
            </p:spPr>
          </p:pic>
          <p:sp>
            <p:nvSpPr>
              <p:cNvPr id="27" name="TextBox 26"/>
              <p:cNvSpPr txBox="1"/>
              <p:nvPr/>
            </p:nvSpPr>
            <p:spPr>
              <a:xfrm>
                <a:off x="4067085" y="4069807"/>
                <a:ext cx="893323" cy="293616"/>
              </a:xfrm>
              <a:prstGeom prst="rect">
                <a:avLst/>
              </a:prstGeom>
              <a:noFill/>
            </p:spPr>
            <p:txBody>
              <a:bodyPr wrap="square" rtlCol="0">
                <a:spAutoFit/>
              </a:bodyPr>
              <a:lstStyle/>
              <a:p>
                <a:pPr algn="ctr" defTabSz="457189"/>
                <a:r>
                  <a:rPr lang="en-US" sz="700" dirty="0">
                    <a:solidFill>
                      <a:srgbClr val="676767"/>
                    </a:solidFill>
                  </a:rPr>
                  <a:t>Dedicated</a:t>
                </a:r>
              </a:p>
            </p:txBody>
          </p:sp>
          <p:pic>
            <p:nvPicPr>
              <p:cNvPr id="28" name="Picture 27"/>
              <p:cNvPicPr>
                <a:picLocks noChangeAspect="1"/>
              </p:cNvPicPr>
              <p:nvPr/>
            </p:nvPicPr>
            <p:blipFill>
              <a:blip r:embed="rId2" cstate="screen">
                <a:duotone>
                  <a:prstClr val="black"/>
                  <a:srgbClr val="1BFCFF">
                    <a:tint val="45000"/>
                    <a:satMod val="400000"/>
                  </a:srgbClr>
                </a:duotone>
                <a:extLst>
                  <a:ext uri="{BEBA8EAE-BF5A-486C-A8C5-ECC9F3942E4B}">
                    <a14:imgProps xmlns:a14="http://schemas.microsoft.com/office/drawing/2010/main">
                      <a14:imgLayer r:embed="rId5">
                        <a14:imgEffect>
                          <a14:saturation sat="113000"/>
                        </a14:imgEffect>
                      </a14:imgLayer>
                    </a14:imgProps>
                  </a:ext>
                  <a:ext uri="{28A0092B-C50C-407E-A947-70E740481C1C}">
                    <a14:useLocalDpi xmlns:a14="http://schemas.microsoft.com/office/drawing/2010/main"/>
                  </a:ext>
                </a:extLst>
              </a:blip>
              <a:stretch>
                <a:fillRect/>
              </a:stretch>
            </p:blipFill>
            <p:spPr>
              <a:xfrm>
                <a:off x="4953000" y="3522569"/>
                <a:ext cx="716515" cy="716515"/>
              </a:xfrm>
              <a:prstGeom prst="rect">
                <a:avLst/>
              </a:prstGeom>
            </p:spPr>
          </p:pic>
          <p:sp>
            <p:nvSpPr>
              <p:cNvPr id="29" name="TextBox 28"/>
              <p:cNvSpPr txBox="1"/>
              <p:nvPr/>
            </p:nvSpPr>
            <p:spPr>
              <a:xfrm>
                <a:off x="4905284" y="4069807"/>
                <a:ext cx="893323" cy="293616"/>
              </a:xfrm>
              <a:prstGeom prst="rect">
                <a:avLst/>
              </a:prstGeom>
              <a:noFill/>
            </p:spPr>
            <p:txBody>
              <a:bodyPr wrap="square" rtlCol="0">
                <a:spAutoFit/>
              </a:bodyPr>
              <a:lstStyle/>
              <a:p>
                <a:pPr algn="ctr" defTabSz="457189"/>
                <a:r>
                  <a:rPr lang="en-US" sz="700" dirty="0">
                    <a:solidFill>
                      <a:srgbClr val="676767"/>
                    </a:solidFill>
                  </a:rPr>
                  <a:t>Shared</a:t>
                </a:r>
              </a:p>
            </p:txBody>
          </p:sp>
          <p:sp>
            <p:nvSpPr>
              <p:cNvPr id="37" name="Rounded Rectangle 36"/>
              <p:cNvSpPr/>
              <p:nvPr/>
            </p:nvSpPr>
            <p:spPr>
              <a:xfrm>
                <a:off x="3384156" y="1834720"/>
                <a:ext cx="705495" cy="564531"/>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000" dirty="0">
                    <a:solidFill>
                      <a:srgbClr val="FFFFFF"/>
                    </a:solidFill>
                  </a:rPr>
                  <a:t>App</a:t>
                </a:r>
              </a:p>
            </p:txBody>
          </p:sp>
          <p:sp>
            <p:nvSpPr>
              <p:cNvPr id="38" name="Rounded Rectangle 37"/>
              <p:cNvSpPr/>
              <p:nvPr/>
            </p:nvSpPr>
            <p:spPr>
              <a:xfrm>
                <a:off x="4146156" y="1834720"/>
                <a:ext cx="705495" cy="564531"/>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000" dirty="0">
                    <a:solidFill>
                      <a:srgbClr val="FFFFFF"/>
                    </a:solidFill>
                  </a:rPr>
                  <a:t>App</a:t>
                </a:r>
              </a:p>
            </p:txBody>
          </p:sp>
          <p:sp>
            <p:nvSpPr>
              <p:cNvPr id="39" name="Hexagon 38"/>
              <p:cNvSpPr/>
              <p:nvPr/>
            </p:nvSpPr>
            <p:spPr>
              <a:xfrm>
                <a:off x="5105400" y="1928809"/>
                <a:ext cx="701060" cy="533168"/>
              </a:xfrm>
              <a:prstGeom prst="hexagon">
                <a:avLst/>
              </a:prstGeom>
              <a:solidFill>
                <a:srgbClr val="36A4D7"/>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defTabSz="457189"/>
                <a:r>
                  <a:rPr lang="en-US" sz="700" dirty="0">
                    <a:solidFill>
                      <a:srgbClr val="FFFFFF"/>
                    </a:solidFill>
                  </a:rPr>
                  <a:t>Service</a:t>
                </a:r>
              </a:p>
            </p:txBody>
          </p:sp>
        </p:grpSp>
      </p:grpSp>
      <p:pic>
        <p:nvPicPr>
          <p:cNvPr id="51" name="Picture 5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91663" y="3910468"/>
            <a:ext cx="514607" cy="514607"/>
          </a:xfrm>
          <a:prstGeom prst="rect">
            <a:avLst/>
          </a:prstGeom>
        </p:spPr>
      </p:pic>
      <p:grpSp>
        <p:nvGrpSpPr>
          <p:cNvPr id="62" name="Group 61"/>
          <p:cNvGrpSpPr/>
          <p:nvPr/>
        </p:nvGrpSpPr>
        <p:grpSpPr>
          <a:xfrm>
            <a:off x="6523421" y="1072952"/>
            <a:ext cx="2017681" cy="2557276"/>
            <a:chOff x="6178861" y="1072951"/>
            <a:chExt cx="2017681" cy="2557276"/>
          </a:xfrm>
        </p:grpSpPr>
        <p:sp>
          <p:nvSpPr>
            <p:cNvPr id="7" name="TextBox 6"/>
            <p:cNvSpPr txBox="1"/>
            <p:nvPr/>
          </p:nvSpPr>
          <p:spPr>
            <a:xfrm>
              <a:off x="6178861" y="1072951"/>
              <a:ext cx="2017681" cy="538609"/>
            </a:xfrm>
            <a:prstGeom prst="rect">
              <a:avLst/>
            </a:prstGeom>
            <a:noFill/>
          </p:spPr>
          <p:txBody>
            <a:bodyPr wrap="square" rtlCol="0">
              <a:spAutoFit/>
            </a:bodyPr>
            <a:lstStyle/>
            <a:p>
              <a:pPr algn="ctr" defTabSz="457189"/>
              <a:r>
                <a:rPr lang="en-US" b="1" dirty="0">
                  <a:solidFill>
                    <a:srgbClr val="676767"/>
                  </a:solidFill>
                </a:rPr>
                <a:t>Cloud-Native</a:t>
              </a:r>
            </a:p>
            <a:p>
              <a:pPr algn="ctr" defTabSz="457189"/>
              <a:r>
                <a:rPr lang="en-US" sz="1100" b="1" dirty="0">
                  <a:solidFill>
                    <a:srgbClr val="676767"/>
                  </a:solidFill>
                </a:rPr>
                <a:t>(Containers)</a:t>
              </a:r>
            </a:p>
          </p:txBody>
        </p:sp>
        <p:grpSp>
          <p:nvGrpSpPr>
            <p:cNvPr id="2" name="Group 1"/>
            <p:cNvGrpSpPr/>
            <p:nvPr/>
          </p:nvGrpSpPr>
          <p:grpSpPr>
            <a:xfrm>
              <a:off x="6458102" y="1727991"/>
              <a:ext cx="1607706" cy="1902236"/>
              <a:chOff x="6252780" y="1709272"/>
              <a:chExt cx="2359592" cy="2791867"/>
            </a:xfrm>
          </p:grpSpPr>
          <p:sp>
            <p:nvSpPr>
              <p:cNvPr id="44" name="Rounded Rectangle 43"/>
              <p:cNvSpPr/>
              <p:nvPr/>
            </p:nvSpPr>
            <p:spPr>
              <a:xfrm>
                <a:off x="6618102" y="1709272"/>
                <a:ext cx="705495" cy="564531"/>
              </a:xfrm>
              <a:prstGeom prst="roundRect">
                <a:avLst/>
              </a:prstGeom>
              <a:solidFill>
                <a:schemeClr val="accent6"/>
              </a:solidFill>
              <a:ln w="12700" cmpd="sng">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000" dirty="0">
                    <a:solidFill>
                      <a:srgbClr val="FFFFFF"/>
                    </a:solidFill>
                  </a:rPr>
                  <a:t>App</a:t>
                </a:r>
              </a:p>
            </p:txBody>
          </p:sp>
          <p:sp>
            <p:nvSpPr>
              <p:cNvPr id="43" name="Rounded Rectangle 42"/>
              <p:cNvSpPr/>
              <p:nvPr/>
            </p:nvSpPr>
            <p:spPr>
              <a:xfrm>
                <a:off x="6434346" y="1834720"/>
                <a:ext cx="705495" cy="564531"/>
              </a:xfrm>
              <a:prstGeom prst="roundRect">
                <a:avLst/>
              </a:prstGeom>
              <a:solidFill>
                <a:schemeClr val="accent6"/>
              </a:solidFill>
              <a:ln w="12700" cmpd="sng">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000" dirty="0">
                    <a:solidFill>
                      <a:srgbClr val="FFFFFF"/>
                    </a:solidFill>
                  </a:rPr>
                  <a:t>App</a:t>
                </a:r>
              </a:p>
            </p:txBody>
          </p:sp>
          <p:sp>
            <p:nvSpPr>
              <p:cNvPr id="30" name="TextBox 29"/>
              <p:cNvSpPr txBox="1"/>
              <p:nvPr/>
            </p:nvSpPr>
            <p:spPr>
              <a:xfrm>
                <a:off x="6313493" y="3959079"/>
                <a:ext cx="2220941" cy="542060"/>
              </a:xfrm>
              <a:prstGeom prst="rect">
                <a:avLst/>
              </a:prstGeom>
              <a:noFill/>
            </p:spPr>
            <p:txBody>
              <a:bodyPr wrap="square" rtlCol="0">
                <a:spAutoFit/>
              </a:bodyPr>
              <a:lstStyle/>
              <a:p>
                <a:pPr algn="ctr" defTabSz="457189"/>
                <a:r>
                  <a:rPr lang="en-US" sz="900" dirty="0">
                    <a:solidFill>
                      <a:srgbClr val="676767"/>
                    </a:solidFill>
                  </a:rPr>
                  <a:t>Runtime Micro-services on Containers</a:t>
                </a:r>
              </a:p>
            </p:txBody>
          </p:sp>
          <p:sp>
            <p:nvSpPr>
              <p:cNvPr id="31" name="Oval 30"/>
              <p:cNvSpPr/>
              <p:nvPr/>
            </p:nvSpPr>
            <p:spPr>
              <a:xfrm>
                <a:off x="6757077" y="2562697"/>
                <a:ext cx="611659" cy="611657"/>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189"/>
                <a:r>
                  <a:rPr lang="en-US" sz="700" dirty="0">
                    <a:solidFill>
                      <a:srgbClr val="FFFFFF"/>
                    </a:solidFill>
                  </a:rPr>
                  <a:t>.rb</a:t>
                </a:r>
              </a:p>
            </p:txBody>
          </p:sp>
          <p:sp>
            <p:nvSpPr>
              <p:cNvPr id="32" name="Oval 31"/>
              <p:cNvSpPr/>
              <p:nvPr/>
            </p:nvSpPr>
            <p:spPr>
              <a:xfrm>
                <a:off x="7453082" y="2564904"/>
                <a:ext cx="611659" cy="611657"/>
              </a:xfrm>
              <a:prstGeom prst="ellipse">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189"/>
                <a:r>
                  <a:rPr lang="en-US" sz="700" dirty="0">
                    <a:solidFill>
                      <a:srgbClr val="FFFFFF"/>
                    </a:solidFill>
                  </a:rPr>
                  <a:t>.py</a:t>
                </a:r>
              </a:p>
            </p:txBody>
          </p:sp>
          <p:sp>
            <p:nvSpPr>
              <p:cNvPr id="33" name="Oval 32"/>
              <p:cNvSpPr/>
              <p:nvPr/>
            </p:nvSpPr>
            <p:spPr>
              <a:xfrm>
                <a:off x="6757077" y="3271971"/>
                <a:ext cx="611659" cy="611657"/>
              </a:xfrm>
              <a:prstGeom prst="ellipse">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189"/>
                <a:r>
                  <a:rPr lang="en-US" sz="700" dirty="0">
                    <a:solidFill>
                      <a:srgbClr val="FFFFFF"/>
                    </a:solidFill>
                  </a:rPr>
                  <a:t>.go</a:t>
                </a:r>
              </a:p>
            </p:txBody>
          </p:sp>
          <p:sp>
            <p:nvSpPr>
              <p:cNvPr id="34" name="Oval 33"/>
              <p:cNvSpPr/>
              <p:nvPr/>
            </p:nvSpPr>
            <p:spPr>
              <a:xfrm>
                <a:off x="7453082" y="3263371"/>
                <a:ext cx="611659" cy="611657"/>
              </a:xfrm>
              <a:prstGeom prst="ellipse">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189"/>
                <a:r>
                  <a:rPr lang="en-US" sz="700" dirty="0">
                    <a:solidFill>
                      <a:srgbClr val="FFFFFF"/>
                    </a:solidFill>
                  </a:rPr>
                  <a:t>Java</a:t>
                </a:r>
              </a:p>
            </p:txBody>
          </p:sp>
          <p:sp>
            <p:nvSpPr>
              <p:cNvPr id="40" name="Hexagon 39"/>
              <p:cNvSpPr/>
              <p:nvPr/>
            </p:nvSpPr>
            <p:spPr>
              <a:xfrm>
                <a:off x="7681666" y="1724954"/>
                <a:ext cx="701060" cy="533168"/>
              </a:xfrm>
              <a:prstGeom prst="hexagon">
                <a:avLst/>
              </a:prstGeom>
              <a:solidFill>
                <a:srgbClr val="36A4D7"/>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defTabSz="457189"/>
                <a:r>
                  <a:rPr lang="en-US" sz="700" dirty="0">
                    <a:solidFill>
                      <a:srgbClr val="FFFFFF"/>
                    </a:solidFill>
                  </a:rPr>
                  <a:t>Service</a:t>
                </a:r>
              </a:p>
            </p:txBody>
          </p:sp>
          <p:sp>
            <p:nvSpPr>
              <p:cNvPr id="41" name="Hexagon 40"/>
              <p:cNvSpPr/>
              <p:nvPr/>
            </p:nvSpPr>
            <p:spPr>
              <a:xfrm>
                <a:off x="7911312" y="1928809"/>
                <a:ext cx="701060" cy="533168"/>
              </a:xfrm>
              <a:prstGeom prst="hexagon">
                <a:avLst/>
              </a:prstGeom>
              <a:solidFill>
                <a:srgbClr val="36A4D7"/>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defTabSz="457189"/>
                <a:r>
                  <a:rPr lang="en-US" sz="700" dirty="0">
                    <a:solidFill>
                      <a:srgbClr val="FFFFFF"/>
                    </a:solidFill>
                  </a:rPr>
                  <a:t>Service</a:t>
                </a:r>
              </a:p>
            </p:txBody>
          </p:sp>
          <p:sp>
            <p:nvSpPr>
              <p:cNvPr id="42" name="Rounded Rectangle 41"/>
              <p:cNvSpPr/>
              <p:nvPr/>
            </p:nvSpPr>
            <p:spPr>
              <a:xfrm>
                <a:off x="6252780" y="1944487"/>
                <a:ext cx="705495" cy="564531"/>
              </a:xfrm>
              <a:prstGeom prst="roundRect">
                <a:avLst/>
              </a:prstGeom>
              <a:solidFill>
                <a:schemeClr val="accent6"/>
              </a:solidFill>
              <a:ln w="12700" cmpd="sng">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000" dirty="0">
                    <a:solidFill>
                      <a:srgbClr val="FFFFFF"/>
                    </a:solidFill>
                  </a:rPr>
                  <a:t>App</a:t>
                </a:r>
              </a:p>
            </p:txBody>
          </p:sp>
        </p:grpSp>
      </p:grpSp>
      <p:pic>
        <p:nvPicPr>
          <p:cNvPr id="52" name="Picture 5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45764" y="3691756"/>
            <a:ext cx="508291" cy="508291"/>
          </a:xfrm>
          <a:prstGeom prst="rect">
            <a:avLst/>
          </a:prstGeom>
        </p:spPr>
      </p:pic>
      <p:pic>
        <p:nvPicPr>
          <p:cNvPr id="54" name="Picture 5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02037" y="3910468"/>
            <a:ext cx="382974" cy="382974"/>
          </a:xfrm>
          <a:prstGeom prst="rect">
            <a:avLst/>
          </a:prstGeom>
        </p:spPr>
      </p:pic>
      <p:grpSp>
        <p:nvGrpSpPr>
          <p:cNvPr id="69" name="Group 68"/>
          <p:cNvGrpSpPr/>
          <p:nvPr/>
        </p:nvGrpSpPr>
        <p:grpSpPr>
          <a:xfrm>
            <a:off x="7218457" y="3784002"/>
            <a:ext cx="1305691" cy="661739"/>
            <a:chOff x="6707014" y="3784001"/>
            <a:chExt cx="1716976" cy="870183"/>
          </a:xfrm>
        </p:grpSpPr>
        <p:pic>
          <p:nvPicPr>
            <p:cNvPr id="65" name="Picture 11"/>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707014" y="3784001"/>
              <a:ext cx="1214936" cy="2171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 name="Picture 40" descr="http://www.sysads.co.uk/wp-content/uploads/2014/07/coreos-logo.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398647" y="4055676"/>
              <a:ext cx="523303" cy="275423"/>
            </a:xfrm>
            <a:prstGeom prst="rect">
              <a:avLst/>
            </a:prstGeom>
            <a:noFill/>
            <a:ln>
              <a:noFill/>
              <a:prstDash val="dash"/>
            </a:ln>
            <a:extLst>
              <a:ext uri="{909E8E84-426E-40dd-AFC4-6F175D3DCCD1}">
                <a14:hiddenFill xmlns:a14="http://schemas.microsoft.com/office/drawing/2010/main" xmlns="">
                  <a:solidFill>
                    <a:srgbClr val="FFFFFF"/>
                  </a:solidFill>
                </a14:hiddenFill>
              </a:ext>
            </a:extLst>
          </p:spPr>
        </p:pic>
        <p:pic>
          <p:nvPicPr>
            <p:cNvPr id="67" name="Picture 2" descr="https://cdn.rawgit.com/ahmetalpbalkan/docker-chocolatey/d9d3bd5a750d03fc8933e1bee4c3755f361e2797/docker.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707014" y="4081344"/>
              <a:ext cx="603504" cy="538433"/>
            </a:xfrm>
            <a:prstGeom prst="rect">
              <a:avLst/>
            </a:prstGeom>
            <a:noFill/>
            <a:ln>
              <a:noFill/>
              <a:prstDash val="dash"/>
            </a:ln>
            <a:extLst>
              <a:ext uri="{909E8E84-426E-40dd-AFC4-6F175D3DCCD1}">
                <a14:hiddenFill xmlns:a14="http://schemas.microsoft.com/office/drawing/2010/main" xmlns="">
                  <a:solidFill>
                    <a:srgbClr val="FFFFFF"/>
                  </a:solidFill>
                </a14:hiddenFill>
              </a:ext>
            </a:extLst>
          </p:spPr>
        </p:pic>
        <p:pic>
          <p:nvPicPr>
            <p:cNvPr id="68" name="Picture 2" descr="http://kubernetes.io/img/global/og_img.jpg"/>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7419910" y="4398321"/>
              <a:ext cx="1004080" cy="255863"/>
            </a:xfrm>
            <a:prstGeom prst="rect">
              <a:avLst/>
            </a:prstGeom>
            <a:noFill/>
            <a:ln>
              <a:noFill/>
              <a:prstDash val="dash"/>
            </a:ln>
            <a:extLst>
              <a:ext uri="{909E8E84-426E-40dd-AFC4-6F175D3DCCD1}">
                <a14:hiddenFill xmlns:a14="http://schemas.microsoft.com/office/drawing/2010/main" xmlns="">
                  <a:solidFill>
                    <a:srgbClr val="FFFFFF"/>
                  </a:solidFill>
                </a14:hiddenFill>
              </a:ext>
            </a:extLst>
          </p:spPr>
        </p:pic>
      </p:grpSp>
      <p:cxnSp>
        <p:nvCxnSpPr>
          <p:cNvPr id="57" name="Straight Connector 56"/>
          <p:cNvCxnSpPr/>
          <p:nvPr/>
        </p:nvCxnSpPr>
        <p:spPr>
          <a:xfrm>
            <a:off x="3128905" y="1967661"/>
            <a:ext cx="0" cy="1399456"/>
          </a:xfrm>
          <a:prstGeom prst="line">
            <a:avLst/>
          </a:prstGeom>
          <a:ln w="3175" cmpd="sng">
            <a:solidFill>
              <a:srgbClr val="858688"/>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6064476" y="1967661"/>
            <a:ext cx="0" cy="1399456"/>
          </a:xfrm>
          <a:prstGeom prst="line">
            <a:avLst/>
          </a:prstGeom>
          <a:ln w="3175" cmpd="sng">
            <a:solidFill>
              <a:srgbClr val="858688"/>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13"/>
          <a:stretch>
            <a:fillRect/>
          </a:stretch>
        </p:blipFill>
        <p:spPr>
          <a:xfrm>
            <a:off x="3726105" y="4010119"/>
            <a:ext cx="571500" cy="660400"/>
          </a:xfrm>
          <a:prstGeom prst="rect">
            <a:avLst/>
          </a:prstGeom>
        </p:spPr>
      </p:pic>
    </p:spTree>
    <p:extLst>
      <p:ext uri="{BB962C8B-B14F-4D97-AF65-F5344CB8AC3E}">
        <p14:creationId xmlns:p14="http://schemas.microsoft.com/office/powerpoint/2010/main" val="1204348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4547810"/>
          </a:xfrm>
          <a:prstGeom prst="rect">
            <a:avLst/>
          </a:prstGeom>
        </p:spPr>
      </p:pic>
    </p:spTree>
    <p:extLst>
      <p:ext uri="{BB962C8B-B14F-4D97-AF65-F5344CB8AC3E}">
        <p14:creationId xmlns:p14="http://schemas.microsoft.com/office/powerpoint/2010/main" val="339769699"/>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1513" y="862188"/>
            <a:ext cx="8082614" cy="3859448"/>
          </a:xfrm>
          <a:prstGeom prst="rect">
            <a:avLst/>
          </a:prstGeom>
        </p:spPr>
      </p:pic>
      <p:sp>
        <p:nvSpPr>
          <p:cNvPr id="2" name="Title 1"/>
          <p:cNvSpPr>
            <a:spLocks noGrp="1"/>
          </p:cNvSpPr>
          <p:nvPr>
            <p:ph type="title"/>
          </p:nvPr>
        </p:nvSpPr>
        <p:spPr>
          <a:xfrm>
            <a:off x="341513" y="341314"/>
            <a:ext cx="8525760" cy="520874"/>
          </a:xfrm>
        </p:spPr>
        <p:txBody>
          <a:bodyPr/>
          <a:lstStyle/>
          <a:p>
            <a:r>
              <a:rPr lang="en-US" sz="2800" dirty="0"/>
              <a:t>Industry Revolution 4.0 – Digital Transformation </a:t>
            </a:r>
            <a:r>
              <a:rPr lang="en-US" sz="2800" dirty="0" smtClean="0"/>
              <a:t>- </a:t>
            </a:r>
            <a:r>
              <a:rPr lang="en-US" sz="2800" dirty="0" err="1" smtClean="0"/>
              <a:t>IoT</a:t>
            </a:r>
            <a:endParaRPr lang="en-US" sz="2800" dirty="0"/>
          </a:p>
        </p:txBody>
      </p:sp>
    </p:spTree>
    <p:extLst>
      <p:ext uri="{BB962C8B-B14F-4D97-AF65-F5344CB8AC3E}">
        <p14:creationId xmlns:p14="http://schemas.microsoft.com/office/powerpoint/2010/main" val="267614574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2" descr="Y:\Production\Cisco Projects\C97 Presentation (PPT-PDF)\C97-733685-00\v8a 180415 0200 Sudhakar\Source\IDCMaturityLevels.jpg"/>
          <p:cNvPicPr>
            <a:picLocks noChangeAspect="1" noChangeArrowheads="1"/>
          </p:cNvPicPr>
          <p:nvPr/>
        </p:nvPicPr>
        <p:blipFill>
          <a:blip r:embed="rId3" cstate="screen">
            <a:clrChange>
              <a:clrFrom>
                <a:srgbClr val="D0EEF5"/>
              </a:clrFrom>
              <a:clrTo>
                <a:srgbClr val="D0EEF5">
                  <a:alpha val="0"/>
                </a:srgbClr>
              </a:clrTo>
            </a:clrChange>
            <a:extLst>
              <a:ext uri="{28A0092B-C50C-407E-A947-70E740481C1C}">
                <a14:useLocalDpi xmlns:a14="http://schemas.microsoft.com/office/drawing/2010/main"/>
              </a:ext>
            </a:extLst>
          </a:blip>
          <a:stretch>
            <a:fillRect/>
          </a:stretch>
        </p:blipFill>
        <p:spPr bwMode="auto">
          <a:xfrm>
            <a:off x="935647" y="1441668"/>
            <a:ext cx="665018" cy="523702"/>
          </a:xfrm>
          <a:prstGeom prst="rect">
            <a:avLst/>
          </a:prstGeom>
          <a:noFill/>
        </p:spPr>
      </p:pic>
      <p:pic>
        <p:nvPicPr>
          <p:cNvPr id="78" name="Picture 2" descr="Y:\Production\Cisco Projects\C97 Presentation (PPT-PDF)\C97-733685-00\v8a 180415 0200 Sudhakar\Source\IDCMaturityLevels.jpg"/>
          <p:cNvPicPr>
            <a:picLocks noChangeAspect="1" noChangeArrowheads="1"/>
          </p:cNvPicPr>
          <p:nvPr/>
        </p:nvPicPr>
        <p:blipFill>
          <a:blip r:embed="rId4" cstate="screen">
            <a:clrChange>
              <a:clrFrom>
                <a:srgbClr val="D0EEF5"/>
              </a:clrFrom>
              <a:clrTo>
                <a:srgbClr val="D0EEF5">
                  <a:alpha val="0"/>
                </a:srgbClr>
              </a:clrTo>
            </a:clrChange>
            <a:extLst>
              <a:ext uri="{28A0092B-C50C-407E-A947-70E740481C1C}">
                <a14:useLocalDpi xmlns:a14="http://schemas.microsoft.com/office/drawing/2010/main"/>
              </a:ext>
            </a:extLst>
          </a:blip>
          <a:stretch>
            <a:fillRect/>
          </a:stretch>
        </p:blipFill>
        <p:spPr bwMode="auto">
          <a:xfrm>
            <a:off x="2604447" y="1437514"/>
            <a:ext cx="702425" cy="532015"/>
          </a:xfrm>
          <a:prstGeom prst="rect">
            <a:avLst/>
          </a:prstGeom>
          <a:noFill/>
        </p:spPr>
      </p:pic>
      <p:pic>
        <p:nvPicPr>
          <p:cNvPr id="79" name="Picture 2" descr="Y:\Production\Cisco Projects\C97 Presentation (PPT-PDF)\C97-733685-00\v8a 180415 0200 Sudhakar\Source\IDCMaturityLevels.jpg"/>
          <p:cNvPicPr>
            <a:picLocks noChangeAspect="1" noChangeArrowheads="1"/>
          </p:cNvPicPr>
          <p:nvPr/>
        </p:nvPicPr>
        <p:blipFill>
          <a:blip r:embed="rId5" cstate="screen">
            <a:clrChange>
              <a:clrFrom>
                <a:srgbClr val="D0EEF5"/>
              </a:clrFrom>
              <a:clrTo>
                <a:srgbClr val="D0EEF5">
                  <a:alpha val="0"/>
                </a:srgbClr>
              </a:clrTo>
            </a:clrChange>
            <a:extLst>
              <a:ext uri="{28A0092B-C50C-407E-A947-70E740481C1C}">
                <a14:useLocalDpi xmlns:a14="http://schemas.microsoft.com/office/drawing/2010/main"/>
              </a:ext>
            </a:extLst>
          </a:blip>
          <a:stretch>
            <a:fillRect/>
          </a:stretch>
        </p:blipFill>
        <p:spPr bwMode="auto">
          <a:xfrm>
            <a:off x="4364687" y="1437514"/>
            <a:ext cx="556953" cy="532015"/>
          </a:xfrm>
          <a:prstGeom prst="rect">
            <a:avLst/>
          </a:prstGeom>
          <a:noFill/>
        </p:spPr>
      </p:pic>
      <p:pic>
        <p:nvPicPr>
          <p:cNvPr id="80" name="Picture 2" descr="Y:\Production\Cisco Projects\C97 Presentation (PPT-PDF)\C97-733685-00\v8a 180415 0200 Sudhakar\Source\IDCMaturityLevels.jpg"/>
          <p:cNvPicPr>
            <a:picLocks noChangeAspect="1" noChangeArrowheads="1"/>
          </p:cNvPicPr>
          <p:nvPr/>
        </p:nvPicPr>
        <p:blipFill>
          <a:blip r:embed="rId6" cstate="screen">
            <a:clrChange>
              <a:clrFrom>
                <a:srgbClr val="D0EEF5"/>
              </a:clrFrom>
              <a:clrTo>
                <a:srgbClr val="D0EEF5">
                  <a:alpha val="0"/>
                </a:srgbClr>
              </a:clrTo>
            </a:clrChange>
            <a:extLst>
              <a:ext uri="{28A0092B-C50C-407E-A947-70E740481C1C}">
                <a14:useLocalDpi xmlns:a14="http://schemas.microsoft.com/office/drawing/2010/main"/>
              </a:ext>
            </a:extLst>
          </a:blip>
          <a:stretch>
            <a:fillRect/>
          </a:stretch>
        </p:blipFill>
        <p:spPr bwMode="auto">
          <a:xfrm>
            <a:off x="6035566" y="1437514"/>
            <a:ext cx="590204" cy="532015"/>
          </a:xfrm>
          <a:prstGeom prst="rect">
            <a:avLst/>
          </a:prstGeom>
          <a:noFill/>
        </p:spPr>
      </p:pic>
      <p:pic>
        <p:nvPicPr>
          <p:cNvPr id="81" name="Picture 2" descr="Y:\Production\Cisco Projects\C97 Presentation (PPT-PDF)\C97-733685-00\v8a 180415 0200 Sudhakar\Source\IDCMaturityLevels.jpg"/>
          <p:cNvPicPr>
            <a:picLocks noChangeAspect="1" noChangeArrowheads="1"/>
          </p:cNvPicPr>
          <p:nvPr/>
        </p:nvPicPr>
        <p:blipFill>
          <a:blip r:embed="rId7" cstate="screen">
            <a:clrChange>
              <a:clrFrom>
                <a:srgbClr val="D0EEF5"/>
              </a:clrFrom>
              <a:clrTo>
                <a:srgbClr val="D0EEF5">
                  <a:alpha val="0"/>
                </a:srgbClr>
              </a:clrTo>
            </a:clrChange>
            <a:extLst>
              <a:ext uri="{28A0092B-C50C-407E-A947-70E740481C1C}">
                <a14:useLocalDpi xmlns:a14="http://schemas.microsoft.com/office/drawing/2010/main"/>
              </a:ext>
            </a:extLst>
          </a:blip>
          <a:stretch>
            <a:fillRect/>
          </a:stretch>
        </p:blipFill>
        <p:spPr bwMode="auto">
          <a:xfrm>
            <a:off x="7775021" y="1408417"/>
            <a:ext cx="486295" cy="590204"/>
          </a:xfrm>
          <a:prstGeom prst="rect">
            <a:avLst/>
          </a:prstGeom>
          <a:noFill/>
        </p:spPr>
      </p:pic>
      <p:cxnSp>
        <p:nvCxnSpPr>
          <p:cNvPr id="41" name="Straight Connector 40"/>
          <p:cNvCxnSpPr/>
          <p:nvPr/>
        </p:nvCxnSpPr>
        <p:spPr>
          <a:xfrm>
            <a:off x="2111906" y="1293289"/>
            <a:ext cx="0" cy="2073072"/>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820202" y="2023598"/>
            <a:ext cx="1645920" cy="400110"/>
          </a:xfrm>
          <a:prstGeom prst="rect">
            <a:avLst/>
          </a:prstGeom>
        </p:spPr>
        <p:txBody>
          <a:bodyPr wrap="square" lIns="91436" tIns="91436" rIns="91436" bIns="91436" anchor="t">
            <a:spAutoFit/>
          </a:bodyPr>
          <a:lstStyle/>
          <a:p>
            <a:pPr algn="ctr" defTabSz="457139">
              <a:spcAft>
                <a:spcPts val="600"/>
              </a:spcAft>
            </a:pPr>
            <a:r>
              <a:rPr lang="en-US" sz="1400" b="1" cap="all" dirty="0">
                <a:solidFill>
                  <a:srgbClr val="57B74E"/>
                </a:solidFill>
              </a:rPr>
              <a:t>Repeatable</a:t>
            </a:r>
          </a:p>
        </p:txBody>
      </p:sp>
      <p:sp>
        <p:nvSpPr>
          <p:cNvPr id="29" name="Rectangle 28"/>
          <p:cNvSpPr/>
          <p:nvPr/>
        </p:nvSpPr>
        <p:spPr>
          <a:xfrm>
            <a:off x="5507706" y="2023598"/>
            <a:ext cx="1645920" cy="400110"/>
          </a:xfrm>
          <a:prstGeom prst="rect">
            <a:avLst/>
          </a:prstGeom>
        </p:spPr>
        <p:txBody>
          <a:bodyPr wrap="square" lIns="91436" tIns="91436" rIns="91436" bIns="91436" anchor="t">
            <a:spAutoFit/>
          </a:bodyPr>
          <a:lstStyle/>
          <a:p>
            <a:pPr algn="ctr" defTabSz="457139">
              <a:spcAft>
                <a:spcPts val="600"/>
              </a:spcAft>
            </a:pPr>
            <a:r>
              <a:rPr lang="en-US" sz="1400" b="1" cap="all" dirty="0">
                <a:solidFill>
                  <a:srgbClr val="57B74E"/>
                </a:solidFill>
              </a:rPr>
              <a:t>Managed</a:t>
            </a:r>
          </a:p>
        </p:txBody>
      </p:sp>
      <p:sp>
        <p:nvSpPr>
          <p:cNvPr id="34" name="Rectangle 33"/>
          <p:cNvSpPr/>
          <p:nvPr/>
        </p:nvSpPr>
        <p:spPr>
          <a:xfrm>
            <a:off x="7195206" y="2023598"/>
            <a:ext cx="1645920" cy="400110"/>
          </a:xfrm>
          <a:prstGeom prst="rect">
            <a:avLst/>
          </a:prstGeom>
        </p:spPr>
        <p:txBody>
          <a:bodyPr wrap="square" lIns="91436" tIns="91436" rIns="91436" bIns="91436" anchor="t">
            <a:spAutoFit/>
          </a:bodyPr>
          <a:lstStyle/>
          <a:p>
            <a:pPr algn="ctr" defTabSz="457139">
              <a:spcAft>
                <a:spcPts val="600"/>
              </a:spcAft>
            </a:pPr>
            <a:r>
              <a:rPr lang="en-US" sz="1400" b="1" cap="all" dirty="0">
                <a:solidFill>
                  <a:srgbClr val="57B74E"/>
                </a:solidFill>
              </a:rPr>
              <a:t>Optimized</a:t>
            </a:r>
          </a:p>
        </p:txBody>
      </p:sp>
      <p:sp>
        <p:nvSpPr>
          <p:cNvPr id="16" name="Rectangle 15"/>
          <p:cNvSpPr/>
          <p:nvPr/>
        </p:nvSpPr>
        <p:spPr>
          <a:xfrm>
            <a:off x="2132698" y="2023600"/>
            <a:ext cx="1645920" cy="400101"/>
          </a:xfrm>
          <a:prstGeom prst="rect">
            <a:avLst/>
          </a:prstGeom>
        </p:spPr>
        <p:txBody>
          <a:bodyPr wrap="square" lIns="91436" tIns="91436" rIns="91436" bIns="91436" anchor="t">
            <a:spAutoFit/>
          </a:bodyPr>
          <a:lstStyle/>
          <a:p>
            <a:pPr algn="ctr" defTabSz="457139">
              <a:spcAft>
                <a:spcPts val="600"/>
              </a:spcAft>
            </a:pPr>
            <a:r>
              <a:rPr lang="en-US" sz="1400" b="1" cap="all" dirty="0">
                <a:solidFill>
                  <a:srgbClr val="57B74E"/>
                </a:solidFill>
              </a:rPr>
              <a:t>Opportunistic</a:t>
            </a:r>
          </a:p>
        </p:txBody>
      </p:sp>
      <p:sp>
        <p:nvSpPr>
          <p:cNvPr id="14" name="Rectangle 13"/>
          <p:cNvSpPr/>
          <p:nvPr/>
        </p:nvSpPr>
        <p:spPr>
          <a:xfrm>
            <a:off x="445194" y="2023598"/>
            <a:ext cx="1645920" cy="400110"/>
          </a:xfrm>
          <a:prstGeom prst="rect">
            <a:avLst/>
          </a:prstGeom>
        </p:spPr>
        <p:txBody>
          <a:bodyPr wrap="square" lIns="91436" tIns="91436" rIns="91436" bIns="91436" anchor="t">
            <a:spAutoFit/>
          </a:bodyPr>
          <a:lstStyle/>
          <a:p>
            <a:pPr algn="ctr" defTabSz="457139">
              <a:spcAft>
                <a:spcPts val="600"/>
              </a:spcAft>
            </a:pPr>
            <a:r>
              <a:rPr lang="en-US" sz="1400" b="1" cap="all" dirty="0">
                <a:solidFill>
                  <a:srgbClr val="57B74E"/>
                </a:solidFill>
              </a:rPr>
              <a:t>Ad Hoc</a:t>
            </a:r>
          </a:p>
        </p:txBody>
      </p:sp>
      <p:grpSp>
        <p:nvGrpSpPr>
          <p:cNvPr id="77" name="Group 76"/>
          <p:cNvGrpSpPr/>
          <p:nvPr/>
        </p:nvGrpSpPr>
        <p:grpSpPr>
          <a:xfrm>
            <a:off x="7428" y="842398"/>
            <a:ext cx="9144000" cy="523220"/>
            <a:chOff x="0" y="986197"/>
            <a:chExt cx="9144000" cy="523220"/>
          </a:xfrm>
        </p:grpSpPr>
        <p:cxnSp>
          <p:nvCxnSpPr>
            <p:cNvPr id="72" name="Straight Connector 71"/>
            <p:cNvCxnSpPr>
              <a:stCxn id="73" idx="3"/>
              <a:endCxn id="74" idx="1"/>
            </p:cNvCxnSpPr>
            <p:nvPr/>
          </p:nvCxnSpPr>
          <p:spPr>
            <a:xfrm>
              <a:off x="1333846" y="1247807"/>
              <a:ext cx="6476308" cy="0"/>
            </a:xfrm>
            <a:prstGeom prst="line">
              <a:avLst/>
            </a:prstGeom>
            <a:ln w="38100" cap="rnd">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0" y="986197"/>
              <a:ext cx="1333846" cy="523220"/>
            </a:xfrm>
            <a:prstGeom prst="rect">
              <a:avLst/>
            </a:prstGeom>
          </p:spPr>
          <p:txBody>
            <a:bodyPr wrap="square" lIns="91440" tIns="91440" rIns="91440" bIns="91440" anchor="ctr">
              <a:spAutoFit/>
            </a:bodyPr>
            <a:lstStyle/>
            <a:p>
              <a:pPr algn="ctr" defTabSz="457139"/>
              <a:r>
                <a:rPr lang="en-US" sz="1100" b="1" cap="all" dirty="0">
                  <a:solidFill>
                    <a:srgbClr val="111111"/>
                  </a:solidFill>
                </a:rPr>
                <a:t>Lower Adoption</a:t>
              </a:r>
            </a:p>
          </p:txBody>
        </p:sp>
        <p:sp>
          <p:nvSpPr>
            <p:cNvPr id="74" name="Rectangle 73"/>
            <p:cNvSpPr/>
            <p:nvPr/>
          </p:nvSpPr>
          <p:spPr>
            <a:xfrm>
              <a:off x="7810154" y="986197"/>
              <a:ext cx="1333846" cy="523220"/>
            </a:xfrm>
            <a:prstGeom prst="rect">
              <a:avLst/>
            </a:prstGeom>
          </p:spPr>
          <p:txBody>
            <a:bodyPr wrap="square" lIns="91440" tIns="91440" rIns="91440" bIns="91440" anchor="ctr">
              <a:spAutoFit/>
            </a:bodyPr>
            <a:lstStyle/>
            <a:p>
              <a:pPr algn="ctr" defTabSz="457139"/>
              <a:r>
                <a:rPr lang="en-US" sz="1100" b="1" cap="all" dirty="0">
                  <a:solidFill>
                    <a:srgbClr val="111111"/>
                  </a:solidFill>
                </a:rPr>
                <a:t>Greater Adoption</a:t>
              </a:r>
            </a:p>
          </p:txBody>
        </p:sp>
      </p:grpSp>
      <p:cxnSp>
        <p:nvCxnSpPr>
          <p:cNvPr id="89" name="Straight Connector 88"/>
          <p:cNvCxnSpPr/>
          <p:nvPr/>
        </p:nvCxnSpPr>
        <p:spPr>
          <a:xfrm>
            <a:off x="3820202" y="1329553"/>
            <a:ext cx="0" cy="2073072"/>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5487054" y="1329553"/>
            <a:ext cx="0" cy="2073072"/>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7159722" y="1367224"/>
            <a:ext cx="0" cy="2073072"/>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2751" y="3720178"/>
            <a:ext cx="9184363" cy="369328"/>
          </a:xfrm>
          <a:prstGeom prst="rect">
            <a:avLst/>
          </a:prstGeom>
        </p:spPr>
        <p:txBody>
          <a:bodyPr wrap="square" lIns="91436" tIns="45718" rIns="91436" bIns="45718">
            <a:spAutoFit/>
          </a:bodyPr>
          <a:lstStyle/>
          <a:p>
            <a:pPr algn="ctr" defTabSz="457139"/>
            <a:r>
              <a:rPr lang="en-US" b="1" spc="-10">
                <a:solidFill>
                  <a:srgbClr val="111111"/>
                </a:solidFill>
              </a:rPr>
              <a:t>THE REMAINING 32% OF ORGANIZATIONS HAVE NO CLOUD STRATEGY AT ALL</a:t>
            </a:r>
            <a:endParaRPr lang="en-US" b="1" spc="-10" dirty="0">
              <a:solidFill>
                <a:srgbClr val="111111"/>
              </a:solidFill>
            </a:endParaRPr>
          </a:p>
        </p:txBody>
      </p:sp>
      <p:sp>
        <p:nvSpPr>
          <p:cNvPr id="31" name="TextBox 30"/>
          <p:cNvSpPr txBox="1"/>
          <p:nvPr/>
        </p:nvSpPr>
        <p:spPr>
          <a:xfrm>
            <a:off x="348705" y="4513491"/>
            <a:ext cx="4999804" cy="346246"/>
          </a:xfrm>
          <a:prstGeom prst="rect">
            <a:avLst/>
          </a:prstGeom>
          <a:noFill/>
        </p:spPr>
        <p:txBody>
          <a:bodyPr wrap="square" lIns="91436" tIns="45718" rIns="91436" bIns="45718" rtlCol="0" anchor="b">
            <a:spAutoFit/>
          </a:bodyPr>
          <a:lstStyle/>
          <a:p>
            <a:r>
              <a:rPr lang="en-US" sz="800" dirty="0">
                <a:solidFill>
                  <a:srgbClr val="000000">
                    <a:lumMod val="60000"/>
                    <a:lumOff val="40000"/>
                  </a:srgbClr>
                </a:solidFill>
              </a:rPr>
              <a:t>Source: IDC </a:t>
            </a:r>
            <a:r>
              <a:rPr lang="en-US" sz="800" dirty="0" err="1">
                <a:solidFill>
                  <a:srgbClr val="000000">
                    <a:lumMod val="60000"/>
                    <a:lumOff val="40000"/>
                  </a:srgbClr>
                </a:solidFill>
              </a:rPr>
              <a:t>InfoBrief</a:t>
            </a:r>
            <a:r>
              <a:rPr lang="en-US" sz="800" dirty="0">
                <a:solidFill>
                  <a:srgbClr val="000000">
                    <a:lumMod val="60000"/>
                    <a:lumOff val="40000"/>
                  </a:srgbClr>
                </a:solidFill>
              </a:rPr>
              <a:t>, sponsored by Cisco, Don't Get Left Behind: The Business Benefits of </a:t>
            </a:r>
            <a:br>
              <a:rPr lang="en-US" sz="800" dirty="0">
                <a:solidFill>
                  <a:srgbClr val="000000">
                    <a:lumMod val="60000"/>
                    <a:lumOff val="40000"/>
                  </a:srgbClr>
                </a:solidFill>
              </a:rPr>
            </a:br>
            <a:r>
              <a:rPr lang="en-US" sz="800" dirty="0">
                <a:solidFill>
                  <a:srgbClr val="000000">
                    <a:lumMod val="60000"/>
                    <a:lumOff val="40000"/>
                  </a:srgbClr>
                </a:solidFill>
              </a:rPr>
              <a:t>Achieving Greater Cloud Adoption, Aug 2015.</a:t>
            </a:r>
          </a:p>
        </p:txBody>
      </p:sp>
      <p:sp>
        <p:nvSpPr>
          <p:cNvPr id="32" name="Rectangle 31"/>
          <p:cNvSpPr/>
          <p:nvPr/>
        </p:nvSpPr>
        <p:spPr>
          <a:xfrm>
            <a:off x="224126" y="2538383"/>
            <a:ext cx="8710605" cy="1005840"/>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smtClean="0">
              <a:solidFill>
                <a:srgbClr val="FFFFFF"/>
              </a:solidFill>
            </a:endParaRPr>
          </a:p>
        </p:txBody>
      </p:sp>
      <p:grpSp>
        <p:nvGrpSpPr>
          <p:cNvPr id="33" name="Group 32"/>
          <p:cNvGrpSpPr/>
          <p:nvPr/>
        </p:nvGrpSpPr>
        <p:grpSpPr>
          <a:xfrm>
            <a:off x="1055506" y="2538384"/>
            <a:ext cx="7175312" cy="180654"/>
            <a:chOff x="1048076" y="3977092"/>
            <a:chExt cx="7175312" cy="180654"/>
          </a:xfrm>
        </p:grpSpPr>
        <p:sp>
          <p:nvSpPr>
            <p:cNvPr id="35" name="Isosceles Triangle 34"/>
            <p:cNvSpPr/>
            <p:nvPr/>
          </p:nvSpPr>
          <p:spPr>
            <a:xfrm flipV="1">
              <a:off x="4423084" y="3977092"/>
              <a:ext cx="425300" cy="180654"/>
            </a:xfrm>
            <a:prstGeom prst="triangle">
              <a:avLst>
                <a:gd name="adj" fmla="val 4856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rgbClr val="FFFFFF"/>
                </a:solidFill>
              </a:endParaRPr>
            </a:p>
          </p:txBody>
        </p:sp>
        <p:sp>
          <p:nvSpPr>
            <p:cNvPr id="36" name="Isosceles Triangle 35"/>
            <p:cNvSpPr/>
            <p:nvPr/>
          </p:nvSpPr>
          <p:spPr>
            <a:xfrm flipV="1">
              <a:off x="6110588" y="3977092"/>
              <a:ext cx="425300" cy="180654"/>
            </a:xfrm>
            <a:prstGeom prst="triangle">
              <a:avLst>
                <a:gd name="adj" fmla="val 4856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rgbClr val="FFFFFF"/>
                </a:solidFill>
              </a:endParaRPr>
            </a:p>
          </p:txBody>
        </p:sp>
        <p:sp>
          <p:nvSpPr>
            <p:cNvPr id="37" name="Isosceles Triangle 36"/>
            <p:cNvSpPr/>
            <p:nvPr/>
          </p:nvSpPr>
          <p:spPr>
            <a:xfrm flipV="1">
              <a:off x="7798088" y="3977092"/>
              <a:ext cx="425300" cy="180654"/>
            </a:xfrm>
            <a:prstGeom prst="triangle">
              <a:avLst>
                <a:gd name="adj" fmla="val 4856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rgbClr val="FFFFFF"/>
                </a:solidFill>
              </a:endParaRPr>
            </a:p>
          </p:txBody>
        </p:sp>
        <p:sp>
          <p:nvSpPr>
            <p:cNvPr id="38" name="Isosceles Triangle 37"/>
            <p:cNvSpPr/>
            <p:nvPr/>
          </p:nvSpPr>
          <p:spPr>
            <a:xfrm flipV="1">
              <a:off x="2735580" y="3977092"/>
              <a:ext cx="425300" cy="180654"/>
            </a:xfrm>
            <a:prstGeom prst="triangle">
              <a:avLst>
                <a:gd name="adj" fmla="val 4856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rgbClr val="FFFFFF"/>
                </a:solidFill>
              </a:endParaRPr>
            </a:p>
          </p:txBody>
        </p:sp>
        <p:sp>
          <p:nvSpPr>
            <p:cNvPr id="39" name="Isosceles Triangle 38"/>
            <p:cNvSpPr/>
            <p:nvPr/>
          </p:nvSpPr>
          <p:spPr>
            <a:xfrm flipV="1">
              <a:off x="1048076" y="3977092"/>
              <a:ext cx="425300" cy="180654"/>
            </a:xfrm>
            <a:prstGeom prst="triangle">
              <a:avLst>
                <a:gd name="adj" fmla="val 4856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rgbClr val="FFFFFF"/>
                </a:solidFill>
              </a:endParaRPr>
            </a:p>
          </p:txBody>
        </p:sp>
      </p:grpSp>
      <p:sp>
        <p:nvSpPr>
          <p:cNvPr id="40" name="Rectangle 39"/>
          <p:cNvSpPr/>
          <p:nvPr/>
        </p:nvSpPr>
        <p:spPr>
          <a:xfrm>
            <a:off x="7351245" y="2770467"/>
            <a:ext cx="1333846" cy="615553"/>
          </a:xfrm>
          <a:prstGeom prst="rect">
            <a:avLst/>
          </a:prstGeom>
        </p:spPr>
        <p:txBody>
          <a:bodyPr wrap="square" lIns="91436" tIns="91436" rIns="91436" bIns="91436" anchor="ctr">
            <a:spAutoFit/>
          </a:bodyPr>
          <a:lstStyle/>
          <a:p>
            <a:pPr algn="ctr" defTabSz="457139"/>
            <a:r>
              <a:rPr lang="en-US" sz="2800" b="1" cap="all">
                <a:solidFill>
                  <a:srgbClr val="111111"/>
                </a:solidFill>
              </a:rPr>
              <a:t>1%</a:t>
            </a:r>
            <a:endParaRPr lang="en-US" sz="2800" b="1" cap="all" dirty="0">
              <a:solidFill>
                <a:srgbClr val="111111"/>
              </a:solidFill>
            </a:endParaRPr>
          </a:p>
        </p:txBody>
      </p:sp>
      <p:sp>
        <p:nvSpPr>
          <p:cNvPr id="43" name="Rectangle 42"/>
          <p:cNvSpPr/>
          <p:nvPr/>
        </p:nvSpPr>
        <p:spPr>
          <a:xfrm>
            <a:off x="5663745" y="2770467"/>
            <a:ext cx="1333846" cy="615553"/>
          </a:xfrm>
          <a:prstGeom prst="rect">
            <a:avLst/>
          </a:prstGeom>
        </p:spPr>
        <p:txBody>
          <a:bodyPr wrap="square" lIns="91436" tIns="91436" rIns="91436" bIns="91436" anchor="ctr">
            <a:spAutoFit/>
          </a:bodyPr>
          <a:lstStyle/>
          <a:p>
            <a:pPr algn="ctr" defTabSz="457139"/>
            <a:r>
              <a:rPr lang="en-US" sz="2800" b="1" cap="all">
                <a:solidFill>
                  <a:srgbClr val="111111"/>
                </a:solidFill>
              </a:rPr>
              <a:t>8%</a:t>
            </a:r>
            <a:endParaRPr lang="en-US" sz="2800" b="1" cap="all" dirty="0">
              <a:solidFill>
                <a:srgbClr val="111111"/>
              </a:solidFill>
            </a:endParaRPr>
          </a:p>
        </p:txBody>
      </p:sp>
      <p:sp>
        <p:nvSpPr>
          <p:cNvPr id="44" name="Rectangle 43"/>
          <p:cNvSpPr/>
          <p:nvPr/>
        </p:nvSpPr>
        <p:spPr>
          <a:xfrm>
            <a:off x="3976239" y="2770467"/>
            <a:ext cx="1333846" cy="615553"/>
          </a:xfrm>
          <a:prstGeom prst="rect">
            <a:avLst/>
          </a:prstGeom>
        </p:spPr>
        <p:txBody>
          <a:bodyPr wrap="square" lIns="91436" tIns="91436" rIns="91436" bIns="91436" anchor="ctr">
            <a:spAutoFit/>
          </a:bodyPr>
          <a:lstStyle/>
          <a:p>
            <a:pPr algn="ctr" defTabSz="457139"/>
            <a:r>
              <a:rPr lang="en-US" sz="2800" b="1" cap="all">
                <a:solidFill>
                  <a:srgbClr val="111111"/>
                </a:solidFill>
              </a:rPr>
              <a:t>16%</a:t>
            </a:r>
            <a:endParaRPr lang="en-US" sz="2800" b="1" cap="all" dirty="0">
              <a:solidFill>
                <a:srgbClr val="111111"/>
              </a:solidFill>
            </a:endParaRPr>
          </a:p>
        </p:txBody>
      </p:sp>
      <p:sp>
        <p:nvSpPr>
          <p:cNvPr id="45" name="Rectangle 44"/>
          <p:cNvSpPr/>
          <p:nvPr/>
        </p:nvSpPr>
        <p:spPr>
          <a:xfrm>
            <a:off x="2288736" y="2770467"/>
            <a:ext cx="1333846" cy="615553"/>
          </a:xfrm>
          <a:prstGeom prst="rect">
            <a:avLst/>
          </a:prstGeom>
        </p:spPr>
        <p:txBody>
          <a:bodyPr wrap="square" lIns="91436" tIns="91436" rIns="91436" bIns="91436" anchor="ctr">
            <a:spAutoFit/>
          </a:bodyPr>
          <a:lstStyle/>
          <a:p>
            <a:pPr algn="ctr" defTabSz="457139"/>
            <a:r>
              <a:rPr lang="en-US" sz="2800" b="1" cap="all">
                <a:solidFill>
                  <a:srgbClr val="111111"/>
                </a:solidFill>
              </a:rPr>
              <a:t>11%</a:t>
            </a:r>
            <a:endParaRPr lang="en-US" sz="2800" b="1" cap="all" dirty="0">
              <a:solidFill>
                <a:srgbClr val="111111"/>
              </a:solidFill>
            </a:endParaRPr>
          </a:p>
        </p:txBody>
      </p:sp>
      <p:sp>
        <p:nvSpPr>
          <p:cNvPr id="46" name="Rectangle 45"/>
          <p:cNvSpPr/>
          <p:nvPr/>
        </p:nvSpPr>
        <p:spPr>
          <a:xfrm>
            <a:off x="601233" y="2770467"/>
            <a:ext cx="1333846" cy="615553"/>
          </a:xfrm>
          <a:prstGeom prst="rect">
            <a:avLst/>
          </a:prstGeom>
        </p:spPr>
        <p:txBody>
          <a:bodyPr wrap="square" lIns="91436" tIns="91436" rIns="91436" bIns="91436" anchor="ctr">
            <a:spAutoFit/>
          </a:bodyPr>
          <a:lstStyle/>
          <a:p>
            <a:pPr algn="ctr" defTabSz="457139"/>
            <a:r>
              <a:rPr lang="en-US" sz="2800" b="1" cap="all" dirty="0">
                <a:solidFill>
                  <a:srgbClr val="111111"/>
                </a:solidFill>
              </a:rPr>
              <a:t>32%</a:t>
            </a:r>
          </a:p>
        </p:txBody>
      </p:sp>
      <p:sp>
        <p:nvSpPr>
          <p:cNvPr id="47" name="Rectangle 46"/>
          <p:cNvSpPr/>
          <p:nvPr/>
        </p:nvSpPr>
        <p:spPr>
          <a:xfrm rot="16200000">
            <a:off x="-125576" y="2839998"/>
            <a:ext cx="1069143" cy="438577"/>
          </a:xfrm>
          <a:prstGeom prst="rect">
            <a:avLst/>
          </a:prstGeom>
        </p:spPr>
        <p:txBody>
          <a:bodyPr wrap="square" lIns="91436" tIns="91436" rIns="91436" bIns="91436" anchor="ctr">
            <a:spAutoFit/>
          </a:bodyPr>
          <a:lstStyle/>
          <a:p>
            <a:pPr algn="ctr" defTabSz="457139"/>
            <a:r>
              <a:rPr lang="en-US" sz="800" b="1" cap="all" dirty="0">
                <a:solidFill>
                  <a:srgbClr val="000000"/>
                </a:solidFill>
              </a:rPr>
              <a:t>Organizations in each stage</a:t>
            </a:r>
          </a:p>
        </p:txBody>
      </p:sp>
      <p:cxnSp>
        <p:nvCxnSpPr>
          <p:cNvPr id="61" name="Straight Connector 60"/>
          <p:cNvCxnSpPr/>
          <p:nvPr/>
        </p:nvCxnSpPr>
        <p:spPr>
          <a:xfrm>
            <a:off x="5486914" y="2752048"/>
            <a:ext cx="0" cy="61416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174418" y="2752048"/>
            <a:ext cx="0" cy="61416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799410" y="2752048"/>
            <a:ext cx="0" cy="61416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111906" y="2752048"/>
            <a:ext cx="0" cy="61416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p:txBody>
          <a:bodyPr>
            <a:normAutofit/>
          </a:bodyPr>
          <a:lstStyle/>
          <a:p>
            <a:r>
              <a:rPr lang="en-US" sz="2800" dirty="0">
                <a:solidFill>
                  <a:srgbClr val="004BAF"/>
                </a:solidFill>
              </a:rPr>
              <a:t>Only 1% of Organizations Are There…</a:t>
            </a:r>
          </a:p>
        </p:txBody>
      </p:sp>
      <p:pic>
        <p:nvPicPr>
          <p:cNvPr id="48" name="Picture 4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41775" y="4319722"/>
            <a:ext cx="4096772" cy="823778"/>
          </a:xfrm>
          <a:prstGeom prst="rect">
            <a:avLst/>
          </a:prstGeom>
        </p:spPr>
      </p:pic>
    </p:spTree>
    <p:extLst>
      <p:ext uri="{BB962C8B-B14F-4D97-AF65-F5344CB8AC3E}">
        <p14:creationId xmlns:p14="http://schemas.microsoft.com/office/powerpoint/2010/main" val="158437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294990" y="184887"/>
            <a:ext cx="8345488" cy="731837"/>
          </a:xfrm>
        </p:spPr>
        <p:txBody>
          <a:bodyPr/>
          <a:lstStyle/>
          <a:p>
            <a:r>
              <a:rPr lang="en-US" dirty="0" smtClean="0"/>
              <a:t>Benchmarking: Potential Gains are clear</a:t>
            </a:r>
            <a:endParaRPr lang="en-US" dirty="0"/>
          </a:p>
        </p:txBody>
      </p:sp>
      <p:pic>
        <p:nvPicPr>
          <p:cNvPr id="2" name="Picture 1"/>
          <p:cNvPicPr>
            <a:picLocks noChangeAspect="1"/>
          </p:cNvPicPr>
          <p:nvPr/>
        </p:nvPicPr>
        <p:blipFill>
          <a:blip r:embed="rId3"/>
          <a:stretch>
            <a:fillRect/>
          </a:stretch>
        </p:blipFill>
        <p:spPr>
          <a:xfrm>
            <a:off x="0" y="913295"/>
            <a:ext cx="9144000" cy="4060815"/>
          </a:xfrm>
          <a:prstGeom prst="rect">
            <a:avLst/>
          </a:prstGeom>
        </p:spPr>
      </p:pic>
    </p:spTree>
    <p:extLst>
      <p:ext uri="{BB962C8B-B14F-4D97-AF65-F5344CB8AC3E}">
        <p14:creationId xmlns:p14="http://schemas.microsoft.com/office/powerpoint/2010/main" val="2746833274"/>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bs.twimg.com/media/CSzaTyVWEAEFDf6.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529" y="2141"/>
            <a:ext cx="6461678" cy="5141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052532"/>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 y="0"/>
            <a:ext cx="9139277" cy="5143500"/>
          </a:xfrm>
          <a:prstGeom prst="rect">
            <a:avLst/>
          </a:prstGeom>
        </p:spPr>
      </p:pic>
    </p:spTree>
    <p:extLst>
      <p:ext uri="{BB962C8B-B14F-4D97-AF65-F5344CB8AC3E}">
        <p14:creationId xmlns:p14="http://schemas.microsoft.com/office/powerpoint/2010/main" val="1114368232"/>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142139"/>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4493654" y="1560156"/>
            <a:ext cx="0" cy="2797667"/>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2" name="Picture 1" descr="Fig02_Mighty Will Fall_alt.ai"/>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4470" y="838928"/>
            <a:ext cx="3647440" cy="3657600"/>
          </a:xfrm>
          <a:prstGeom prst="rect">
            <a:avLst/>
          </a:prstGeom>
        </p:spPr>
      </p:pic>
      <p:pic>
        <p:nvPicPr>
          <p:cNvPr id="4" name="Picture 3" descr="Fig03_Existential Crisis_alt.ai"/>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82796" y="838928"/>
            <a:ext cx="3647440" cy="3657600"/>
          </a:xfrm>
          <a:prstGeom prst="rect">
            <a:avLst/>
          </a:prstGeom>
        </p:spPr>
      </p:pic>
      <p:sp>
        <p:nvSpPr>
          <p:cNvPr id="5" name="Title 3"/>
          <p:cNvSpPr txBox="1">
            <a:spLocks/>
          </p:cNvSpPr>
          <p:nvPr/>
        </p:nvSpPr>
        <p:spPr bwMode="auto">
          <a:xfrm>
            <a:off x="334854" y="262634"/>
            <a:ext cx="8564729" cy="7878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0" tIns="45710" rIns="91420" bIns="45710" numCol="1" anchor="t" anchorCtr="0" compatLnSpc="1">
            <a:prstTxWarp prst="textNoShape">
              <a:avLst/>
            </a:prstTxWarp>
            <a:noAutofit/>
          </a:bodyPr>
          <a:lstStyle>
            <a:lvl1pPr algn="l" defTabSz="683956" rtl="0" eaLnBrk="1" fontAlgn="base" hangingPunct="1">
              <a:lnSpc>
                <a:spcPct val="90000"/>
              </a:lnSpc>
              <a:spcBef>
                <a:spcPct val="0"/>
              </a:spcBef>
              <a:spcAft>
                <a:spcPct val="0"/>
              </a:spcAft>
              <a:defRPr lang="en-US" sz="2500" b="0" i="0" kern="1200" spc="0" baseline="0">
                <a:solidFill>
                  <a:srgbClr val="00A2BF"/>
                </a:solidFill>
                <a:latin typeface="+mj-lt"/>
                <a:ea typeface="ＭＳ Ｐゴシック" charset="0"/>
                <a:cs typeface="CiscoSans Thin"/>
              </a:defRPr>
            </a:lvl1pPr>
            <a:lvl2pPr algn="l" defTabSz="68395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395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395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395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029" algn="l" defTabSz="68395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058" algn="l" defTabSz="68395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087" algn="l" defTabSz="68395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114" algn="l" defTabSz="68395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2400" dirty="0">
                <a:solidFill>
                  <a:schemeClr val="tx1"/>
                </a:solidFill>
              </a:rPr>
              <a:t>Who get it .. And who don’t : </a:t>
            </a:r>
            <a:r>
              <a:rPr lang="en-US" dirty="0" smtClean="0">
                <a:solidFill>
                  <a:schemeClr val="tx1"/>
                </a:solidFill>
                <a:latin typeface="+mn-lt"/>
              </a:rPr>
              <a:t>The </a:t>
            </a:r>
            <a:r>
              <a:rPr lang="en-US" dirty="0">
                <a:solidFill>
                  <a:schemeClr val="tx1"/>
                </a:solidFill>
                <a:latin typeface="+mn-lt"/>
              </a:rPr>
              <a:t>Mighty Will Fall</a:t>
            </a:r>
          </a:p>
          <a:p>
            <a:r>
              <a:rPr lang="en-US" sz="1800" dirty="0">
                <a:solidFill>
                  <a:srgbClr val="0070C0"/>
                </a:solidFill>
                <a:latin typeface="+mn-lt"/>
              </a:rPr>
              <a:t>Disruption to Shake Up all Industries, and Shake Out 4 of 10 Market Leaders</a:t>
            </a:r>
          </a:p>
        </p:txBody>
      </p:sp>
      <p:sp>
        <p:nvSpPr>
          <p:cNvPr id="11" name="TextBox 10"/>
          <p:cNvSpPr txBox="1"/>
          <p:nvPr/>
        </p:nvSpPr>
        <p:spPr>
          <a:xfrm>
            <a:off x="1866902" y="4687327"/>
            <a:ext cx="3423071" cy="207749"/>
          </a:xfrm>
          <a:prstGeom prst="rect">
            <a:avLst/>
          </a:prstGeom>
          <a:noFill/>
        </p:spPr>
        <p:txBody>
          <a:bodyPr wrap="none" lIns="68577" tIns="34289" rIns="68577" bIns="34289" rtlCol="0">
            <a:spAutoFit/>
          </a:bodyPr>
          <a:lstStyle/>
          <a:p>
            <a:r>
              <a:rPr lang="en-US" sz="900" dirty="0"/>
              <a:t>Source: Global Center for Digital Business Transformation, 2015</a:t>
            </a:r>
          </a:p>
        </p:txBody>
      </p:sp>
      <p:sp>
        <p:nvSpPr>
          <p:cNvPr id="3" name="TextBox 2"/>
          <p:cNvSpPr txBox="1"/>
          <p:nvPr/>
        </p:nvSpPr>
        <p:spPr>
          <a:xfrm>
            <a:off x="348413" y="1311658"/>
            <a:ext cx="1584283" cy="253916"/>
          </a:xfrm>
          <a:prstGeom prst="rect">
            <a:avLst/>
          </a:prstGeom>
          <a:noFill/>
        </p:spPr>
        <p:txBody>
          <a:bodyPr wrap="none" lIns="68577" tIns="34289" rIns="68577" bIns="34289" rtlCol="0">
            <a:spAutoFit/>
          </a:bodyPr>
          <a:lstStyle/>
          <a:p>
            <a:r>
              <a:rPr lang="en-US" sz="1200" dirty="0"/>
              <a:t>4 out of 10 Displaced</a:t>
            </a:r>
          </a:p>
        </p:txBody>
      </p:sp>
      <p:sp>
        <p:nvSpPr>
          <p:cNvPr id="13" name="TextBox 12"/>
          <p:cNvSpPr txBox="1"/>
          <p:nvPr/>
        </p:nvSpPr>
        <p:spPr>
          <a:xfrm>
            <a:off x="4708120" y="1311658"/>
            <a:ext cx="1355275" cy="253916"/>
          </a:xfrm>
          <a:prstGeom prst="rect">
            <a:avLst/>
          </a:prstGeom>
          <a:noFill/>
        </p:spPr>
        <p:txBody>
          <a:bodyPr wrap="none" lIns="68577" tIns="34289" rIns="68577" bIns="34289" rtlCol="0">
            <a:spAutoFit/>
          </a:bodyPr>
          <a:lstStyle/>
          <a:p>
            <a:r>
              <a:rPr lang="en-US" sz="1200" dirty="0"/>
              <a:t>Existential Threat</a:t>
            </a:r>
          </a:p>
        </p:txBody>
      </p:sp>
      <p:grpSp>
        <p:nvGrpSpPr>
          <p:cNvPr id="6" name="Group 5"/>
          <p:cNvGrpSpPr/>
          <p:nvPr/>
        </p:nvGrpSpPr>
        <p:grpSpPr>
          <a:xfrm>
            <a:off x="-2142" y="2933324"/>
            <a:ext cx="9143999" cy="1177245"/>
            <a:chOff x="1" y="1860777"/>
            <a:chExt cx="9143999" cy="1177245"/>
          </a:xfrm>
        </p:grpSpPr>
        <p:sp>
          <p:nvSpPr>
            <p:cNvPr id="8" name="TextBox 7"/>
            <p:cNvSpPr txBox="1"/>
            <p:nvPr/>
          </p:nvSpPr>
          <p:spPr>
            <a:xfrm>
              <a:off x="1" y="1860777"/>
              <a:ext cx="9143999" cy="1177245"/>
            </a:xfrm>
            <a:prstGeom prst="rect">
              <a:avLst/>
            </a:prstGeom>
            <a:solidFill>
              <a:schemeClr val="bg1">
                <a:lumMod val="50000"/>
                <a:alpha val="97000"/>
              </a:schemeClr>
            </a:solidFill>
          </p:spPr>
          <p:txBody>
            <a:bodyPr wrap="square" lIns="68580" tIns="34290" rIns="68580" bIns="34290" rtlCol="0">
              <a:spAutoFit/>
            </a:bodyPr>
            <a:lstStyle/>
            <a:p>
              <a:pPr algn="ctr"/>
              <a:r>
                <a:rPr lang="en-US" sz="3600" dirty="0">
                  <a:solidFill>
                    <a:schemeClr val="bg1"/>
                  </a:solidFill>
                </a:rPr>
                <a:t>Expected time to disruption*: 3 years</a:t>
              </a:r>
            </a:p>
            <a:p>
              <a:pPr algn="ctr"/>
              <a:endParaRPr lang="en-US" sz="3600" dirty="0">
                <a:solidFill>
                  <a:srgbClr val="364B9D"/>
                </a:solidFill>
              </a:endParaRPr>
            </a:p>
          </p:txBody>
        </p:sp>
        <p:sp>
          <p:nvSpPr>
            <p:cNvPr id="9" name="TextBox 8"/>
            <p:cNvSpPr txBox="1"/>
            <p:nvPr/>
          </p:nvSpPr>
          <p:spPr>
            <a:xfrm>
              <a:off x="2277858" y="2626449"/>
              <a:ext cx="4431592" cy="238527"/>
            </a:xfrm>
            <a:prstGeom prst="rect">
              <a:avLst/>
            </a:prstGeom>
            <a:noFill/>
          </p:spPr>
          <p:txBody>
            <a:bodyPr wrap="none" lIns="68580" tIns="34290" rIns="68580" bIns="34290" rtlCol="0">
              <a:spAutoFit/>
            </a:bodyPr>
            <a:lstStyle/>
            <a:p>
              <a:r>
                <a:rPr lang="en-US" sz="1100" dirty="0">
                  <a:solidFill>
                    <a:schemeClr val="bg1"/>
                  </a:solidFill>
                </a:rPr>
                <a:t>*Disruption = Substantial change in market share among incumbents</a:t>
              </a:r>
            </a:p>
          </p:txBody>
        </p:sp>
      </p:grpSp>
    </p:spTree>
    <p:extLst>
      <p:ext uri="{BB962C8B-B14F-4D97-AF65-F5344CB8AC3E}">
        <p14:creationId xmlns:p14="http://schemas.microsoft.com/office/powerpoint/2010/main" val="3776911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0800"/>
            <a:ext cx="9144000" cy="5037221"/>
          </a:xfrm>
          <a:prstGeom prst="rect">
            <a:avLst/>
          </a:prstGeom>
        </p:spPr>
      </p:pic>
    </p:spTree>
    <p:extLst>
      <p:ext uri="{BB962C8B-B14F-4D97-AF65-F5344CB8AC3E}">
        <p14:creationId xmlns:p14="http://schemas.microsoft.com/office/powerpoint/2010/main" val="2871403161"/>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744216"/>
            <a:ext cx="4701376" cy="3709679"/>
          </a:xfrm>
          <a:prstGeom prst="rect">
            <a:avLst/>
          </a:prstGeom>
        </p:spPr>
      </p:pic>
      <p:sp>
        <p:nvSpPr>
          <p:cNvPr id="2" name="Title 1"/>
          <p:cNvSpPr>
            <a:spLocks noGrp="1"/>
          </p:cNvSpPr>
          <p:nvPr>
            <p:ph type="title"/>
          </p:nvPr>
        </p:nvSpPr>
        <p:spPr>
          <a:xfrm>
            <a:off x="437766" y="150108"/>
            <a:ext cx="8345488" cy="365919"/>
          </a:xfrm>
        </p:spPr>
        <p:txBody>
          <a:bodyPr/>
          <a:lstStyle/>
          <a:p>
            <a:r>
              <a:rPr lang="en-US" sz="2000" dirty="0" smtClean="0"/>
              <a:t>Building a Fast IT </a:t>
            </a:r>
            <a:r>
              <a:rPr lang="en-US" sz="2000" dirty="0"/>
              <a:t>organization: Sharing Cisco IT’s in-house experience</a:t>
            </a:r>
          </a:p>
        </p:txBody>
      </p:sp>
      <p:sp>
        <p:nvSpPr>
          <p:cNvPr id="4" name="Text Placeholder 3"/>
          <p:cNvSpPr>
            <a:spLocks noGrp="1"/>
          </p:cNvSpPr>
          <p:nvPr>
            <p:ph type="body" sz="quarter" idx="4294967295"/>
          </p:nvPr>
        </p:nvSpPr>
        <p:spPr>
          <a:xfrm>
            <a:off x="4619498" y="3048602"/>
            <a:ext cx="4163756" cy="978101"/>
          </a:xfrm>
          <a:prstGeom prst="rect">
            <a:avLst/>
          </a:prstGeom>
        </p:spPr>
        <p:txBody>
          <a:bodyPr/>
          <a:lstStyle/>
          <a:p>
            <a:pPr>
              <a:spcBef>
                <a:spcPts val="451"/>
              </a:spcBef>
              <a:tabLst>
                <a:tab pos="1700213" algn="l"/>
              </a:tabLst>
            </a:pPr>
            <a:r>
              <a:rPr lang="en-US" sz="1600" dirty="0" smtClean="0">
                <a:solidFill>
                  <a:srgbClr val="0000FF"/>
                </a:solidFill>
              </a:rPr>
              <a:t>5 maturity levels </a:t>
            </a:r>
            <a:r>
              <a:rPr lang="en-US" sz="1600" dirty="0" smtClean="0"/>
              <a:t>in Cisco’s IT Operating Model journey:</a:t>
            </a:r>
          </a:p>
          <a:p>
            <a:pPr marL="600075" lvl="1" indent="-457200">
              <a:spcBef>
                <a:spcPts val="0"/>
              </a:spcBef>
              <a:buFont typeface="+mj-lt"/>
              <a:buAutoNum type="arabicPeriod"/>
              <a:tabLst>
                <a:tab pos="1700213" algn="l"/>
              </a:tabLst>
            </a:pPr>
            <a:r>
              <a:rPr lang="en-GB" sz="1600" dirty="0"/>
              <a:t>Operations</a:t>
            </a:r>
          </a:p>
          <a:p>
            <a:pPr marL="600075" lvl="1" indent="-457200">
              <a:spcBef>
                <a:spcPts val="0"/>
              </a:spcBef>
              <a:buFont typeface="+mj-lt"/>
              <a:buAutoNum type="arabicPeriod"/>
              <a:tabLst>
                <a:tab pos="1700213" algn="l"/>
              </a:tabLst>
            </a:pPr>
            <a:r>
              <a:rPr lang="en-GB" sz="1600" dirty="0"/>
              <a:t>Services</a:t>
            </a:r>
          </a:p>
          <a:p>
            <a:pPr marL="600075" lvl="1" indent="-457200">
              <a:spcBef>
                <a:spcPts val="0"/>
              </a:spcBef>
              <a:buFont typeface="+mj-lt"/>
              <a:buAutoNum type="arabicPeriod"/>
              <a:tabLst>
                <a:tab pos="1700213" algn="l"/>
              </a:tabLst>
            </a:pPr>
            <a:r>
              <a:rPr lang="en-GB" sz="1600" dirty="0"/>
              <a:t>Technical Architecture</a:t>
            </a:r>
          </a:p>
          <a:p>
            <a:pPr marL="600075" lvl="1" indent="-457200">
              <a:spcBef>
                <a:spcPts val="0"/>
              </a:spcBef>
              <a:buFont typeface="+mj-lt"/>
              <a:buAutoNum type="arabicPeriod"/>
              <a:tabLst>
                <a:tab pos="1700213" algn="l"/>
              </a:tabLst>
            </a:pPr>
            <a:r>
              <a:rPr lang="en-GB" sz="1600" dirty="0"/>
              <a:t>Business Architecture</a:t>
            </a:r>
          </a:p>
          <a:p>
            <a:pPr marL="600075" lvl="1" indent="-457200">
              <a:spcBef>
                <a:spcPts val="0"/>
              </a:spcBef>
              <a:buFont typeface="+mj-lt"/>
              <a:buAutoNum type="arabicPeriod"/>
              <a:tabLst>
                <a:tab pos="1700213" algn="l"/>
              </a:tabLst>
            </a:pPr>
            <a:r>
              <a:rPr lang="en-GB" sz="1600" dirty="0"/>
              <a:t>Fast IT</a:t>
            </a:r>
          </a:p>
        </p:txBody>
      </p:sp>
      <p:pic>
        <p:nvPicPr>
          <p:cNvPr id="11" name="Picture 10"/>
          <p:cNvPicPr>
            <a:picLocks noChangeAspect="1"/>
          </p:cNvPicPr>
          <p:nvPr/>
        </p:nvPicPr>
        <p:blipFill>
          <a:blip r:embed="rId4"/>
          <a:stretch>
            <a:fillRect/>
          </a:stretch>
        </p:blipFill>
        <p:spPr>
          <a:xfrm>
            <a:off x="4619498" y="494186"/>
            <a:ext cx="4163756" cy="2386670"/>
          </a:xfrm>
          <a:prstGeom prst="rect">
            <a:avLst/>
          </a:prstGeom>
          <a:ln>
            <a:noFill/>
          </a:ln>
          <a:effectLst>
            <a:outerShdw blurRad="292100" dist="139700" dir="2700000" algn="tl" rotWithShape="0">
              <a:srgbClr val="333333">
                <a:alpha val="65000"/>
              </a:srgbClr>
            </a:outerShdw>
          </a:effectLst>
        </p:spPr>
      </p:pic>
      <p:sp>
        <p:nvSpPr>
          <p:cNvPr id="7" name="Text Placeholder 4"/>
          <p:cNvSpPr txBox="1">
            <a:spLocks/>
          </p:cNvSpPr>
          <p:nvPr/>
        </p:nvSpPr>
        <p:spPr>
          <a:xfrm>
            <a:off x="179513" y="570839"/>
            <a:ext cx="4021386" cy="1116682"/>
          </a:xfrm>
          <a:prstGeom prst="rect">
            <a:avLst/>
          </a:prstGeom>
        </p:spPr>
        <p:txBody>
          <a:bodyPr lIns="66680" tIns="33357" rIns="66680" bIns="33357"/>
          <a:lstStyle>
            <a:lvl1pPr marL="166971" indent="-166971" algn="l" defTabSz="667829"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rgbClr val="546568"/>
                </a:solidFill>
                <a:latin typeface="+mj-lt"/>
                <a:ea typeface="+mn-ea"/>
                <a:cs typeface="+mn-cs"/>
              </a:defRPr>
            </a:lvl1pPr>
            <a:lvl2pPr marL="296874" indent="0" algn="l" defTabSz="667829" rtl="0" eaLnBrk="1" latinLnBrk="0" hangingPunct="1">
              <a:lnSpc>
                <a:spcPct val="95000"/>
              </a:lnSpc>
              <a:spcBef>
                <a:spcPts val="630"/>
              </a:spcBef>
              <a:buClr>
                <a:schemeClr val="tx2"/>
              </a:buClr>
              <a:buFontTx/>
              <a:buNone/>
              <a:defRPr lang="en-US" sz="1400" kern="1200" dirty="0" smtClean="0">
                <a:solidFill>
                  <a:srgbClr val="546568"/>
                </a:solidFill>
                <a:latin typeface="+mj-lt"/>
                <a:ea typeface="+mn-ea"/>
                <a:cs typeface="+mn-cs"/>
              </a:defRPr>
            </a:lvl2pPr>
            <a:lvl3pPr marL="417377" indent="-1190" algn="l" defTabSz="667829" rtl="0" eaLnBrk="1" latinLnBrk="0" hangingPunct="1">
              <a:lnSpc>
                <a:spcPct val="95000"/>
              </a:lnSpc>
              <a:spcBef>
                <a:spcPts val="630"/>
              </a:spcBef>
              <a:buFont typeface="Arial" pitchFamily="34" charset="0"/>
              <a:buNone/>
              <a:defRPr lang="en-US" sz="1200" kern="1200" dirty="0" smtClean="0">
                <a:solidFill>
                  <a:srgbClr val="546568"/>
                </a:solidFill>
                <a:latin typeface="+mj-lt"/>
                <a:ea typeface="+mn-ea"/>
                <a:cs typeface="+mn-cs"/>
              </a:defRPr>
            </a:lvl3pPr>
            <a:lvl4pPr marL="503249" indent="0" algn="l" defTabSz="667829" rtl="0" eaLnBrk="1" latinLnBrk="0" hangingPunct="1">
              <a:lnSpc>
                <a:spcPct val="95000"/>
              </a:lnSpc>
              <a:spcBef>
                <a:spcPts val="630"/>
              </a:spcBef>
              <a:buFont typeface="Arial" pitchFamily="34" charset="0"/>
              <a:buNone/>
              <a:defRPr lang="en-US" sz="1100" kern="1200" dirty="0" smtClean="0">
                <a:solidFill>
                  <a:srgbClr val="546568"/>
                </a:solidFill>
                <a:latin typeface="+mj-lt"/>
                <a:ea typeface="+mn-ea"/>
                <a:cs typeface="+mn-cs"/>
              </a:defRPr>
            </a:lvl4pPr>
            <a:lvl5pPr marL="585501" indent="0" algn="l" defTabSz="667829" rtl="0" eaLnBrk="1" latinLnBrk="0" hangingPunct="1">
              <a:lnSpc>
                <a:spcPct val="95000"/>
              </a:lnSpc>
              <a:spcBef>
                <a:spcPts val="630"/>
              </a:spcBef>
              <a:buFont typeface="Arial" pitchFamily="34" charset="0"/>
              <a:buNone/>
              <a:defRPr lang="en-US" sz="1100" kern="1200" dirty="0">
                <a:solidFill>
                  <a:srgbClr val="546568"/>
                </a:solidFill>
                <a:latin typeface="+mj-lt"/>
                <a:ea typeface="+mn-ea"/>
                <a:cs typeface="+mn-cs"/>
              </a:defRPr>
            </a:lvl5pPr>
            <a:lvl6pPr marL="1836553" indent="-166971" algn="l" defTabSz="667829"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170390" indent="-166971" algn="l" defTabSz="667829"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04325" indent="-166971" algn="l" defTabSz="667829"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838252" indent="-166971" algn="l" defTabSz="667829"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spcBef>
                <a:spcPts val="451"/>
              </a:spcBef>
            </a:pPr>
            <a:r>
              <a:rPr lang="en-US" sz="1600" b="0" dirty="0" smtClean="0"/>
              <a:t>Fast IT: </a:t>
            </a:r>
            <a:r>
              <a:rPr lang="en-US" sz="1600" b="0" dirty="0" smtClean="0">
                <a:solidFill>
                  <a:srgbClr val="0000FF"/>
                </a:solidFill>
              </a:rPr>
              <a:t>transformational </a:t>
            </a:r>
            <a:r>
              <a:rPr lang="en-US" sz="1600" b="0" dirty="0">
                <a:solidFill>
                  <a:srgbClr val="0000FF"/>
                </a:solidFill>
              </a:rPr>
              <a:t>journey </a:t>
            </a:r>
            <a:r>
              <a:rPr lang="en-US" sz="1600" b="0" dirty="0"/>
              <a:t>that spans years. </a:t>
            </a:r>
          </a:p>
          <a:p>
            <a:pPr>
              <a:spcBef>
                <a:spcPts val="451"/>
              </a:spcBef>
            </a:pPr>
            <a:r>
              <a:rPr lang="en-US" sz="1600" b="0" dirty="0" smtClean="0"/>
              <a:t>Cisco IT began this journey in </a:t>
            </a:r>
            <a:r>
              <a:rPr lang="en-US" sz="1600" b="0" dirty="0" smtClean="0">
                <a:solidFill>
                  <a:srgbClr val="0000FF"/>
                </a:solidFill>
              </a:rPr>
              <a:t>2007</a:t>
            </a:r>
            <a:r>
              <a:rPr lang="en-US" sz="1600" b="0" dirty="0" smtClean="0"/>
              <a:t>.</a:t>
            </a:r>
          </a:p>
          <a:p>
            <a:pPr>
              <a:spcBef>
                <a:spcPts val="451"/>
              </a:spcBef>
            </a:pPr>
            <a:r>
              <a:rPr lang="en-GB" sz="1600" b="0" dirty="0" smtClean="0"/>
              <a:t>Getting real: </a:t>
            </a:r>
            <a:r>
              <a:rPr lang="en-GB" sz="1600" b="0" dirty="0" smtClean="0">
                <a:solidFill>
                  <a:srgbClr val="0000FF"/>
                </a:solidFill>
              </a:rPr>
              <a:t>eStore</a:t>
            </a:r>
            <a:r>
              <a:rPr lang="en-GB" sz="1600" b="0" dirty="0" smtClean="0">
                <a:solidFill>
                  <a:srgbClr val="FF0000"/>
                </a:solidFill>
              </a:rPr>
              <a:t> </a:t>
            </a:r>
            <a:r>
              <a:rPr lang="en-GB" sz="1600" b="0" dirty="0" smtClean="0"/>
              <a:t>to </a:t>
            </a:r>
            <a:r>
              <a:rPr lang="en-GB" sz="1600" b="0" dirty="0"/>
              <a:t>order </a:t>
            </a:r>
            <a:r>
              <a:rPr lang="en-GB" sz="1600" b="0" dirty="0" smtClean="0"/>
              <a:t>anything IT</a:t>
            </a:r>
          </a:p>
          <a:p>
            <a:pPr>
              <a:spcBef>
                <a:spcPts val="451"/>
              </a:spcBef>
            </a:pPr>
            <a:r>
              <a:rPr lang="en-GB" sz="1600" b="0" dirty="0" smtClean="0"/>
              <a:t>Used by more </a:t>
            </a:r>
            <a:r>
              <a:rPr lang="en-GB" sz="1600" b="0" dirty="0"/>
              <a:t>than </a:t>
            </a:r>
            <a:r>
              <a:rPr lang="en-GB" sz="1600" b="0" dirty="0">
                <a:solidFill>
                  <a:srgbClr val="0000FF"/>
                </a:solidFill>
              </a:rPr>
              <a:t>70,000 </a:t>
            </a:r>
            <a:r>
              <a:rPr lang="en-GB" sz="1600" b="0" dirty="0" smtClean="0">
                <a:solidFill>
                  <a:srgbClr val="0000FF"/>
                </a:solidFill>
              </a:rPr>
              <a:t>employees</a:t>
            </a:r>
            <a:endParaRPr lang="en-GB" sz="1600" b="0" dirty="0">
              <a:solidFill>
                <a:srgbClr val="0000FF"/>
              </a:solidFill>
            </a:endParaRPr>
          </a:p>
        </p:txBody>
      </p:sp>
    </p:spTree>
    <p:extLst>
      <p:ext uri="{BB962C8B-B14F-4D97-AF65-F5344CB8AC3E}">
        <p14:creationId xmlns:p14="http://schemas.microsoft.com/office/powerpoint/2010/main" val="69392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8955" y="4559651"/>
            <a:ext cx="9124462" cy="57408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Rectangle 7"/>
          <p:cNvSpPr/>
          <p:nvPr/>
        </p:nvSpPr>
        <p:spPr>
          <a:xfrm>
            <a:off x="1809214" y="1111252"/>
            <a:ext cx="5334536" cy="3884081"/>
          </a:xfrm>
          <a:prstGeom prst="rect">
            <a:avLst/>
          </a:prstGeom>
          <a:solidFill>
            <a:srgbClr val="676767">
              <a:alpha val="30000"/>
            </a:srgbClr>
          </a:solidFill>
          <a:ln w="12700">
            <a:solidFill>
              <a:srgbClr val="21479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 name="Title 2"/>
          <p:cNvSpPr>
            <a:spLocks noGrp="1"/>
          </p:cNvSpPr>
          <p:nvPr>
            <p:ph type="title"/>
          </p:nvPr>
        </p:nvSpPr>
        <p:spPr>
          <a:xfrm>
            <a:off x="360000" y="180000"/>
            <a:ext cx="8345488" cy="400093"/>
          </a:xfrm>
        </p:spPr>
        <p:txBody>
          <a:bodyPr>
            <a:spAutoFit/>
          </a:bodyPr>
          <a:lstStyle/>
          <a:p>
            <a:r>
              <a:rPr lang="en-US" sz="2400" dirty="0" smtClean="0"/>
              <a:t>Completing our transition to a services </a:t>
            </a:r>
            <a:r>
              <a:rPr lang="en-US" sz="2400" dirty="0" err="1" smtClean="0"/>
              <a:t>organisation</a:t>
            </a:r>
            <a:endParaRPr lang="en-US" sz="2400" dirty="0"/>
          </a:p>
        </p:txBody>
      </p:sp>
      <p:sp>
        <p:nvSpPr>
          <p:cNvPr id="32" name="TextBox 31"/>
          <p:cNvSpPr txBox="1"/>
          <p:nvPr/>
        </p:nvSpPr>
        <p:spPr>
          <a:xfrm>
            <a:off x="360000" y="627483"/>
            <a:ext cx="8390243" cy="338554"/>
          </a:xfrm>
          <a:prstGeom prst="rect">
            <a:avLst/>
          </a:prstGeom>
          <a:noFill/>
        </p:spPr>
        <p:txBody>
          <a:bodyPr wrap="square" rtlCol="0">
            <a:spAutoFit/>
          </a:bodyPr>
          <a:lstStyle/>
          <a:p>
            <a:r>
              <a:rPr lang="en-GB" sz="1600" dirty="0" smtClean="0"/>
              <a:t>We have successfully transformed Cisco central IT into </a:t>
            </a:r>
            <a:r>
              <a:rPr lang="en-GB" sz="1600" b="1" dirty="0" smtClean="0"/>
              <a:t>a Fast IT Organisation. </a:t>
            </a:r>
            <a:endParaRPr lang="en-US" sz="1600" b="1" dirty="0"/>
          </a:p>
        </p:txBody>
      </p:sp>
      <p:sp>
        <p:nvSpPr>
          <p:cNvPr id="39" name="TextBox 38"/>
          <p:cNvSpPr txBox="1"/>
          <p:nvPr/>
        </p:nvSpPr>
        <p:spPr>
          <a:xfrm>
            <a:off x="5470950" y="5181556"/>
            <a:ext cx="983021" cy="200055"/>
          </a:xfrm>
          <a:prstGeom prst="rect">
            <a:avLst/>
          </a:prstGeom>
          <a:noFill/>
        </p:spPr>
        <p:txBody>
          <a:bodyPr wrap="square" rtlCol="0">
            <a:spAutoFit/>
          </a:bodyPr>
          <a:lstStyle/>
          <a:p>
            <a:pPr algn="r"/>
            <a:r>
              <a:rPr lang="en-US" sz="700" dirty="0" smtClean="0">
                <a:solidFill>
                  <a:srgbClr val="676767"/>
                </a:solidFill>
              </a:rPr>
              <a:t>IT Infrastructure</a:t>
            </a:r>
            <a:endParaRPr lang="en-GB" sz="700" dirty="0">
              <a:solidFill>
                <a:srgbClr val="676767"/>
              </a:solidFill>
            </a:endParaRPr>
          </a:p>
        </p:txBody>
      </p:sp>
      <p:sp>
        <p:nvSpPr>
          <p:cNvPr id="40" name="TextBox 39"/>
          <p:cNvSpPr txBox="1"/>
          <p:nvPr/>
        </p:nvSpPr>
        <p:spPr>
          <a:xfrm>
            <a:off x="5470950" y="5580526"/>
            <a:ext cx="983021" cy="200055"/>
          </a:xfrm>
          <a:prstGeom prst="rect">
            <a:avLst/>
          </a:prstGeom>
          <a:noFill/>
        </p:spPr>
        <p:txBody>
          <a:bodyPr wrap="square" rtlCol="0">
            <a:spAutoFit/>
          </a:bodyPr>
          <a:lstStyle/>
          <a:p>
            <a:pPr algn="r"/>
            <a:r>
              <a:rPr lang="en-US" sz="700" dirty="0" smtClean="0">
                <a:solidFill>
                  <a:srgbClr val="676767"/>
                </a:solidFill>
              </a:rPr>
              <a:t>Desktop HW</a:t>
            </a:r>
            <a:endParaRPr lang="en-GB" sz="700" dirty="0">
              <a:solidFill>
                <a:srgbClr val="676767"/>
              </a:solidFill>
            </a:endParaRPr>
          </a:p>
        </p:txBody>
      </p:sp>
      <p:sp>
        <p:nvSpPr>
          <p:cNvPr id="41" name="TextBox 40"/>
          <p:cNvSpPr txBox="1"/>
          <p:nvPr/>
        </p:nvSpPr>
        <p:spPr>
          <a:xfrm>
            <a:off x="5470950" y="5887149"/>
            <a:ext cx="983021" cy="200055"/>
          </a:xfrm>
          <a:prstGeom prst="rect">
            <a:avLst/>
          </a:prstGeom>
          <a:noFill/>
        </p:spPr>
        <p:txBody>
          <a:bodyPr wrap="square" rtlCol="0">
            <a:spAutoFit/>
          </a:bodyPr>
          <a:lstStyle/>
          <a:p>
            <a:pPr algn="r"/>
            <a:r>
              <a:rPr lang="en-US" sz="700" dirty="0" smtClean="0">
                <a:solidFill>
                  <a:srgbClr val="676767"/>
                </a:solidFill>
              </a:rPr>
              <a:t>Mobile HW</a:t>
            </a:r>
            <a:endParaRPr lang="en-GB" sz="700" dirty="0">
              <a:solidFill>
                <a:srgbClr val="676767"/>
              </a:solidFill>
            </a:endParaRPr>
          </a:p>
        </p:txBody>
      </p:sp>
      <p:cxnSp>
        <p:nvCxnSpPr>
          <p:cNvPr id="31" name="Straight Connector 30"/>
          <p:cNvCxnSpPr/>
          <p:nvPr/>
        </p:nvCxnSpPr>
        <p:spPr>
          <a:xfrm>
            <a:off x="9377932" y="-156962"/>
            <a:ext cx="0" cy="6561666"/>
          </a:xfrm>
          <a:prstGeom prst="line">
            <a:avLst/>
          </a:prstGeom>
          <a:ln w="12700"/>
        </p:spPr>
        <p:style>
          <a:lnRef idx="2">
            <a:schemeClr val="accent1"/>
          </a:lnRef>
          <a:fillRef idx="0">
            <a:schemeClr val="accent1"/>
          </a:fillRef>
          <a:effectRef idx="1">
            <a:schemeClr val="accent1"/>
          </a:effectRef>
          <a:fontRef idx="minor">
            <a:schemeClr val="tx1"/>
          </a:fontRef>
        </p:style>
      </p:cxnSp>
      <p:grpSp>
        <p:nvGrpSpPr>
          <p:cNvPr id="17" name="Group 16"/>
          <p:cNvGrpSpPr/>
          <p:nvPr/>
        </p:nvGrpSpPr>
        <p:grpSpPr>
          <a:xfrm>
            <a:off x="3212354" y="1083480"/>
            <a:ext cx="5514300" cy="667263"/>
            <a:chOff x="3212354" y="1083480"/>
            <a:chExt cx="5514300" cy="667263"/>
          </a:xfrm>
        </p:grpSpPr>
        <p:pic>
          <p:nvPicPr>
            <p:cNvPr id="2" name="Picture 1" descr="89480_d2_CIS_Assets_150dpi-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2354" y="1083480"/>
              <a:ext cx="2741187" cy="667263"/>
            </a:xfrm>
            <a:prstGeom prst="rect">
              <a:avLst/>
            </a:prstGeom>
          </p:spPr>
        </p:pic>
        <p:sp>
          <p:nvSpPr>
            <p:cNvPr id="70" name="Rectangle 69"/>
            <p:cNvSpPr/>
            <p:nvPr/>
          </p:nvSpPr>
          <p:spPr>
            <a:xfrm>
              <a:off x="7286654" y="1111252"/>
              <a:ext cx="1440000" cy="588464"/>
            </a:xfrm>
            <a:prstGeom prst="rect">
              <a:avLst/>
            </a:prstGeom>
            <a:gradFill flip="none" rotWithShape="1">
              <a:gsLst>
                <a:gs pos="0">
                  <a:srgbClr val="32B2DF"/>
                </a:gs>
                <a:gs pos="100000">
                  <a:srgbClr val="214794"/>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9" name="TextBox 68"/>
            <p:cNvSpPr txBox="1"/>
            <p:nvPr/>
          </p:nvSpPr>
          <p:spPr>
            <a:xfrm>
              <a:off x="7289750" y="1111252"/>
              <a:ext cx="1328411" cy="553998"/>
            </a:xfrm>
            <a:prstGeom prst="rect">
              <a:avLst/>
            </a:prstGeom>
            <a:noFill/>
          </p:spPr>
          <p:txBody>
            <a:bodyPr wrap="square" rtlCol="0">
              <a:spAutoFit/>
            </a:bodyPr>
            <a:lstStyle/>
            <a:p>
              <a:pPr algn="ctr"/>
              <a:r>
                <a:rPr lang="en-US" sz="1000" dirty="0" smtClean="0">
                  <a:solidFill>
                    <a:srgbClr val="FFFFFF"/>
                  </a:solidFill>
                </a:rPr>
                <a:t>Access to Storefront</a:t>
              </a:r>
            </a:p>
            <a:p>
              <a:pPr algn="ctr"/>
              <a:r>
                <a:rPr lang="en-US" sz="1000" dirty="0" smtClean="0">
                  <a:solidFill>
                    <a:srgbClr val="FFFFFF"/>
                  </a:solidFill>
                </a:rPr>
                <a:t>From </a:t>
              </a:r>
              <a:r>
                <a:rPr lang="en-US" sz="1000" dirty="0">
                  <a:solidFill>
                    <a:srgbClr val="FFFFFF"/>
                  </a:solidFill>
                </a:rPr>
                <a:t>a</a:t>
              </a:r>
              <a:r>
                <a:rPr lang="en-US" sz="1000" dirty="0" smtClean="0">
                  <a:solidFill>
                    <a:srgbClr val="FFFFFF"/>
                  </a:solidFill>
                </a:rPr>
                <a:t>ll OS &amp;</a:t>
              </a:r>
            </a:p>
            <a:p>
              <a:pPr algn="ctr"/>
              <a:r>
                <a:rPr lang="en-US" sz="1000" dirty="0" smtClean="0">
                  <a:solidFill>
                    <a:srgbClr val="FFFFFF"/>
                  </a:solidFill>
                </a:rPr>
                <a:t>Device Types</a:t>
              </a:r>
              <a:endParaRPr lang="en-GB" sz="1000" dirty="0">
                <a:solidFill>
                  <a:srgbClr val="FFFFFF"/>
                </a:solidFill>
              </a:endParaRPr>
            </a:p>
          </p:txBody>
        </p:sp>
        <p:cxnSp>
          <p:nvCxnSpPr>
            <p:cNvPr id="77" name="Straight Connector 76"/>
            <p:cNvCxnSpPr/>
            <p:nvPr/>
          </p:nvCxnSpPr>
          <p:spPr>
            <a:xfrm flipH="1">
              <a:off x="6968670" y="1397907"/>
              <a:ext cx="324000" cy="0"/>
            </a:xfrm>
            <a:prstGeom prst="line">
              <a:avLst/>
            </a:prstGeom>
            <a:ln w="12700">
              <a:solidFill>
                <a:srgbClr val="214794"/>
              </a:solidFill>
              <a:headEnd type="triangle" w="lg" len="med"/>
              <a:tailEnd type="triangle" w="lg" len="me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a:off x="455167" y="1573615"/>
            <a:ext cx="8395454" cy="2195365"/>
            <a:chOff x="455167" y="1573615"/>
            <a:chExt cx="8395454" cy="2195365"/>
          </a:xfrm>
        </p:grpSpPr>
        <p:sp>
          <p:nvSpPr>
            <p:cNvPr id="47" name="TextBox 46"/>
            <p:cNvSpPr txBox="1"/>
            <p:nvPr/>
          </p:nvSpPr>
          <p:spPr>
            <a:xfrm>
              <a:off x="580567" y="2898151"/>
              <a:ext cx="922574" cy="246221"/>
            </a:xfrm>
            <a:prstGeom prst="rect">
              <a:avLst/>
            </a:prstGeom>
            <a:noFill/>
          </p:spPr>
          <p:txBody>
            <a:bodyPr wrap="square" rtlCol="0">
              <a:spAutoFit/>
            </a:bodyPr>
            <a:lstStyle/>
            <a:p>
              <a:pPr algn="ctr"/>
              <a:r>
                <a:rPr lang="en-US" sz="1000" dirty="0" smtClean="0">
                  <a:solidFill>
                    <a:srgbClr val="676767"/>
                  </a:solidFill>
                </a:rPr>
                <a:t>Cisco </a:t>
              </a:r>
              <a:r>
                <a:rPr lang="en-US" sz="1000" dirty="0" err="1" smtClean="0">
                  <a:solidFill>
                    <a:srgbClr val="676767"/>
                  </a:solidFill>
                </a:rPr>
                <a:t>eStore</a:t>
              </a:r>
              <a:endParaRPr lang="en-GB" sz="1000" dirty="0">
                <a:solidFill>
                  <a:srgbClr val="676767"/>
                </a:solidFill>
              </a:endParaRPr>
            </a:p>
          </p:txBody>
        </p:sp>
        <p:pic>
          <p:nvPicPr>
            <p:cNvPr id="6" name="Picture 5" descr="89480_d2_CIS_Assets_150dpi-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6025" y="1824980"/>
              <a:ext cx="3114947" cy="1944000"/>
            </a:xfrm>
            <a:prstGeom prst="rect">
              <a:avLst/>
            </a:prstGeom>
          </p:spPr>
        </p:pic>
        <p:pic>
          <p:nvPicPr>
            <p:cNvPr id="11" name="Picture 10" descr="89480_d2_CIS_Assets_150dpi-3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118" y="1977305"/>
              <a:ext cx="1109472" cy="829056"/>
            </a:xfrm>
            <a:prstGeom prst="rect">
              <a:avLst/>
            </a:prstGeom>
          </p:spPr>
        </p:pic>
        <p:sp>
          <p:nvSpPr>
            <p:cNvPr id="12" name="Rectangle 11"/>
            <p:cNvSpPr/>
            <p:nvPr/>
          </p:nvSpPr>
          <p:spPr>
            <a:xfrm>
              <a:off x="7289750" y="2009183"/>
              <a:ext cx="1440000" cy="733679"/>
            </a:xfrm>
            <a:prstGeom prst="rect">
              <a:avLst/>
            </a:prstGeom>
            <a:gradFill flip="none" rotWithShape="1">
              <a:gsLst>
                <a:gs pos="0">
                  <a:srgbClr val="32B2DF"/>
                </a:gs>
                <a:gs pos="100000">
                  <a:srgbClr val="214794"/>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0" name="TextBox 59"/>
            <p:cNvSpPr txBox="1"/>
            <p:nvPr/>
          </p:nvSpPr>
          <p:spPr>
            <a:xfrm>
              <a:off x="7162755" y="2014477"/>
              <a:ext cx="1687866" cy="707886"/>
            </a:xfrm>
            <a:prstGeom prst="rect">
              <a:avLst/>
            </a:prstGeom>
            <a:noFill/>
          </p:spPr>
          <p:txBody>
            <a:bodyPr wrap="square" rtlCol="0">
              <a:spAutoFit/>
            </a:bodyPr>
            <a:lstStyle/>
            <a:p>
              <a:pPr algn="ctr"/>
              <a:r>
                <a:rPr lang="en-US" sz="1000" dirty="0">
                  <a:solidFill>
                    <a:schemeClr val="bg1"/>
                  </a:solidFill>
                </a:rPr>
                <a:t>Pervasive Enterprise</a:t>
              </a:r>
            </a:p>
            <a:p>
              <a:pPr algn="ctr"/>
              <a:r>
                <a:rPr lang="en-US" sz="1000" dirty="0">
                  <a:solidFill>
                    <a:schemeClr val="bg1"/>
                  </a:solidFill>
                </a:rPr>
                <a:t>Security</a:t>
              </a:r>
            </a:p>
            <a:p>
              <a:pPr algn="ctr"/>
              <a:r>
                <a:rPr lang="en-US" sz="1000" dirty="0">
                  <a:solidFill>
                    <a:schemeClr val="bg1"/>
                  </a:solidFill>
                </a:rPr>
                <a:t>(versions</a:t>
              </a:r>
              <a:r>
                <a:rPr lang="en-US" sz="1000" dirty="0" smtClean="0">
                  <a:solidFill>
                    <a:schemeClr val="bg1"/>
                  </a:solidFill>
                </a:rPr>
                <a:t>, enhancement</a:t>
              </a:r>
              <a:r>
                <a:rPr lang="en-US" sz="1000" dirty="0">
                  <a:solidFill>
                    <a:schemeClr val="bg1"/>
                  </a:solidFill>
                </a:rPr>
                <a:t>,</a:t>
              </a:r>
            </a:p>
            <a:p>
              <a:pPr algn="ctr"/>
              <a:r>
                <a:rPr lang="en-US" sz="1000" dirty="0">
                  <a:solidFill>
                    <a:schemeClr val="bg1"/>
                  </a:solidFill>
                </a:rPr>
                <a:t>trusted devices)</a:t>
              </a:r>
              <a:endParaRPr lang="en-GB" sz="1000" dirty="0">
                <a:solidFill>
                  <a:schemeClr val="bg1"/>
                </a:solidFill>
              </a:endParaRPr>
            </a:p>
          </p:txBody>
        </p:sp>
        <p:cxnSp>
          <p:nvCxnSpPr>
            <p:cNvPr id="67" name="Straight Connector 66"/>
            <p:cNvCxnSpPr/>
            <p:nvPr/>
          </p:nvCxnSpPr>
          <p:spPr>
            <a:xfrm flipH="1">
              <a:off x="455167" y="1734184"/>
              <a:ext cx="8274583" cy="0"/>
            </a:xfrm>
            <a:prstGeom prst="line">
              <a:avLst/>
            </a:prstGeom>
            <a:ln w="12700">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pic>
          <p:nvPicPr>
            <p:cNvPr id="9" name="Picture 8" descr="89480_d2_CIS_Assets_150dpi-3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1641" y="1573615"/>
              <a:ext cx="225552" cy="225552"/>
            </a:xfrm>
            <a:prstGeom prst="rect">
              <a:avLst/>
            </a:prstGeom>
          </p:spPr>
        </p:pic>
        <p:sp>
          <p:nvSpPr>
            <p:cNvPr id="71" name="Rectangle 70"/>
            <p:cNvSpPr/>
            <p:nvPr/>
          </p:nvSpPr>
          <p:spPr>
            <a:xfrm>
              <a:off x="7289750" y="2894851"/>
              <a:ext cx="1440000" cy="588464"/>
            </a:xfrm>
            <a:prstGeom prst="rect">
              <a:avLst/>
            </a:prstGeom>
            <a:gradFill flip="none" rotWithShape="1">
              <a:gsLst>
                <a:gs pos="0">
                  <a:srgbClr val="32B2DF"/>
                </a:gs>
                <a:gs pos="100000">
                  <a:srgbClr val="214794"/>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4" name="TextBox 73"/>
            <p:cNvSpPr txBox="1"/>
            <p:nvPr/>
          </p:nvSpPr>
          <p:spPr>
            <a:xfrm>
              <a:off x="7226251" y="2907878"/>
              <a:ext cx="1560871" cy="553998"/>
            </a:xfrm>
            <a:prstGeom prst="rect">
              <a:avLst/>
            </a:prstGeom>
            <a:noFill/>
          </p:spPr>
          <p:txBody>
            <a:bodyPr wrap="square" rtlCol="0">
              <a:spAutoFit/>
            </a:bodyPr>
            <a:lstStyle/>
            <a:p>
              <a:pPr algn="ctr"/>
              <a:r>
                <a:rPr lang="en-US" sz="1000" dirty="0" err="1" smtClean="0">
                  <a:solidFill>
                    <a:srgbClr val="FFFFFF"/>
                  </a:solidFill>
                </a:rPr>
                <a:t>Personalised</a:t>
              </a:r>
              <a:r>
                <a:rPr lang="en-US" sz="1000" dirty="0" smtClean="0">
                  <a:solidFill>
                    <a:srgbClr val="FFFFFF"/>
                  </a:solidFill>
                </a:rPr>
                <a:t> </a:t>
              </a:r>
              <a:r>
                <a:rPr lang="en-US" sz="1000" dirty="0">
                  <a:solidFill>
                    <a:srgbClr val="FFFFFF"/>
                  </a:solidFill>
                </a:rPr>
                <a:t>&amp;</a:t>
              </a:r>
            </a:p>
            <a:p>
              <a:pPr algn="ctr"/>
              <a:r>
                <a:rPr lang="en-US" sz="1000" dirty="0">
                  <a:solidFill>
                    <a:srgbClr val="FFFFFF"/>
                  </a:solidFill>
                </a:rPr>
                <a:t>User-Friendly</a:t>
              </a:r>
            </a:p>
            <a:p>
              <a:pPr algn="ctr"/>
              <a:r>
                <a:rPr lang="en-US" sz="1000" dirty="0">
                  <a:solidFill>
                    <a:srgbClr val="FFFFFF"/>
                  </a:solidFill>
                </a:rPr>
                <a:t>Store for </a:t>
              </a:r>
              <a:r>
                <a:rPr lang="en-US" sz="1000" dirty="0" smtClean="0">
                  <a:solidFill>
                    <a:srgbClr val="FFFFFF"/>
                  </a:solidFill>
                </a:rPr>
                <a:t>all </a:t>
              </a:r>
              <a:r>
                <a:rPr lang="en-US" sz="1000" dirty="0">
                  <a:solidFill>
                    <a:srgbClr val="FFFFFF"/>
                  </a:solidFill>
                </a:rPr>
                <a:t>IT Services</a:t>
              </a:r>
              <a:endParaRPr lang="en-GB" sz="1000" dirty="0">
                <a:solidFill>
                  <a:srgbClr val="FFFFFF"/>
                </a:solidFill>
              </a:endParaRPr>
            </a:p>
          </p:txBody>
        </p:sp>
        <p:cxnSp>
          <p:nvCxnSpPr>
            <p:cNvPr id="78" name="Straight Connector 77"/>
            <p:cNvCxnSpPr/>
            <p:nvPr/>
          </p:nvCxnSpPr>
          <p:spPr>
            <a:xfrm flipH="1">
              <a:off x="6968670" y="2396975"/>
              <a:ext cx="324000" cy="0"/>
            </a:xfrm>
            <a:prstGeom prst="line">
              <a:avLst/>
            </a:prstGeom>
            <a:ln w="12700">
              <a:solidFill>
                <a:srgbClr val="214794"/>
              </a:solidFill>
              <a:headEnd type="triangle" w="lg" len="med"/>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H="1">
              <a:off x="6992559" y="3216125"/>
              <a:ext cx="324000" cy="0"/>
            </a:xfrm>
            <a:prstGeom prst="line">
              <a:avLst/>
            </a:prstGeom>
            <a:ln w="12700">
              <a:solidFill>
                <a:srgbClr val="214794"/>
              </a:solidFill>
              <a:headEnd type="triangle" w="lg" len="med"/>
              <a:tailEnd type="triangle" w="lg" len="med"/>
            </a:ln>
            <a:effectLst/>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350585" y="3740545"/>
            <a:ext cx="8379165" cy="800530"/>
            <a:chOff x="350585" y="3740545"/>
            <a:chExt cx="8379165" cy="800530"/>
          </a:xfrm>
        </p:grpSpPr>
        <p:sp>
          <p:nvSpPr>
            <p:cNvPr id="42" name="TextBox 41"/>
            <p:cNvSpPr txBox="1"/>
            <p:nvPr/>
          </p:nvSpPr>
          <p:spPr>
            <a:xfrm>
              <a:off x="5607115" y="4294854"/>
              <a:ext cx="975718" cy="246221"/>
            </a:xfrm>
            <a:prstGeom prst="rect">
              <a:avLst/>
            </a:prstGeom>
            <a:noFill/>
          </p:spPr>
          <p:txBody>
            <a:bodyPr wrap="square" rtlCol="0">
              <a:spAutoFit/>
            </a:bodyPr>
            <a:lstStyle/>
            <a:p>
              <a:pPr algn="ctr"/>
              <a:r>
                <a:rPr lang="en-US" sz="1000" dirty="0" smtClean="0">
                  <a:solidFill>
                    <a:srgbClr val="676767"/>
                  </a:solidFill>
                </a:rPr>
                <a:t>Taxonomy</a:t>
              </a:r>
              <a:endParaRPr lang="en-GB" sz="1000" dirty="0">
                <a:solidFill>
                  <a:srgbClr val="676767"/>
                </a:solidFill>
              </a:endParaRPr>
            </a:p>
          </p:txBody>
        </p:sp>
        <p:sp>
          <p:nvSpPr>
            <p:cNvPr id="43" name="TextBox 42"/>
            <p:cNvSpPr txBox="1"/>
            <p:nvPr/>
          </p:nvSpPr>
          <p:spPr>
            <a:xfrm>
              <a:off x="4813371" y="4294854"/>
              <a:ext cx="963072" cy="246221"/>
            </a:xfrm>
            <a:prstGeom prst="rect">
              <a:avLst/>
            </a:prstGeom>
            <a:noFill/>
          </p:spPr>
          <p:txBody>
            <a:bodyPr wrap="square" rtlCol="0">
              <a:spAutoFit/>
            </a:bodyPr>
            <a:lstStyle/>
            <a:p>
              <a:pPr algn="ctr"/>
              <a:r>
                <a:rPr lang="en-US" sz="1000" dirty="0" smtClean="0">
                  <a:solidFill>
                    <a:srgbClr val="676767"/>
                  </a:solidFill>
                </a:rPr>
                <a:t>Approvals</a:t>
              </a:r>
              <a:endParaRPr lang="en-GB" sz="1000" dirty="0">
                <a:solidFill>
                  <a:srgbClr val="676767"/>
                </a:solidFill>
              </a:endParaRPr>
            </a:p>
          </p:txBody>
        </p:sp>
        <p:sp>
          <p:nvSpPr>
            <p:cNvPr id="44" name="TextBox 43"/>
            <p:cNvSpPr txBox="1"/>
            <p:nvPr/>
          </p:nvSpPr>
          <p:spPr>
            <a:xfrm>
              <a:off x="3971825" y="4294854"/>
              <a:ext cx="1055259" cy="246221"/>
            </a:xfrm>
            <a:prstGeom prst="rect">
              <a:avLst/>
            </a:prstGeom>
            <a:noFill/>
          </p:spPr>
          <p:txBody>
            <a:bodyPr wrap="square" rtlCol="0">
              <a:spAutoFit/>
            </a:bodyPr>
            <a:lstStyle/>
            <a:p>
              <a:pPr algn="ctr"/>
              <a:r>
                <a:rPr lang="en-US" sz="1000" dirty="0" smtClean="0">
                  <a:solidFill>
                    <a:srgbClr val="676767"/>
                  </a:solidFill>
                </a:rPr>
                <a:t>Entitlement</a:t>
              </a:r>
              <a:endParaRPr lang="en-GB" sz="1000" dirty="0">
                <a:solidFill>
                  <a:srgbClr val="676767"/>
                </a:solidFill>
              </a:endParaRPr>
            </a:p>
          </p:txBody>
        </p:sp>
        <p:sp>
          <p:nvSpPr>
            <p:cNvPr id="45" name="TextBox 44"/>
            <p:cNvSpPr txBox="1"/>
            <p:nvPr/>
          </p:nvSpPr>
          <p:spPr>
            <a:xfrm>
              <a:off x="3175002" y="4294854"/>
              <a:ext cx="980126" cy="246221"/>
            </a:xfrm>
            <a:prstGeom prst="rect">
              <a:avLst/>
            </a:prstGeom>
            <a:noFill/>
          </p:spPr>
          <p:txBody>
            <a:bodyPr wrap="square" rtlCol="0">
              <a:spAutoFit/>
            </a:bodyPr>
            <a:lstStyle/>
            <a:p>
              <a:pPr algn="ctr"/>
              <a:r>
                <a:rPr lang="en-US" sz="1000" dirty="0" smtClean="0">
                  <a:solidFill>
                    <a:srgbClr val="676767"/>
                  </a:solidFill>
                </a:rPr>
                <a:t>Chargeback</a:t>
              </a:r>
              <a:endParaRPr lang="en-GB" sz="1000" dirty="0">
                <a:solidFill>
                  <a:srgbClr val="676767"/>
                </a:solidFill>
              </a:endParaRPr>
            </a:p>
          </p:txBody>
        </p:sp>
        <p:sp>
          <p:nvSpPr>
            <p:cNvPr id="46" name="TextBox 45"/>
            <p:cNvSpPr txBox="1"/>
            <p:nvPr/>
          </p:nvSpPr>
          <p:spPr>
            <a:xfrm>
              <a:off x="2561168" y="4294854"/>
              <a:ext cx="809415" cy="246221"/>
            </a:xfrm>
            <a:prstGeom prst="rect">
              <a:avLst/>
            </a:prstGeom>
            <a:noFill/>
          </p:spPr>
          <p:txBody>
            <a:bodyPr wrap="square" rtlCol="0">
              <a:spAutoFit/>
            </a:bodyPr>
            <a:lstStyle/>
            <a:p>
              <a:pPr algn="ctr"/>
              <a:r>
                <a:rPr lang="en-US" sz="1000" dirty="0" smtClean="0">
                  <a:solidFill>
                    <a:srgbClr val="676767"/>
                  </a:solidFill>
                </a:rPr>
                <a:t>Reporting</a:t>
              </a:r>
              <a:endParaRPr lang="en-GB" sz="1000" dirty="0">
                <a:solidFill>
                  <a:srgbClr val="676767"/>
                </a:solidFill>
              </a:endParaRPr>
            </a:p>
          </p:txBody>
        </p:sp>
        <p:sp>
          <p:nvSpPr>
            <p:cNvPr id="48" name="TextBox 47"/>
            <p:cNvSpPr txBox="1"/>
            <p:nvPr/>
          </p:nvSpPr>
          <p:spPr>
            <a:xfrm>
              <a:off x="350585" y="3944237"/>
              <a:ext cx="1382538" cy="400110"/>
            </a:xfrm>
            <a:prstGeom prst="rect">
              <a:avLst/>
            </a:prstGeom>
            <a:noFill/>
          </p:spPr>
          <p:txBody>
            <a:bodyPr wrap="square" rtlCol="0">
              <a:spAutoFit/>
            </a:bodyPr>
            <a:lstStyle/>
            <a:p>
              <a:pPr algn="ctr"/>
              <a:r>
                <a:rPr lang="en-US" sz="1000" dirty="0" smtClean="0">
                  <a:solidFill>
                    <a:srgbClr val="676767"/>
                  </a:solidFill>
                </a:rPr>
                <a:t>Cisco Prime Service Catalog</a:t>
              </a:r>
              <a:endParaRPr lang="en-GB" sz="1000" dirty="0">
                <a:solidFill>
                  <a:srgbClr val="676767"/>
                </a:solidFill>
              </a:endParaRPr>
            </a:p>
          </p:txBody>
        </p:sp>
        <p:pic>
          <p:nvPicPr>
            <p:cNvPr id="5" name="Picture 4" descr="89480_d2_CIS_Assets_150dpi-17.png"/>
            <p:cNvPicPr>
              <a:picLocks noChangeAspect="1"/>
            </p:cNvPicPr>
            <p:nvPr/>
          </p:nvPicPr>
          <p:blipFill rotWithShape="1">
            <a:blip r:embed="rId7">
              <a:extLst>
                <a:ext uri="{28A0092B-C50C-407E-A947-70E740481C1C}">
                  <a14:useLocalDpi xmlns:a14="http://schemas.microsoft.com/office/drawing/2010/main" val="0"/>
                </a:ext>
              </a:extLst>
            </a:blip>
            <a:srcRect t="9029" b="16430"/>
            <a:stretch/>
          </p:blipFill>
          <p:spPr>
            <a:xfrm>
              <a:off x="2729763" y="3740545"/>
              <a:ext cx="3706368" cy="672505"/>
            </a:xfrm>
            <a:prstGeom prst="rect">
              <a:avLst/>
            </a:prstGeom>
          </p:spPr>
        </p:pic>
        <p:cxnSp>
          <p:nvCxnSpPr>
            <p:cNvPr id="66" name="Straight Connector 65"/>
            <p:cNvCxnSpPr/>
            <p:nvPr/>
          </p:nvCxnSpPr>
          <p:spPr>
            <a:xfrm flipH="1">
              <a:off x="455167" y="3800644"/>
              <a:ext cx="8274583" cy="0"/>
            </a:xfrm>
            <a:prstGeom prst="line">
              <a:avLst/>
            </a:prstGeom>
            <a:ln w="12700">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72" name="Rectangle 71"/>
            <p:cNvSpPr/>
            <p:nvPr/>
          </p:nvSpPr>
          <p:spPr>
            <a:xfrm>
              <a:off x="7289750" y="3856335"/>
              <a:ext cx="1440000" cy="588464"/>
            </a:xfrm>
            <a:prstGeom prst="rect">
              <a:avLst/>
            </a:prstGeom>
            <a:gradFill flip="none" rotWithShape="1">
              <a:gsLst>
                <a:gs pos="0">
                  <a:srgbClr val="32B2DF"/>
                </a:gs>
                <a:gs pos="100000">
                  <a:srgbClr val="214794"/>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5" name="TextBox 74"/>
            <p:cNvSpPr txBox="1"/>
            <p:nvPr/>
          </p:nvSpPr>
          <p:spPr>
            <a:xfrm>
              <a:off x="7289750" y="3951582"/>
              <a:ext cx="1415738" cy="400110"/>
            </a:xfrm>
            <a:prstGeom prst="rect">
              <a:avLst/>
            </a:prstGeom>
            <a:noFill/>
          </p:spPr>
          <p:txBody>
            <a:bodyPr wrap="square" rtlCol="0">
              <a:spAutoFit/>
            </a:bodyPr>
            <a:lstStyle/>
            <a:p>
              <a:pPr algn="ctr"/>
              <a:r>
                <a:rPr lang="en-US" sz="1000" dirty="0">
                  <a:solidFill>
                    <a:srgbClr val="FFFFFF"/>
                  </a:solidFill>
                </a:rPr>
                <a:t>Tied to Enterprise</a:t>
              </a:r>
            </a:p>
            <a:p>
              <a:pPr algn="ctr"/>
              <a:r>
                <a:rPr lang="en-US" sz="1000" dirty="0">
                  <a:solidFill>
                    <a:srgbClr val="FFFFFF"/>
                  </a:solidFill>
                </a:rPr>
                <a:t>Service Management</a:t>
              </a:r>
              <a:endParaRPr lang="en-GB" sz="1000" dirty="0">
                <a:solidFill>
                  <a:srgbClr val="FFFFFF"/>
                </a:solidFill>
              </a:endParaRPr>
            </a:p>
          </p:txBody>
        </p:sp>
        <p:cxnSp>
          <p:nvCxnSpPr>
            <p:cNvPr id="80" name="Straight Connector 79"/>
            <p:cNvCxnSpPr/>
            <p:nvPr/>
          </p:nvCxnSpPr>
          <p:spPr>
            <a:xfrm flipH="1">
              <a:off x="6992559" y="4183442"/>
              <a:ext cx="324000" cy="0"/>
            </a:xfrm>
            <a:prstGeom prst="line">
              <a:avLst/>
            </a:prstGeom>
            <a:ln w="12700">
              <a:solidFill>
                <a:srgbClr val="214794"/>
              </a:solidFill>
              <a:headEnd type="triangle" w="lg" len="med"/>
              <a:tailEnd type="triangle" w="lg" len="med"/>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263911" y="4473743"/>
            <a:ext cx="8486332" cy="553998"/>
            <a:chOff x="263911" y="4473743"/>
            <a:chExt cx="8486332" cy="553998"/>
          </a:xfrm>
        </p:grpSpPr>
        <p:sp>
          <p:nvSpPr>
            <p:cNvPr id="49" name="TextBox 48"/>
            <p:cNvSpPr txBox="1"/>
            <p:nvPr/>
          </p:nvSpPr>
          <p:spPr>
            <a:xfrm>
              <a:off x="263911" y="4551281"/>
              <a:ext cx="1555886" cy="400110"/>
            </a:xfrm>
            <a:prstGeom prst="rect">
              <a:avLst/>
            </a:prstGeom>
            <a:noFill/>
          </p:spPr>
          <p:txBody>
            <a:bodyPr wrap="square" rtlCol="0">
              <a:spAutoFit/>
            </a:bodyPr>
            <a:lstStyle/>
            <a:p>
              <a:pPr algn="ctr"/>
              <a:r>
                <a:rPr lang="en-US" sz="1000" dirty="0" smtClean="0">
                  <a:solidFill>
                    <a:srgbClr val="676767"/>
                  </a:solidFill>
                </a:rPr>
                <a:t>Cisco Process Orchestrator</a:t>
              </a:r>
              <a:endParaRPr lang="en-GB" sz="1000" dirty="0">
                <a:solidFill>
                  <a:srgbClr val="676767"/>
                </a:solidFill>
              </a:endParaRPr>
            </a:p>
          </p:txBody>
        </p:sp>
        <p:pic>
          <p:nvPicPr>
            <p:cNvPr id="7" name="Picture 6" descr="89480_d2_CIS_Assets_150dpi-19.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8043" y="4579573"/>
              <a:ext cx="749808" cy="365760"/>
            </a:xfrm>
            <a:prstGeom prst="rect">
              <a:avLst/>
            </a:prstGeom>
          </p:spPr>
        </p:pic>
        <p:cxnSp>
          <p:nvCxnSpPr>
            <p:cNvPr id="28" name="Straight Connector 27"/>
            <p:cNvCxnSpPr/>
            <p:nvPr/>
          </p:nvCxnSpPr>
          <p:spPr>
            <a:xfrm flipH="1">
              <a:off x="455369" y="4516075"/>
              <a:ext cx="8274381" cy="0"/>
            </a:xfrm>
            <a:prstGeom prst="line">
              <a:avLst/>
            </a:prstGeom>
            <a:ln w="12700">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73" name="Rectangle 72"/>
            <p:cNvSpPr/>
            <p:nvPr/>
          </p:nvSpPr>
          <p:spPr>
            <a:xfrm>
              <a:off x="7289750" y="4529593"/>
              <a:ext cx="1440000" cy="468000"/>
            </a:xfrm>
            <a:prstGeom prst="rect">
              <a:avLst/>
            </a:prstGeom>
            <a:gradFill flip="none" rotWithShape="1">
              <a:gsLst>
                <a:gs pos="0">
                  <a:srgbClr val="32B2DF"/>
                </a:gs>
                <a:gs pos="100000">
                  <a:srgbClr val="214794"/>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6" name="TextBox 75"/>
            <p:cNvSpPr txBox="1"/>
            <p:nvPr/>
          </p:nvSpPr>
          <p:spPr>
            <a:xfrm>
              <a:off x="7289750" y="4473743"/>
              <a:ext cx="1460493" cy="553998"/>
            </a:xfrm>
            <a:prstGeom prst="rect">
              <a:avLst/>
            </a:prstGeom>
            <a:noFill/>
          </p:spPr>
          <p:txBody>
            <a:bodyPr wrap="square" rtlCol="0">
              <a:spAutoFit/>
            </a:bodyPr>
            <a:lstStyle/>
            <a:p>
              <a:pPr algn="ctr"/>
              <a:r>
                <a:rPr lang="en-US" sz="1000" dirty="0">
                  <a:solidFill>
                    <a:srgbClr val="FFFFFF"/>
                  </a:solidFill>
                </a:rPr>
                <a:t>Automated and</a:t>
              </a:r>
            </a:p>
            <a:p>
              <a:pPr algn="ctr"/>
              <a:r>
                <a:rPr lang="en-US" sz="1000" dirty="0">
                  <a:solidFill>
                    <a:srgbClr val="FFFFFF"/>
                  </a:solidFill>
                </a:rPr>
                <a:t>Seamless Back-End</a:t>
              </a:r>
            </a:p>
            <a:p>
              <a:pPr algn="ctr"/>
              <a:r>
                <a:rPr lang="en-US" sz="1000" dirty="0">
                  <a:solidFill>
                    <a:srgbClr val="FFFFFF"/>
                  </a:solidFill>
                </a:rPr>
                <a:t>Service Provisioning</a:t>
              </a:r>
              <a:endParaRPr lang="en-GB" sz="1000" dirty="0">
                <a:solidFill>
                  <a:srgbClr val="FFFFFF"/>
                </a:solidFill>
              </a:endParaRPr>
            </a:p>
          </p:txBody>
        </p:sp>
        <p:cxnSp>
          <p:nvCxnSpPr>
            <p:cNvPr id="81" name="Straight Connector 80"/>
            <p:cNvCxnSpPr/>
            <p:nvPr/>
          </p:nvCxnSpPr>
          <p:spPr>
            <a:xfrm flipH="1">
              <a:off x="6987420" y="4765525"/>
              <a:ext cx="324000" cy="0"/>
            </a:xfrm>
            <a:prstGeom prst="line">
              <a:avLst/>
            </a:prstGeom>
            <a:ln w="12700">
              <a:solidFill>
                <a:srgbClr val="214794"/>
              </a:solidFill>
              <a:headEnd type="triangle" w="lg" len="med"/>
              <a:tailEnd type="triangle" w="lg"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13983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Every Country, City and Business</a:t>
            </a:r>
            <a:br>
              <a:rPr lang="en-US" dirty="0" smtClean="0"/>
            </a:br>
            <a:r>
              <a:rPr lang="en-US" dirty="0" smtClean="0"/>
              <a:t>Becomes a Digital / Technology Company</a:t>
            </a:r>
            <a:endParaRPr lang="en-US" dirty="0"/>
          </a:p>
        </p:txBody>
      </p:sp>
      <p:grpSp>
        <p:nvGrpSpPr>
          <p:cNvPr id="18" name="Group 17"/>
          <p:cNvGrpSpPr/>
          <p:nvPr/>
        </p:nvGrpSpPr>
        <p:grpSpPr>
          <a:xfrm>
            <a:off x="536610" y="1474632"/>
            <a:ext cx="1500872" cy="1815759"/>
            <a:chOff x="377857" y="1474632"/>
            <a:chExt cx="1500872" cy="1815759"/>
          </a:xfrm>
        </p:grpSpPr>
        <p:pic>
          <p:nvPicPr>
            <p:cNvPr id="2" name="Picture 1" descr="IconsV2-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857" y="1474632"/>
              <a:ext cx="1500872" cy="1500872"/>
            </a:xfrm>
            <a:prstGeom prst="rect">
              <a:avLst/>
            </a:prstGeom>
            <a:effectLst>
              <a:reflection stA="20000" endPos="10000" dist="12700" dir="5400000" sy="-100000" algn="bl" rotWithShape="0"/>
            </a:effectLst>
          </p:spPr>
        </p:pic>
        <p:sp>
          <p:nvSpPr>
            <p:cNvPr id="3" name="TextBox 2"/>
            <p:cNvSpPr txBox="1"/>
            <p:nvPr/>
          </p:nvSpPr>
          <p:spPr>
            <a:xfrm>
              <a:off x="461455" y="3036491"/>
              <a:ext cx="1333676" cy="253900"/>
            </a:xfrm>
            <a:prstGeom prst="rect">
              <a:avLst/>
            </a:prstGeom>
            <a:noFill/>
            <a:ln>
              <a:noFill/>
            </a:ln>
          </p:spPr>
          <p:txBody>
            <a:bodyPr vert="horz" wrap="square" lIns="91424" tIns="45712" rIns="91424" bIns="45712" numCol="1" anchor="t" anchorCtr="0" compatLnSpc="1">
              <a:prstTxWarp prst="textNoShape">
                <a:avLst/>
              </a:prstTxWarp>
              <a:spAutoFit/>
            </a:bodyPr>
            <a:lstStyle>
              <a:lvl1pPr defTabSz="684213" eaLnBrk="1" hangingPunct="1">
                <a:lnSpc>
                  <a:spcPct val="100000"/>
                </a:lnSpc>
                <a:defRPr lang="en-US" sz="2500" b="0" i="0">
                  <a:solidFill>
                    <a:srgbClr val="1A3D93"/>
                  </a:solidFill>
                  <a:latin typeface="CiscoSansTT ExtraLight"/>
                  <a:cs typeface="CiscoSansTT ExtraLight"/>
                </a:defRPr>
              </a:lvl1pPr>
              <a:lvl2pPr defTabSz="684213" eaLnBrk="1" hangingPunct="1">
                <a:lnSpc>
                  <a:spcPct val="80000"/>
                </a:lnSpc>
                <a:defRPr sz="3200">
                  <a:solidFill>
                    <a:srgbClr val="676767"/>
                  </a:solidFill>
                </a:defRPr>
              </a:lvl2pPr>
              <a:lvl3pPr defTabSz="684213" eaLnBrk="1" hangingPunct="1">
                <a:lnSpc>
                  <a:spcPct val="80000"/>
                </a:lnSpc>
                <a:defRPr sz="3200">
                  <a:solidFill>
                    <a:srgbClr val="676767"/>
                  </a:solidFill>
                </a:defRPr>
              </a:lvl3pPr>
              <a:lvl4pPr defTabSz="684213" eaLnBrk="1" hangingPunct="1">
                <a:lnSpc>
                  <a:spcPct val="80000"/>
                </a:lnSpc>
                <a:defRPr sz="3200">
                  <a:solidFill>
                    <a:srgbClr val="676767"/>
                  </a:solidFill>
                </a:defRPr>
              </a:lvl4pPr>
              <a:lvl5pPr defTabSz="684213" eaLnBrk="1" hangingPunct="1">
                <a:lnSpc>
                  <a:spcPct val="80000"/>
                </a:lnSpc>
                <a:defRPr sz="3200">
                  <a:solidFill>
                    <a:srgbClr val="676767"/>
                  </a:solidFill>
                </a:defRPr>
              </a:lvl5pPr>
              <a:lvl6pPr marL="457200" defTabSz="684213" fontAlgn="base">
                <a:lnSpc>
                  <a:spcPct val="80000"/>
                </a:lnSpc>
                <a:spcBef>
                  <a:spcPct val="0"/>
                </a:spcBef>
                <a:spcAft>
                  <a:spcPct val="0"/>
                </a:spcAft>
                <a:defRPr sz="3200">
                  <a:solidFill>
                    <a:srgbClr val="676767"/>
                  </a:solidFill>
                </a:defRPr>
              </a:lvl6pPr>
              <a:lvl7pPr marL="914400" defTabSz="684213" fontAlgn="base">
                <a:lnSpc>
                  <a:spcPct val="80000"/>
                </a:lnSpc>
                <a:spcBef>
                  <a:spcPct val="0"/>
                </a:spcBef>
                <a:spcAft>
                  <a:spcPct val="0"/>
                </a:spcAft>
                <a:defRPr sz="3200">
                  <a:solidFill>
                    <a:srgbClr val="676767"/>
                  </a:solidFill>
                </a:defRPr>
              </a:lvl7pPr>
              <a:lvl8pPr marL="1371600" defTabSz="684213" fontAlgn="base">
                <a:lnSpc>
                  <a:spcPct val="80000"/>
                </a:lnSpc>
                <a:spcBef>
                  <a:spcPct val="0"/>
                </a:spcBef>
                <a:spcAft>
                  <a:spcPct val="0"/>
                </a:spcAft>
                <a:defRPr sz="3200">
                  <a:solidFill>
                    <a:srgbClr val="676767"/>
                  </a:solidFill>
                </a:defRPr>
              </a:lvl8pPr>
              <a:lvl9pPr marL="1828800" defTabSz="684213" fontAlgn="base">
                <a:lnSpc>
                  <a:spcPct val="80000"/>
                </a:lnSpc>
                <a:spcBef>
                  <a:spcPct val="0"/>
                </a:spcBef>
                <a:spcAft>
                  <a:spcPct val="0"/>
                </a:spcAft>
                <a:defRPr sz="3200">
                  <a:solidFill>
                    <a:srgbClr val="676767"/>
                  </a:solidFill>
                </a:defRPr>
              </a:lvl9pPr>
            </a:lstStyle>
            <a:p>
              <a:pPr algn="ctr">
                <a:lnSpc>
                  <a:spcPct val="85000"/>
                </a:lnSpc>
              </a:pPr>
              <a:r>
                <a:rPr lang="en-US" sz="1200" dirty="0">
                  <a:latin typeface="CiscoSansTT"/>
                  <a:cs typeface="CiscoSansTT"/>
                </a:rPr>
                <a:t>DIGITAL</a:t>
              </a:r>
            </a:p>
          </p:txBody>
        </p:sp>
      </p:grpSp>
      <p:grpSp>
        <p:nvGrpSpPr>
          <p:cNvPr id="17" name="Group 16"/>
          <p:cNvGrpSpPr/>
          <p:nvPr/>
        </p:nvGrpSpPr>
        <p:grpSpPr>
          <a:xfrm>
            <a:off x="2780581" y="1474632"/>
            <a:ext cx="1543284" cy="1972725"/>
            <a:chOff x="2621828" y="1474632"/>
            <a:chExt cx="1543284" cy="1972725"/>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3034" y="1474632"/>
              <a:ext cx="1500872" cy="1500872"/>
            </a:xfrm>
            <a:prstGeom prst="rect">
              <a:avLst/>
            </a:prstGeom>
            <a:effectLst>
              <a:reflection stA="20000" endPos="10000" dist="12700" dir="5400000" sy="-100000" algn="bl" rotWithShape="0"/>
            </a:effectLst>
          </p:spPr>
        </p:pic>
        <p:sp>
          <p:nvSpPr>
            <p:cNvPr id="8" name="TextBox 7"/>
            <p:cNvSpPr txBox="1"/>
            <p:nvPr/>
          </p:nvSpPr>
          <p:spPr>
            <a:xfrm>
              <a:off x="2621828" y="3036491"/>
              <a:ext cx="1543284" cy="410866"/>
            </a:xfrm>
            <a:prstGeom prst="rect">
              <a:avLst/>
            </a:prstGeom>
            <a:noFill/>
            <a:ln>
              <a:noFill/>
            </a:ln>
          </p:spPr>
          <p:txBody>
            <a:bodyPr vert="horz" wrap="square" lIns="91424" tIns="45712" rIns="91424" bIns="45712" numCol="1" anchor="t" anchorCtr="0" compatLnSpc="1">
              <a:prstTxWarp prst="textNoShape">
                <a:avLst/>
              </a:prstTxWarp>
              <a:spAutoFit/>
            </a:bodyPr>
            <a:lstStyle>
              <a:lvl1pPr defTabSz="684213" eaLnBrk="1" hangingPunct="1">
                <a:lnSpc>
                  <a:spcPct val="100000"/>
                </a:lnSpc>
                <a:defRPr lang="en-US" sz="2500" b="0" i="0">
                  <a:solidFill>
                    <a:srgbClr val="1A3D93"/>
                  </a:solidFill>
                  <a:latin typeface="CiscoSansTT ExtraLight"/>
                  <a:cs typeface="CiscoSansTT ExtraLight"/>
                </a:defRPr>
              </a:lvl1pPr>
              <a:lvl2pPr defTabSz="684213" eaLnBrk="1" hangingPunct="1">
                <a:lnSpc>
                  <a:spcPct val="80000"/>
                </a:lnSpc>
                <a:defRPr sz="3200">
                  <a:solidFill>
                    <a:srgbClr val="676767"/>
                  </a:solidFill>
                </a:defRPr>
              </a:lvl2pPr>
              <a:lvl3pPr defTabSz="684213" eaLnBrk="1" hangingPunct="1">
                <a:lnSpc>
                  <a:spcPct val="80000"/>
                </a:lnSpc>
                <a:defRPr sz="3200">
                  <a:solidFill>
                    <a:srgbClr val="676767"/>
                  </a:solidFill>
                </a:defRPr>
              </a:lvl3pPr>
              <a:lvl4pPr defTabSz="684213" eaLnBrk="1" hangingPunct="1">
                <a:lnSpc>
                  <a:spcPct val="80000"/>
                </a:lnSpc>
                <a:defRPr sz="3200">
                  <a:solidFill>
                    <a:srgbClr val="676767"/>
                  </a:solidFill>
                </a:defRPr>
              </a:lvl4pPr>
              <a:lvl5pPr defTabSz="684213" eaLnBrk="1" hangingPunct="1">
                <a:lnSpc>
                  <a:spcPct val="80000"/>
                </a:lnSpc>
                <a:defRPr sz="3200">
                  <a:solidFill>
                    <a:srgbClr val="676767"/>
                  </a:solidFill>
                </a:defRPr>
              </a:lvl5pPr>
              <a:lvl6pPr marL="457200" defTabSz="684213" fontAlgn="base">
                <a:lnSpc>
                  <a:spcPct val="80000"/>
                </a:lnSpc>
                <a:spcBef>
                  <a:spcPct val="0"/>
                </a:spcBef>
                <a:spcAft>
                  <a:spcPct val="0"/>
                </a:spcAft>
                <a:defRPr sz="3200">
                  <a:solidFill>
                    <a:srgbClr val="676767"/>
                  </a:solidFill>
                </a:defRPr>
              </a:lvl6pPr>
              <a:lvl7pPr marL="914400" defTabSz="684213" fontAlgn="base">
                <a:lnSpc>
                  <a:spcPct val="80000"/>
                </a:lnSpc>
                <a:spcBef>
                  <a:spcPct val="0"/>
                </a:spcBef>
                <a:spcAft>
                  <a:spcPct val="0"/>
                </a:spcAft>
                <a:defRPr sz="3200">
                  <a:solidFill>
                    <a:srgbClr val="676767"/>
                  </a:solidFill>
                </a:defRPr>
              </a:lvl7pPr>
              <a:lvl8pPr marL="1371600" defTabSz="684213" fontAlgn="base">
                <a:lnSpc>
                  <a:spcPct val="80000"/>
                </a:lnSpc>
                <a:spcBef>
                  <a:spcPct val="0"/>
                </a:spcBef>
                <a:spcAft>
                  <a:spcPct val="0"/>
                </a:spcAft>
                <a:defRPr sz="3200">
                  <a:solidFill>
                    <a:srgbClr val="676767"/>
                  </a:solidFill>
                </a:defRPr>
              </a:lvl8pPr>
              <a:lvl9pPr marL="1828800" defTabSz="684213" fontAlgn="base">
                <a:lnSpc>
                  <a:spcPct val="80000"/>
                </a:lnSpc>
                <a:spcBef>
                  <a:spcPct val="0"/>
                </a:spcBef>
                <a:spcAft>
                  <a:spcPct val="0"/>
                </a:spcAft>
                <a:defRPr sz="3200">
                  <a:solidFill>
                    <a:srgbClr val="676767"/>
                  </a:solidFill>
                </a:defRPr>
              </a:lvl9pPr>
            </a:lstStyle>
            <a:p>
              <a:pPr algn="ctr">
                <a:lnSpc>
                  <a:spcPct val="85000"/>
                </a:lnSpc>
              </a:pPr>
              <a:r>
                <a:rPr lang="en-US" sz="1200" dirty="0" smtClean="0">
                  <a:latin typeface="CiscoSansTT"/>
                  <a:cs typeface="CiscoSansTT"/>
                </a:rPr>
                <a:t>INTERNET</a:t>
              </a:r>
              <a:br>
                <a:rPr lang="en-US" sz="1200" dirty="0" smtClean="0">
                  <a:latin typeface="CiscoSansTT"/>
                  <a:cs typeface="CiscoSansTT"/>
                </a:rPr>
              </a:br>
              <a:r>
                <a:rPr lang="en-US" sz="1200" dirty="0" smtClean="0">
                  <a:latin typeface="CiscoSansTT"/>
                  <a:cs typeface="CiscoSansTT"/>
                </a:rPr>
                <a:t>OF EVERYTHING</a:t>
              </a:r>
              <a:endParaRPr lang="en-US" sz="1200" dirty="0">
                <a:latin typeface="CiscoSansTT"/>
                <a:cs typeface="CiscoSansTT"/>
              </a:endParaRPr>
            </a:p>
          </p:txBody>
        </p:sp>
      </p:grpSp>
      <p:grpSp>
        <p:nvGrpSpPr>
          <p:cNvPr id="16" name="Group 15"/>
          <p:cNvGrpSpPr/>
          <p:nvPr/>
        </p:nvGrpSpPr>
        <p:grpSpPr>
          <a:xfrm>
            <a:off x="7317039" y="1474632"/>
            <a:ext cx="1500872" cy="1815759"/>
            <a:chOff x="7158286" y="1474632"/>
            <a:chExt cx="1500872" cy="1815759"/>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8286" y="1474632"/>
              <a:ext cx="1500872" cy="1500872"/>
            </a:xfrm>
            <a:prstGeom prst="rect">
              <a:avLst/>
            </a:prstGeom>
            <a:effectLst>
              <a:reflection stA="20000" endPos="10000" dist="12700" dir="5400000" sy="-100000" algn="bl" rotWithShape="0"/>
            </a:effectLst>
          </p:spPr>
        </p:pic>
        <p:sp>
          <p:nvSpPr>
            <p:cNvPr id="14" name="TextBox 13"/>
            <p:cNvSpPr txBox="1"/>
            <p:nvPr/>
          </p:nvSpPr>
          <p:spPr>
            <a:xfrm>
              <a:off x="7236636" y="3036491"/>
              <a:ext cx="1333676" cy="253900"/>
            </a:xfrm>
            <a:prstGeom prst="rect">
              <a:avLst/>
            </a:prstGeom>
            <a:noFill/>
            <a:ln>
              <a:noFill/>
            </a:ln>
          </p:spPr>
          <p:txBody>
            <a:bodyPr vert="horz" wrap="square" lIns="91424" tIns="45712" rIns="91424" bIns="45712" numCol="1" anchor="t" anchorCtr="0" compatLnSpc="1">
              <a:prstTxWarp prst="textNoShape">
                <a:avLst/>
              </a:prstTxWarp>
              <a:spAutoFit/>
            </a:bodyPr>
            <a:lstStyle>
              <a:lvl1pPr defTabSz="684213" eaLnBrk="1" hangingPunct="1">
                <a:lnSpc>
                  <a:spcPct val="100000"/>
                </a:lnSpc>
                <a:defRPr lang="en-US" sz="2500" b="0" i="0">
                  <a:solidFill>
                    <a:srgbClr val="1A3D93"/>
                  </a:solidFill>
                  <a:latin typeface="CiscoSansTT ExtraLight"/>
                  <a:cs typeface="CiscoSansTT ExtraLight"/>
                </a:defRPr>
              </a:lvl1pPr>
              <a:lvl2pPr defTabSz="684213" eaLnBrk="1" hangingPunct="1">
                <a:lnSpc>
                  <a:spcPct val="80000"/>
                </a:lnSpc>
                <a:defRPr sz="3200">
                  <a:solidFill>
                    <a:srgbClr val="676767"/>
                  </a:solidFill>
                </a:defRPr>
              </a:lvl2pPr>
              <a:lvl3pPr defTabSz="684213" eaLnBrk="1" hangingPunct="1">
                <a:lnSpc>
                  <a:spcPct val="80000"/>
                </a:lnSpc>
                <a:defRPr sz="3200">
                  <a:solidFill>
                    <a:srgbClr val="676767"/>
                  </a:solidFill>
                </a:defRPr>
              </a:lvl3pPr>
              <a:lvl4pPr defTabSz="684213" eaLnBrk="1" hangingPunct="1">
                <a:lnSpc>
                  <a:spcPct val="80000"/>
                </a:lnSpc>
                <a:defRPr sz="3200">
                  <a:solidFill>
                    <a:srgbClr val="676767"/>
                  </a:solidFill>
                </a:defRPr>
              </a:lvl4pPr>
              <a:lvl5pPr defTabSz="684213" eaLnBrk="1" hangingPunct="1">
                <a:lnSpc>
                  <a:spcPct val="80000"/>
                </a:lnSpc>
                <a:defRPr sz="3200">
                  <a:solidFill>
                    <a:srgbClr val="676767"/>
                  </a:solidFill>
                </a:defRPr>
              </a:lvl5pPr>
              <a:lvl6pPr marL="457200" defTabSz="684213" fontAlgn="base">
                <a:lnSpc>
                  <a:spcPct val="80000"/>
                </a:lnSpc>
                <a:spcBef>
                  <a:spcPct val="0"/>
                </a:spcBef>
                <a:spcAft>
                  <a:spcPct val="0"/>
                </a:spcAft>
                <a:defRPr sz="3200">
                  <a:solidFill>
                    <a:srgbClr val="676767"/>
                  </a:solidFill>
                </a:defRPr>
              </a:lvl6pPr>
              <a:lvl7pPr marL="914400" defTabSz="684213" fontAlgn="base">
                <a:lnSpc>
                  <a:spcPct val="80000"/>
                </a:lnSpc>
                <a:spcBef>
                  <a:spcPct val="0"/>
                </a:spcBef>
                <a:spcAft>
                  <a:spcPct val="0"/>
                </a:spcAft>
                <a:defRPr sz="3200">
                  <a:solidFill>
                    <a:srgbClr val="676767"/>
                  </a:solidFill>
                </a:defRPr>
              </a:lvl7pPr>
              <a:lvl8pPr marL="1371600" defTabSz="684213" fontAlgn="base">
                <a:lnSpc>
                  <a:spcPct val="80000"/>
                </a:lnSpc>
                <a:spcBef>
                  <a:spcPct val="0"/>
                </a:spcBef>
                <a:spcAft>
                  <a:spcPct val="0"/>
                </a:spcAft>
                <a:defRPr sz="3200">
                  <a:solidFill>
                    <a:srgbClr val="676767"/>
                  </a:solidFill>
                </a:defRPr>
              </a:lvl8pPr>
              <a:lvl9pPr marL="1828800" defTabSz="684213" fontAlgn="base">
                <a:lnSpc>
                  <a:spcPct val="80000"/>
                </a:lnSpc>
                <a:spcBef>
                  <a:spcPct val="0"/>
                </a:spcBef>
                <a:spcAft>
                  <a:spcPct val="0"/>
                </a:spcAft>
                <a:defRPr sz="3200">
                  <a:solidFill>
                    <a:srgbClr val="676767"/>
                  </a:solidFill>
                </a:defRPr>
              </a:lvl9pPr>
            </a:lstStyle>
            <a:p>
              <a:pPr algn="ctr">
                <a:lnSpc>
                  <a:spcPct val="85000"/>
                </a:lnSpc>
              </a:pPr>
              <a:r>
                <a:rPr lang="en-US" sz="1200" dirty="0" smtClean="0">
                  <a:latin typeface="CiscoSansTT"/>
                  <a:cs typeface="CiscoSansTT"/>
                </a:rPr>
                <a:t>SECURITY</a:t>
              </a:r>
              <a:endParaRPr lang="en-US" sz="1200" dirty="0">
                <a:latin typeface="CiscoSansTT"/>
                <a:cs typeface="CiscoSansTT"/>
              </a:endParaRPr>
            </a:p>
          </p:txBody>
        </p:sp>
      </p:grpSp>
      <p:grpSp>
        <p:nvGrpSpPr>
          <p:cNvPr id="24" name="Group 23"/>
          <p:cNvGrpSpPr/>
          <p:nvPr/>
        </p:nvGrpSpPr>
        <p:grpSpPr>
          <a:xfrm>
            <a:off x="4519849" y="1474632"/>
            <a:ext cx="2540038" cy="1815759"/>
            <a:chOff x="4361096" y="1474632"/>
            <a:chExt cx="2540038" cy="1815759"/>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0679" y="1474632"/>
              <a:ext cx="1500872" cy="1500872"/>
            </a:xfrm>
            <a:prstGeom prst="rect">
              <a:avLst/>
            </a:prstGeom>
            <a:effectLst>
              <a:reflection stA="20000" endPos="10000" dist="12700" dir="5400000" sy="-100000" algn="bl" rotWithShape="0"/>
            </a:effectLst>
          </p:spPr>
        </p:pic>
        <p:sp>
          <p:nvSpPr>
            <p:cNvPr id="11" name="TextBox 10"/>
            <p:cNvSpPr txBox="1"/>
            <p:nvPr/>
          </p:nvSpPr>
          <p:spPr>
            <a:xfrm>
              <a:off x="4361096" y="3036491"/>
              <a:ext cx="2540038" cy="253900"/>
            </a:xfrm>
            <a:prstGeom prst="rect">
              <a:avLst/>
            </a:prstGeom>
            <a:noFill/>
            <a:ln>
              <a:noFill/>
            </a:ln>
          </p:spPr>
          <p:txBody>
            <a:bodyPr vert="horz" wrap="square" lIns="91424" tIns="45712" rIns="91424" bIns="45712" numCol="1" anchor="t" anchorCtr="0" compatLnSpc="1">
              <a:prstTxWarp prst="textNoShape">
                <a:avLst/>
              </a:prstTxWarp>
              <a:spAutoFit/>
            </a:bodyPr>
            <a:lstStyle>
              <a:lvl1pPr defTabSz="684213" eaLnBrk="1" hangingPunct="1">
                <a:lnSpc>
                  <a:spcPct val="100000"/>
                </a:lnSpc>
                <a:defRPr lang="en-US" sz="2500" b="0" i="0">
                  <a:solidFill>
                    <a:srgbClr val="1A3D93"/>
                  </a:solidFill>
                  <a:latin typeface="CiscoSansTT ExtraLight"/>
                  <a:cs typeface="CiscoSansTT ExtraLight"/>
                </a:defRPr>
              </a:lvl1pPr>
              <a:lvl2pPr defTabSz="684213" eaLnBrk="1" hangingPunct="1">
                <a:lnSpc>
                  <a:spcPct val="80000"/>
                </a:lnSpc>
                <a:defRPr sz="3200">
                  <a:solidFill>
                    <a:srgbClr val="676767"/>
                  </a:solidFill>
                </a:defRPr>
              </a:lvl2pPr>
              <a:lvl3pPr defTabSz="684213" eaLnBrk="1" hangingPunct="1">
                <a:lnSpc>
                  <a:spcPct val="80000"/>
                </a:lnSpc>
                <a:defRPr sz="3200">
                  <a:solidFill>
                    <a:srgbClr val="676767"/>
                  </a:solidFill>
                </a:defRPr>
              </a:lvl3pPr>
              <a:lvl4pPr defTabSz="684213" eaLnBrk="1" hangingPunct="1">
                <a:lnSpc>
                  <a:spcPct val="80000"/>
                </a:lnSpc>
                <a:defRPr sz="3200">
                  <a:solidFill>
                    <a:srgbClr val="676767"/>
                  </a:solidFill>
                </a:defRPr>
              </a:lvl4pPr>
              <a:lvl5pPr defTabSz="684213" eaLnBrk="1" hangingPunct="1">
                <a:lnSpc>
                  <a:spcPct val="80000"/>
                </a:lnSpc>
                <a:defRPr sz="3200">
                  <a:solidFill>
                    <a:srgbClr val="676767"/>
                  </a:solidFill>
                </a:defRPr>
              </a:lvl5pPr>
              <a:lvl6pPr marL="457200" defTabSz="684213" fontAlgn="base">
                <a:lnSpc>
                  <a:spcPct val="80000"/>
                </a:lnSpc>
                <a:spcBef>
                  <a:spcPct val="0"/>
                </a:spcBef>
                <a:spcAft>
                  <a:spcPct val="0"/>
                </a:spcAft>
                <a:defRPr sz="3200">
                  <a:solidFill>
                    <a:srgbClr val="676767"/>
                  </a:solidFill>
                </a:defRPr>
              </a:lvl6pPr>
              <a:lvl7pPr marL="914400" defTabSz="684213" fontAlgn="base">
                <a:lnSpc>
                  <a:spcPct val="80000"/>
                </a:lnSpc>
                <a:spcBef>
                  <a:spcPct val="0"/>
                </a:spcBef>
                <a:spcAft>
                  <a:spcPct val="0"/>
                </a:spcAft>
                <a:defRPr sz="3200">
                  <a:solidFill>
                    <a:srgbClr val="676767"/>
                  </a:solidFill>
                </a:defRPr>
              </a:lvl7pPr>
              <a:lvl8pPr marL="1371600" defTabSz="684213" fontAlgn="base">
                <a:lnSpc>
                  <a:spcPct val="80000"/>
                </a:lnSpc>
                <a:spcBef>
                  <a:spcPct val="0"/>
                </a:spcBef>
                <a:spcAft>
                  <a:spcPct val="0"/>
                </a:spcAft>
                <a:defRPr sz="3200">
                  <a:solidFill>
                    <a:srgbClr val="676767"/>
                  </a:solidFill>
                </a:defRPr>
              </a:lvl8pPr>
              <a:lvl9pPr marL="1828800" defTabSz="684213" fontAlgn="base">
                <a:lnSpc>
                  <a:spcPct val="80000"/>
                </a:lnSpc>
                <a:spcBef>
                  <a:spcPct val="0"/>
                </a:spcBef>
                <a:spcAft>
                  <a:spcPct val="0"/>
                </a:spcAft>
                <a:defRPr sz="3200">
                  <a:solidFill>
                    <a:srgbClr val="676767"/>
                  </a:solidFill>
                </a:defRPr>
              </a:lvl9pPr>
            </a:lstStyle>
            <a:p>
              <a:pPr algn="ctr">
                <a:lnSpc>
                  <a:spcPct val="85000"/>
                </a:lnSpc>
              </a:pPr>
              <a:r>
                <a:rPr lang="en-US" sz="1200" dirty="0" smtClean="0">
                  <a:latin typeface="CiscoSansTT"/>
                  <a:cs typeface="CiscoSansTT"/>
                </a:rPr>
                <a:t>FAST INNOVATION      FAST IT</a:t>
              </a:r>
              <a:endParaRPr lang="en-US" sz="1200" dirty="0">
                <a:latin typeface="CiscoSansTT"/>
                <a:cs typeface="CiscoSansTT"/>
              </a:endParaRPr>
            </a:p>
          </p:txBody>
        </p:sp>
        <p:sp>
          <p:nvSpPr>
            <p:cNvPr id="23" name="Left-Right Arrow 22"/>
            <p:cNvSpPr/>
            <p:nvPr/>
          </p:nvSpPr>
          <p:spPr>
            <a:xfrm>
              <a:off x="5923556" y="3115747"/>
              <a:ext cx="209921" cy="83965"/>
            </a:xfrm>
            <a:prstGeom prst="leftRightArrow">
              <a:avLst/>
            </a:prstGeom>
            <a:solidFill>
              <a:srgbClr val="1A3D9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25" name="Rectangle 24"/>
          <p:cNvSpPr/>
          <p:nvPr/>
        </p:nvSpPr>
        <p:spPr>
          <a:xfrm>
            <a:off x="536610" y="3745484"/>
            <a:ext cx="8281301" cy="661222"/>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CiscoSansTT ExtraLight"/>
                <a:cs typeface="CiscoSansTT ExtraLight"/>
              </a:rPr>
              <a:t>Power of Decade of </a:t>
            </a:r>
            <a:r>
              <a:rPr lang="en-US" b="1" dirty="0" smtClean="0">
                <a:latin typeface="CiscoSansTT"/>
                <a:cs typeface="CiscoSansTT"/>
              </a:rPr>
              <a:t>Explosive IT Growth</a:t>
            </a:r>
          </a:p>
        </p:txBody>
      </p:sp>
    </p:spTree>
    <p:extLst>
      <p:ext uri="{BB962C8B-B14F-4D97-AF65-F5344CB8AC3E}">
        <p14:creationId xmlns:p14="http://schemas.microsoft.com/office/powerpoint/2010/main" val="26626965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53" presetClass="entr" presetSubtype="16"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fltVal val="0"/>
                                          </p:val>
                                        </p:tav>
                                        <p:tav tm="100000">
                                          <p:val>
                                            <p:strVal val="#ppt_h"/>
                                          </p:val>
                                        </p:tav>
                                      </p:tavLst>
                                    </p:anim>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4</a:t>
            </a:r>
            <a:r>
              <a:rPr lang="en-US" baseline="30000" dirty="0" smtClean="0"/>
              <a:t>th</a:t>
            </a:r>
            <a:r>
              <a:rPr lang="en-US" dirty="0" smtClean="0"/>
              <a:t> revolution</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664" y="924128"/>
            <a:ext cx="6631855" cy="4000997"/>
          </a:xfrm>
          <a:prstGeom prst="rect">
            <a:avLst/>
          </a:prstGeom>
        </p:spPr>
      </p:pic>
      <p:pic>
        <p:nvPicPr>
          <p:cNvPr id="5" name="Picture 4"/>
          <p:cNvPicPr>
            <a:picLocks noChangeAspect="1"/>
          </p:cNvPicPr>
          <p:nvPr/>
        </p:nvPicPr>
        <p:blipFill>
          <a:blip r:embed="rId4"/>
          <a:stretch>
            <a:fillRect/>
          </a:stretch>
        </p:blipFill>
        <p:spPr>
          <a:xfrm>
            <a:off x="7599243" y="192610"/>
            <a:ext cx="1346200" cy="2108200"/>
          </a:xfrm>
          <a:prstGeom prst="rect">
            <a:avLst/>
          </a:prstGeom>
        </p:spPr>
      </p:pic>
      <p:sp>
        <p:nvSpPr>
          <p:cNvPr id="6" name="TextBox 5"/>
          <p:cNvSpPr txBox="1"/>
          <p:nvPr/>
        </p:nvSpPr>
        <p:spPr>
          <a:xfrm>
            <a:off x="690664" y="4553423"/>
            <a:ext cx="2307042" cy="461665"/>
          </a:xfrm>
          <a:prstGeom prst="rect">
            <a:avLst/>
          </a:prstGeom>
          <a:noFill/>
        </p:spPr>
        <p:txBody>
          <a:bodyPr wrap="none" rtlCol="0">
            <a:spAutoFit/>
          </a:bodyPr>
          <a:lstStyle/>
          <a:p>
            <a:r>
              <a:rPr lang="en-US" sz="1200" dirty="0" smtClean="0"/>
              <a:t>			</a:t>
            </a:r>
            <a:r>
              <a:rPr lang="en-US" sz="1200" dirty="0" smtClean="0">
                <a:solidFill>
                  <a:schemeClr val="bg1"/>
                </a:solidFill>
              </a:rPr>
              <a:t>(Turing)</a:t>
            </a:r>
          </a:p>
          <a:p>
            <a:r>
              <a:rPr lang="en-US" sz="1200" dirty="0" err="1" smtClean="0"/>
              <a:t>Src</a:t>
            </a:r>
            <a:r>
              <a:rPr lang="en-US" sz="1200" dirty="0" smtClean="0"/>
              <a:t>. Luciano </a:t>
            </a:r>
            <a:r>
              <a:rPr lang="en-US" sz="1200" dirty="0" err="1" smtClean="0"/>
              <a:t>Floridi</a:t>
            </a:r>
            <a:r>
              <a:rPr lang="en-US" sz="1200" dirty="0" smtClean="0"/>
              <a:t>, </a:t>
            </a:r>
            <a:r>
              <a:rPr lang="en-US" sz="1200" dirty="0" err="1" smtClean="0"/>
              <a:t>Slideshare</a:t>
            </a:r>
            <a:endParaRPr lang="en-US" sz="1200" dirty="0"/>
          </a:p>
        </p:txBody>
      </p:sp>
    </p:spTree>
    <p:extLst>
      <p:ext uri="{BB962C8B-B14F-4D97-AF65-F5344CB8AC3E}">
        <p14:creationId xmlns:p14="http://schemas.microsoft.com/office/powerpoint/2010/main" val="2954095303"/>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Freeform 127"/>
          <p:cNvSpPr/>
          <p:nvPr/>
        </p:nvSpPr>
        <p:spPr>
          <a:xfrm>
            <a:off x="812680" y="595116"/>
            <a:ext cx="1812061" cy="3772608"/>
          </a:xfrm>
          <a:custGeom>
            <a:avLst/>
            <a:gdLst>
              <a:gd name="connsiteX0" fmla="*/ 0 w 1812061"/>
              <a:gd name="connsiteY0" fmla="*/ 3506932 h 3772608"/>
              <a:gd name="connsiteX1" fmla="*/ 1413514 w 1812061"/>
              <a:gd name="connsiteY1" fmla="*/ 0 h 3772608"/>
              <a:gd name="connsiteX2" fmla="*/ 1812061 w 1812061"/>
              <a:gd name="connsiteY2" fmla="*/ 85016 h 3772608"/>
              <a:gd name="connsiteX3" fmla="*/ 791781 w 1812061"/>
              <a:gd name="connsiteY3" fmla="*/ 3772608 h 3772608"/>
              <a:gd name="connsiteX4" fmla="*/ 0 w 1812061"/>
              <a:gd name="connsiteY4" fmla="*/ 3506932 h 3772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061" h="3772608">
                <a:moveTo>
                  <a:pt x="0" y="3506932"/>
                </a:moveTo>
                <a:lnTo>
                  <a:pt x="1413514" y="0"/>
                </a:lnTo>
                <a:lnTo>
                  <a:pt x="1812061" y="85016"/>
                </a:lnTo>
                <a:lnTo>
                  <a:pt x="791781" y="3772608"/>
                </a:lnTo>
                <a:lnTo>
                  <a:pt x="0" y="3506932"/>
                </a:lnTo>
                <a:close/>
              </a:path>
            </a:pathLst>
          </a:custGeom>
          <a:gradFill flip="none" rotWithShape="1">
            <a:gsLst>
              <a:gs pos="0">
                <a:srgbClr val="00696F">
                  <a:alpha val="50000"/>
                </a:srgbClr>
              </a:gs>
              <a:gs pos="100000">
                <a:srgbClr val="00696F">
                  <a:alpha val="7000"/>
                </a:srgbClr>
              </a:gs>
            </a:gsLst>
            <a:lin ang="1794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116" name="Group 115"/>
          <p:cNvGrpSpPr/>
          <p:nvPr/>
        </p:nvGrpSpPr>
        <p:grpSpPr>
          <a:xfrm>
            <a:off x="266518" y="3735231"/>
            <a:ext cx="1922436" cy="1126657"/>
            <a:chOff x="4120840" y="3735231"/>
            <a:chExt cx="1922436" cy="1126657"/>
          </a:xfrm>
        </p:grpSpPr>
        <p:pic>
          <p:nvPicPr>
            <p:cNvPr id="117" name="Picture 1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2084" y="3735231"/>
              <a:ext cx="859949" cy="859949"/>
            </a:xfrm>
            <a:prstGeom prst="rect">
              <a:avLst/>
            </a:prstGeom>
            <a:effectLst>
              <a:reflection stA="20000" endPos="10000" dist="12700" dir="5400000" sy="-100000" algn="bl" rotWithShape="0"/>
            </a:effectLst>
          </p:spPr>
        </p:pic>
        <p:sp>
          <p:nvSpPr>
            <p:cNvPr id="118" name="TextBox 117"/>
            <p:cNvSpPr txBox="1"/>
            <p:nvPr/>
          </p:nvSpPr>
          <p:spPr>
            <a:xfrm>
              <a:off x="4120840" y="4648384"/>
              <a:ext cx="1922436" cy="213504"/>
            </a:xfrm>
            <a:prstGeom prst="rect">
              <a:avLst/>
            </a:prstGeom>
            <a:noFill/>
            <a:ln>
              <a:noFill/>
            </a:ln>
          </p:spPr>
          <p:txBody>
            <a:bodyPr vert="horz" wrap="square" lIns="91424" tIns="45712" rIns="91424" bIns="45712" numCol="1" anchor="t" anchorCtr="0" compatLnSpc="1">
              <a:prstTxWarp prst="textNoShape">
                <a:avLst/>
              </a:prstTxWarp>
              <a:spAutoFit/>
            </a:bodyPr>
            <a:lstStyle>
              <a:lvl1pPr defTabSz="684213" eaLnBrk="1" hangingPunct="1">
                <a:lnSpc>
                  <a:spcPct val="100000"/>
                </a:lnSpc>
                <a:defRPr lang="en-US" sz="2500" b="0" i="0">
                  <a:solidFill>
                    <a:srgbClr val="1A3D93"/>
                  </a:solidFill>
                  <a:latin typeface="CiscoSansTT ExtraLight"/>
                  <a:cs typeface="CiscoSansTT ExtraLight"/>
                </a:defRPr>
              </a:lvl1pPr>
              <a:lvl2pPr defTabSz="684213" eaLnBrk="1" hangingPunct="1">
                <a:lnSpc>
                  <a:spcPct val="80000"/>
                </a:lnSpc>
                <a:defRPr sz="3200">
                  <a:solidFill>
                    <a:srgbClr val="676767"/>
                  </a:solidFill>
                </a:defRPr>
              </a:lvl2pPr>
              <a:lvl3pPr defTabSz="684213" eaLnBrk="1" hangingPunct="1">
                <a:lnSpc>
                  <a:spcPct val="80000"/>
                </a:lnSpc>
                <a:defRPr sz="3200">
                  <a:solidFill>
                    <a:srgbClr val="676767"/>
                  </a:solidFill>
                </a:defRPr>
              </a:lvl3pPr>
              <a:lvl4pPr defTabSz="684213" eaLnBrk="1" hangingPunct="1">
                <a:lnSpc>
                  <a:spcPct val="80000"/>
                </a:lnSpc>
                <a:defRPr sz="3200">
                  <a:solidFill>
                    <a:srgbClr val="676767"/>
                  </a:solidFill>
                </a:defRPr>
              </a:lvl4pPr>
              <a:lvl5pPr defTabSz="684213" eaLnBrk="1" hangingPunct="1">
                <a:lnSpc>
                  <a:spcPct val="80000"/>
                </a:lnSpc>
                <a:defRPr sz="3200">
                  <a:solidFill>
                    <a:srgbClr val="676767"/>
                  </a:solidFill>
                </a:defRPr>
              </a:lvl5pPr>
              <a:lvl6pPr marL="457200" defTabSz="684213" fontAlgn="base">
                <a:lnSpc>
                  <a:spcPct val="80000"/>
                </a:lnSpc>
                <a:spcBef>
                  <a:spcPct val="0"/>
                </a:spcBef>
                <a:spcAft>
                  <a:spcPct val="0"/>
                </a:spcAft>
                <a:defRPr sz="3200">
                  <a:solidFill>
                    <a:srgbClr val="676767"/>
                  </a:solidFill>
                </a:defRPr>
              </a:lvl6pPr>
              <a:lvl7pPr marL="914400" defTabSz="684213" fontAlgn="base">
                <a:lnSpc>
                  <a:spcPct val="80000"/>
                </a:lnSpc>
                <a:spcBef>
                  <a:spcPct val="0"/>
                </a:spcBef>
                <a:spcAft>
                  <a:spcPct val="0"/>
                </a:spcAft>
                <a:defRPr sz="3200">
                  <a:solidFill>
                    <a:srgbClr val="676767"/>
                  </a:solidFill>
                </a:defRPr>
              </a:lvl7pPr>
              <a:lvl8pPr marL="1371600" defTabSz="684213" fontAlgn="base">
                <a:lnSpc>
                  <a:spcPct val="80000"/>
                </a:lnSpc>
                <a:spcBef>
                  <a:spcPct val="0"/>
                </a:spcBef>
                <a:spcAft>
                  <a:spcPct val="0"/>
                </a:spcAft>
                <a:defRPr sz="3200">
                  <a:solidFill>
                    <a:srgbClr val="676767"/>
                  </a:solidFill>
                </a:defRPr>
              </a:lvl8pPr>
              <a:lvl9pPr marL="1828800" defTabSz="684213" fontAlgn="base">
                <a:lnSpc>
                  <a:spcPct val="80000"/>
                </a:lnSpc>
                <a:spcBef>
                  <a:spcPct val="0"/>
                </a:spcBef>
                <a:spcAft>
                  <a:spcPct val="0"/>
                </a:spcAft>
                <a:defRPr sz="3200">
                  <a:solidFill>
                    <a:srgbClr val="676767"/>
                  </a:solidFill>
                </a:defRPr>
              </a:lvl9pPr>
            </a:lstStyle>
            <a:p>
              <a:pPr algn="ctr">
                <a:lnSpc>
                  <a:spcPct val="85000"/>
                </a:lnSpc>
              </a:pPr>
              <a:r>
                <a:rPr lang="en-US" sz="900" dirty="0" smtClean="0">
                  <a:latin typeface="CiscoSansTT"/>
                  <a:cs typeface="CiscoSansTT"/>
                </a:rPr>
                <a:t>DIGITAL</a:t>
              </a:r>
              <a:endParaRPr lang="en-US" sz="900" dirty="0">
                <a:latin typeface="CiscoSansTT"/>
                <a:cs typeface="CiscoSansTT"/>
              </a:endParaRPr>
            </a:p>
          </p:txBody>
        </p:sp>
      </p:grpSp>
      <p:sp>
        <p:nvSpPr>
          <p:cNvPr id="129" name="Freeform 128"/>
          <p:cNvSpPr/>
          <p:nvPr/>
        </p:nvSpPr>
        <p:spPr>
          <a:xfrm>
            <a:off x="2199624" y="1110528"/>
            <a:ext cx="1737666" cy="3140298"/>
          </a:xfrm>
          <a:custGeom>
            <a:avLst/>
            <a:gdLst>
              <a:gd name="connsiteX0" fmla="*/ 914002 w 1737666"/>
              <a:gd name="connsiteY0" fmla="*/ 3140298 h 3140298"/>
              <a:gd name="connsiteX1" fmla="*/ 0 w 1737666"/>
              <a:gd name="connsiteY1" fmla="*/ 90330 h 3140298"/>
              <a:gd name="connsiteX2" fmla="*/ 409176 w 1737666"/>
              <a:gd name="connsiteY2" fmla="*/ 0 h 3140298"/>
              <a:gd name="connsiteX3" fmla="*/ 1737666 w 1737666"/>
              <a:gd name="connsiteY3" fmla="*/ 2949011 h 3140298"/>
              <a:gd name="connsiteX4" fmla="*/ 914002 w 1737666"/>
              <a:gd name="connsiteY4" fmla="*/ 3140298 h 3140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666" h="3140298">
                <a:moveTo>
                  <a:pt x="914002" y="3140298"/>
                </a:moveTo>
                <a:lnTo>
                  <a:pt x="0" y="90330"/>
                </a:lnTo>
                <a:lnTo>
                  <a:pt x="409176" y="0"/>
                </a:lnTo>
                <a:lnTo>
                  <a:pt x="1737666" y="2949011"/>
                </a:lnTo>
                <a:lnTo>
                  <a:pt x="914002" y="3140298"/>
                </a:lnTo>
                <a:close/>
              </a:path>
            </a:pathLst>
          </a:custGeom>
          <a:gradFill flip="none" rotWithShape="1">
            <a:gsLst>
              <a:gs pos="0">
                <a:srgbClr val="2C61BD">
                  <a:alpha val="50000"/>
                </a:srgbClr>
              </a:gs>
              <a:gs pos="100000">
                <a:srgbClr val="2C61BD">
                  <a:alpha val="3000"/>
                </a:srgbClr>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120" name="Group 119"/>
          <p:cNvGrpSpPr/>
          <p:nvPr/>
        </p:nvGrpSpPr>
        <p:grpSpPr>
          <a:xfrm>
            <a:off x="2564181" y="3735231"/>
            <a:ext cx="1922436" cy="1126657"/>
            <a:chOff x="4120840" y="3735231"/>
            <a:chExt cx="1922436" cy="1126657"/>
          </a:xfrm>
        </p:grpSpPr>
        <p:pic>
          <p:nvPicPr>
            <p:cNvPr id="121" name="Picture 1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2084" y="3735231"/>
              <a:ext cx="859949" cy="859949"/>
            </a:xfrm>
            <a:prstGeom prst="rect">
              <a:avLst/>
            </a:prstGeom>
            <a:effectLst>
              <a:reflection stA="20000" endPos="10000" dist="12700" dir="5400000" sy="-100000" algn="bl" rotWithShape="0"/>
            </a:effectLst>
          </p:spPr>
        </p:pic>
        <p:sp>
          <p:nvSpPr>
            <p:cNvPr id="122" name="TextBox 121"/>
            <p:cNvSpPr txBox="1"/>
            <p:nvPr/>
          </p:nvSpPr>
          <p:spPr>
            <a:xfrm>
              <a:off x="4120840" y="4648384"/>
              <a:ext cx="1922436" cy="213504"/>
            </a:xfrm>
            <a:prstGeom prst="rect">
              <a:avLst/>
            </a:prstGeom>
            <a:noFill/>
            <a:ln>
              <a:noFill/>
            </a:ln>
          </p:spPr>
          <p:txBody>
            <a:bodyPr vert="horz" wrap="square" lIns="91424" tIns="45712" rIns="91424" bIns="45712" numCol="1" anchor="t" anchorCtr="0" compatLnSpc="1">
              <a:prstTxWarp prst="textNoShape">
                <a:avLst/>
              </a:prstTxWarp>
              <a:spAutoFit/>
            </a:bodyPr>
            <a:lstStyle>
              <a:lvl1pPr defTabSz="684213" eaLnBrk="1" hangingPunct="1">
                <a:lnSpc>
                  <a:spcPct val="100000"/>
                </a:lnSpc>
                <a:defRPr lang="en-US" sz="2500" b="0" i="0">
                  <a:solidFill>
                    <a:srgbClr val="1A3D93"/>
                  </a:solidFill>
                  <a:latin typeface="CiscoSansTT ExtraLight"/>
                  <a:cs typeface="CiscoSansTT ExtraLight"/>
                </a:defRPr>
              </a:lvl1pPr>
              <a:lvl2pPr defTabSz="684213" eaLnBrk="1" hangingPunct="1">
                <a:lnSpc>
                  <a:spcPct val="80000"/>
                </a:lnSpc>
                <a:defRPr sz="3200">
                  <a:solidFill>
                    <a:srgbClr val="676767"/>
                  </a:solidFill>
                </a:defRPr>
              </a:lvl2pPr>
              <a:lvl3pPr defTabSz="684213" eaLnBrk="1" hangingPunct="1">
                <a:lnSpc>
                  <a:spcPct val="80000"/>
                </a:lnSpc>
                <a:defRPr sz="3200">
                  <a:solidFill>
                    <a:srgbClr val="676767"/>
                  </a:solidFill>
                </a:defRPr>
              </a:lvl3pPr>
              <a:lvl4pPr defTabSz="684213" eaLnBrk="1" hangingPunct="1">
                <a:lnSpc>
                  <a:spcPct val="80000"/>
                </a:lnSpc>
                <a:defRPr sz="3200">
                  <a:solidFill>
                    <a:srgbClr val="676767"/>
                  </a:solidFill>
                </a:defRPr>
              </a:lvl4pPr>
              <a:lvl5pPr defTabSz="684213" eaLnBrk="1" hangingPunct="1">
                <a:lnSpc>
                  <a:spcPct val="80000"/>
                </a:lnSpc>
                <a:defRPr sz="3200">
                  <a:solidFill>
                    <a:srgbClr val="676767"/>
                  </a:solidFill>
                </a:defRPr>
              </a:lvl5pPr>
              <a:lvl6pPr marL="457200" defTabSz="684213" fontAlgn="base">
                <a:lnSpc>
                  <a:spcPct val="80000"/>
                </a:lnSpc>
                <a:spcBef>
                  <a:spcPct val="0"/>
                </a:spcBef>
                <a:spcAft>
                  <a:spcPct val="0"/>
                </a:spcAft>
                <a:defRPr sz="3200">
                  <a:solidFill>
                    <a:srgbClr val="676767"/>
                  </a:solidFill>
                </a:defRPr>
              </a:lvl6pPr>
              <a:lvl7pPr marL="914400" defTabSz="684213" fontAlgn="base">
                <a:lnSpc>
                  <a:spcPct val="80000"/>
                </a:lnSpc>
                <a:spcBef>
                  <a:spcPct val="0"/>
                </a:spcBef>
                <a:spcAft>
                  <a:spcPct val="0"/>
                </a:spcAft>
                <a:defRPr sz="3200">
                  <a:solidFill>
                    <a:srgbClr val="676767"/>
                  </a:solidFill>
                </a:defRPr>
              </a:lvl7pPr>
              <a:lvl8pPr marL="1371600" defTabSz="684213" fontAlgn="base">
                <a:lnSpc>
                  <a:spcPct val="80000"/>
                </a:lnSpc>
                <a:spcBef>
                  <a:spcPct val="0"/>
                </a:spcBef>
                <a:spcAft>
                  <a:spcPct val="0"/>
                </a:spcAft>
                <a:defRPr sz="3200">
                  <a:solidFill>
                    <a:srgbClr val="676767"/>
                  </a:solidFill>
                </a:defRPr>
              </a:lvl8pPr>
              <a:lvl9pPr marL="1828800" defTabSz="684213" fontAlgn="base">
                <a:lnSpc>
                  <a:spcPct val="80000"/>
                </a:lnSpc>
                <a:spcBef>
                  <a:spcPct val="0"/>
                </a:spcBef>
                <a:spcAft>
                  <a:spcPct val="0"/>
                </a:spcAft>
                <a:defRPr sz="3200">
                  <a:solidFill>
                    <a:srgbClr val="676767"/>
                  </a:solidFill>
                </a:defRPr>
              </a:lvl9pPr>
            </a:lstStyle>
            <a:p>
              <a:pPr algn="ctr">
                <a:lnSpc>
                  <a:spcPct val="85000"/>
                </a:lnSpc>
              </a:pPr>
              <a:r>
                <a:rPr lang="en-US" sz="900" dirty="0" smtClean="0">
                  <a:latin typeface="CiscoSansTT"/>
                  <a:cs typeface="CiscoSansTT"/>
                </a:rPr>
                <a:t>INTERNET OF EVERYTHING</a:t>
              </a:r>
              <a:endParaRPr lang="en-US" sz="900" dirty="0">
                <a:latin typeface="CiscoSansTT"/>
                <a:cs typeface="CiscoSansTT"/>
              </a:endParaRPr>
            </a:p>
          </p:txBody>
        </p:sp>
      </p:grpSp>
      <p:sp>
        <p:nvSpPr>
          <p:cNvPr id="130" name="Freeform 129"/>
          <p:cNvSpPr/>
          <p:nvPr/>
        </p:nvSpPr>
        <p:spPr>
          <a:xfrm>
            <a:off x="2258078" y="1854423"/>
            <a:ext cx="3953588" cy="2545182"/>
          </a:xfrm>
          <a:custGeom>
            <a:avLst/>
            <a:gdLst>
              <a:gd name="connsiteX0" fmla="*/ 4001414 w 4001414"/>
              <a:gd name="connsiteY0" fmla="*/ 2130727 h 2545182"/>
              <a:gd name="connsiteX1" fmla="*/ 3257459 w 4001414"/>
              <a:gd name="connsiteY1" fmla="*/ 2545182 h 2545182"/>
              <a:gd name="connsiteX2" fmla="*/ 0 w 4001414"/>
              <a:gd name="connsiteY2" fmla="*/ 201914 h 2545182"/>
              <a:gd name="connsiteX3" fmla="*/ 361350 w 4001414"/>
              <a:gd name="connsiteY3" fmla="*/ 0 h 2545182"/>
              <a:gd name="connsiteX4" fmla="*/ 3815425 w 4001414"/>
              <a:gd name="connsiteY4" fmla="*/ 1944753 h 2545182"/>
              <a:gd name="connsiteX5" fmla="*/ 4001414 w 4001414"/>
              <a:gd name="connsiteY5" fmla="*/ 2130727 h 2545182"/>
              <a:gd name="connsiteX0" fmla="*/ 3953588 w 3953588"/>
              <a:gd name="connsiteY0" fmla="*/ 2130727 h 2545182"/>
              <a:gd name="connsiteX1" fmla="*/ 3209633 w 3953588"/>
              <a:gd name="connsiteY1" fmla="*/ 2545182 h 2545182"/>
              <a:gd name="connsiteX2" fmla="*/ 0 w 3953588"/>
              <a:gd name="connsiteY2" fmla="*/ 302871 h 2545182"/>
              <a:gd name="connsiteX3" fmla="*/ 313524 w 3953588"/>
              <a:gd name="connsiteY3" fmla="*/ 0 h 2545182"/>
              <a:gd name="connsiteX4" fmla="*/ 3767599 w 3953588"/>
              <a:gd name="connsiteY4" fmla="*/ 1944753 h 2545182"/>
              <a:gd name="connsiteX5" fmla="*/ 3953588 w 3953588"/>
              <a:gd name="connsiteY5" fmla="*/ 2130727 h 25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3588" h="2545182">
                <a:moveTo>
                  <a:pt x="3953588" y="2130727"/>
                </a:moveTo>
                <a:lnTo>
                  <a:pt x="3209633" y="2545182"/>
                </a:lnTo>
                <a:lnTo>
                  <a:pt x="0" y="302871"/>
                </a:lnTo>
                <a:lnTo>
                  <a:pt x="313524" y="0"/>
                </a:lnTo>
                <a:lnTo>
                  <a:pt x="3767599" y="1944753"/>
                </a:lnTo>
                <a:lnTo>
                  <a:pt x="3953588" y="2130727"/>
                </a:lnTo>
                <a:close/>
              </a:path>
            </a:pathLst>
          </a:custGeom>
          <a:gradFill flip="none" rotWithShape="1">
            <a:gsLst>
              <a:gs pos="0">
                <a:srgbClr val="4FB33E">
                  <a:alpha val="50000"/>
                </a:srgbClr>
              </a:gs>
              <a:gs pos="100000">
                <a:srgbClr val="4FB33E">
                  <a:alpha val="3000"/>
                </a:srgbClr>
              </a:gs>
            </a:gsLst>
            <a:lin ang="1254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115" name="Group 114"/>
          <p:cNvGrpSpPr/>
          <p:nvPr/>
        </p:nvGrpSpPr>
        <p:grpSpPr>
          <a:xfrm>
            <a:off x="4861844" y="3735231"/>
            <a:ext cx="1922436" cy="1126657"/>
            <a:chOff x="4120840" y="3735231"/>
            <a:chExt cx="1922436" cy="1126657"/>
          </a:xfrm>
        </p:grpSpPr>
        <p:pic>
          <p:nvPicPr>
            <p:cNvPr id="94" name="Picture 9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2084" y="3735231"/>
              <a:ext cx="859949" cy="859949"/>
            </a:xfrm>
            <a:prstGeom prst="rect">
              <a:avLst/>
            </a:prstGeom>
            <a:effectLst>
              <a:reflection stA="20000" endPos="10000" dist="12700" dir="5400000" sy="-100000" algn="bl" rotWithShape="0"/>
            </a:effectLst>
          </p:spPr>
        </p:pic>
        <p:sp>
          <p:nvSpPr>
            <p:cNvPr id="95" name="TextBox 94"/>
            <p:cNvSpPr txBox="1"/>
            <p:nvPr/>
          </p:nvSpPr>
          <p:spPr>
            <a:xfrm>
              <a:off x="4120840" y="4648384"/>
              <a:ext cx="1922436" cy="213504"/>
            </a:xfrm>
            <a:prstGeom prst="rect">
              <a:avLst/>
            </a:prstGeom>
            <a:noFill/>
            <a:ln>
              <a:noFill/>
            </a:ln>
          </p:spPr>
          <p:txBody>
            <a:bodyPr vert="horz" wrap="square" lIns="91424" tIns="45712" rIns="91424" bIns="45712" numCol="1" anchor="t" anchorCtr="0" compatLnSpc="1">
              <a:prstTxWarp prst="textNoShape">
                <a:avLst/>
              </a:prstTxWarp>
              <a:spAutoFit/>
            </a:bodyPr>
            <a:lstStyle>
              <a:lvl1pPr defTabSz="684213" eaLnBrk="1" hangingPunct="1">
                <a:lnSpc>
                  <a:spcPct val="100000"/>
                </a:lnSpc>
                <a:defRPr lang="en-US" sz="2500" b="0" i="0">
                  <a:solidFill>
                    <a:srgbClr val="1A3D93"/>
                  </a:solidFill>
                  <a:latin typeface="CiscoSansTT ExtraLight"/>
                  <a:cs typeface="CiscoSansTT ExtraLight"/>
                </a:defRPr>
              </a:lvl1pPr>
              <a:lvl2pPr defTabSz="684213" eaLnBrk="1" hangingPunct="1">
                <a:lnSpc>
                  <a:spcPct val="80000"/>
                </a:lnSpc>
                <a:defRPr sz="3200">
                  <a:solidFill>
                    <a:srgbClr val="676767"/>
                  </a:solidFill>
                </a:defRPr>
              </a:lvl2pPr>
              <a:lvl3pPr defTabSz="684213" eaLnBrk="1" hangingPunct="1">
                <a:lnSpc>
                  <a:spcPct val="80000"/>
                </a:lnSpc>
                <a:defRPr sz="3200">
                  <a:solidFill>
                    <a:srgbClr val="676767"/>
                  </a:solidFill>
                </a:defRPr>
              </a:lvl3pPr>
              <a:lvl4pPr defTabSz="684213" eaLnBrk="1" hangingPunct="1">
                <a:lnSpc>
                  <a:spcPct val="80000"/>
                </a:lnSpc>
                <a:defRPr sz="3200">
                  <a:solidFill>
                    <a:srgbClr val="676767"/>
                  </a:solidFill>
                </a:defRPr>
              </a:lvl4pPr>
              <a:lvl5pPr defTabSz="684213" eaLnBrk="1" hangingPunct="1">
                <a:lnSpc>
                  <a:spcPct val="80000"/>
                </a:lnSpc>
                <a:defRPr sz="3200">
                  <a:solidFill>
                    <a:srgbClr val="676767"/>
                  </a:solidFill>
                </a:defRPr>
              </a:lvl5pPr>
              <a:lvl6pPr marL="457200" defTabSz="684213" fontAlgn="base">
                <a:lnSpc>
                  <a:spcPct val="80000"/>
                </a:lnSpc>
                <a:spcBef>
                  <a:spcPct val="0"/>
                </a:spcBef>
                <a:spcAft>
                  <a:spcPct val="0"/>
                </a:spcAft>
                <a:defRPr sz="3200">
                  <a:solidFill>
                    <a:srgbClr val="676767"/>
                  </a:solidFill>
                </a:defRPr>
              </a:lvl6pPr>
              <a:lvl7pPr marL="914400" defTabSz="684213" fontAlgn="base">
                <a:lnSpc>
                  <a:spcPct val="80000"/>
                </a:lnSpc>
                <a:spcBef>
                  <a:spcPct val="0"/>
                </a:spcBef>
                <a:spcAft>
                  <a:spcPct val="0"/>
                </a:spcAft>
                <a:defRPr sz="3200">
                  <a:solidFill>
                    <a:srgbClr val="676767"/>
                  </a:solidFill>
                </a:defRPr>
              </a:lvl7pPr>
              <a:lvl8pPr marL="1371600" defTabSz="684213" fontAlgn="base">
                <a:lnSpc>
                  <a:spcPct val="80000"/>
                </a:lnSpc>
                <a:spcBef>
                  <a:spcPct val="0"/>
                </a:spcBef>
                <a:spcAft>
                  <a:spcPct val="0"/>
                </a:spcAft>
                <a:defRPr sz="3200">
                  <a:solidFill>
                    <a:srgbClr val="676767"/>
                  </a:solidFill>
                </a:defRPr>
              </a:lvl8pPr>
              <a:lvl9pPr marL="1828800" defTabSz="684213" fontAlgn="base">
                <a:lnSpc>
                  <a:spcPct val="80000"/>
                </a:lnSpc>
                <a:spcBef>
                  <a:spcPct val="0"/>
                </a:spcBef>
                <a:spcAft>
                  <a:spcPct val="0"/>
                </a:spcAft>
                <a:defRPr sz="3200">
                  <a:solidFill>
                    <a:srgbClr val="676767"/>
                  </a:solidFill>
                </a:defRPr>
              </a:lvl9pPr>
            </a:lstStyle>
            <a:p>
              <a:pPr algn="ctr">
                <a:lnSpc>
                  <a:spcPct val="85000"/>
                </a:lnSpc>
              </a:pPr>
              <a:r>
                <a:rPr lang="en-US" sz="900" dirty="0" smtClean="0">
                  <a:latin typeface="CiscoSansTT"/>
                  <a:cs typeface="CiscoSansTT"/>
                </a:rPr>
                <a:t>FAST INNOVATION      FAST IT</a:t>
              </a:r>
              <a:endParaRPr lang="en-US" sz="900" dirty="0">
                <a:latin typeface="CiscoSansTT"/>
                <a:cs typeface="CiscoSansTT"/>
              </a:endParaRPr>
            </a:p>
          </p:txBody>
        </p:sp>
        <p:sp>
          <p:nvSpPr>
            <p:cNvPr id="96" name="Left-Right Arrow 95"/>
            <p:cNvSpPr/>
            <p:nvPr/>
          </p:nvSpPr>
          <p:spPr>
            <a:xfrm>
              <a:off x="5323517" y="4727103"/>
              <a:ext cx="110072" cy="44027"/>
            </a:xfrm>
            <a:prstGeom prst="leftRightArrow">
              <a:avLst/>
            </a:prstGeom>
            <a:solidFill>
              <a:srgbClr val="1A3D9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78" name="Group 77"/>
          <p:cNvGrpSpPr/>
          <p:nvPr/>
        </p:nvGrpSpPr>
        <p:grpSpPr>
          <a:xfrm>
            <a:off x="2120459" y="1619922"/>
            <a:ext cx="5258492" cy="627855"/>
            <a:chOff x="2120459" y="1619922"/>
            <a:chExt cx="5258492" cy="627855"/>
          </a:xfrm>
        </p:grpSpPr>
        <p:pic>
          <p:nvPicPr>
            <p:cNvPr id="79" name="Picture 78" descr="D06-01 crop.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0459" y="1619922"/>
              <a:ext cx="5258492" cy="627855"/>
            </a:xfrm>
            <a:prstGeom prst="rect">
              <a:avLst/>
            </a:prstGeom>
          </p:spPr>
        </p:pic>
        <p:sp>
          <p:nvSpPr>
            <p:cNvPr id="80" name="TextBox 79"/>
            <p:cNvSpPr txBox="1"/>
            <p:nvPr/>
          </p:nvSpPr>
          <p:spPr>
            <a:xfrm>
              <a:off x="3728208" y="1736103"/>
              <a:ext cx="3027391" cy="338554"/>
            </a:xfrm>
            <a:prstGeom prst="rect">
              <a:avLst/>
            </a:prstGeom>
            <a:noFill/>
          </p:spPr>
          <p:txBody>
            <a:bodyPr wrap="none" rtlCol="0">
              <a:spAutoFit/>
            </a:bodyPr>
            <a:lstStyle/>
            <a:p>
              <a:pPr algn="ctr"/>
              <a:r>
                <a:rPr lang="en-US" sz="1600" dirty="0" smtClean="0">
                  <a:solidFill>
                    <a:schemeClr val="bg1"/>
                  </a:solidFill>
                  <a:latin typeface="CiscoSansTT"/>
                  <a:cs typeface="CiscoSansTT"/>
                </a:rPr>
                <a:t>FAST INNOVATION     FAST IT</a:t>
              </a:r>
              <a:endParaRPr lang="en-US" sz="1600" dirty="0">
                <a:solidFill>
                  <a:schemeClr val="bg1"/>
                </a:solidFill>
                <a:latin typeface="CiscoSansTT"/>
                <a:cs typeface="CiscoSansTT"/>
              </a:endParaRPr>
            </a:p>
          </p:txBody>
        </p:sp>
        <p:sp>
          <p:nvSpPr>
            <p:cNvPr id="81" name="TextBox 80"/>
            <p:cNvSpPr txBox="1"/>
            <p:nvPr/>
          </p:nvSpPr>
          <p:spPr>
            <a:xfrm>
              <a:off x="3681836" y="2003006"/>
              <a:ext cx="614008" cy="215444"/>
            </a:xfrm>
            <a:prstGeom prst="rect">
              <a:avLst/>
            </a:prstGeom>
            <a:noFill/>
          </p:spPr>
          <p:txBody>
            <a:bodyPr wrap="none" rtlCol="0">
              <a:spAutoFit/>
            </a:bodyPr>
            <a:lstStyle/>
            <a:p>
              <a:pPr algn="ctr"/>
              <a:r>
                <a:rPr lang="en-US" sz="800" dirty="0" smtClean="0">
                  <a:solidFill>
                    <a:schemeClr val="bg1"/>
                  </a:solidFill>
                  <a:latin typeface="CiscoSansTT Light"/>
                  <a:cs typeface="CiscoSansTT Light"/>
                </a:rPr>
                <a:t>Solutions</a:t>
              </a:r>
              <a:endParaRPr lang="en-US" sz="800" dirty="0">
                <a:solidFill>
                  <a:schemeClr val="bg1"/>
                </a:solidFill>
                <a:latin typeface="CiscoSansTT Light"/>
                <a:cs typeface="CiscoSansTT Light"/>
              </a:endParaRPr>
            </a:p>
          </p:txBody>
        </p:sp>
        <p:sp>
          <p:nvSpPr>
            <p:cNvPr id="82" name="Left-Right Arrow 81"/>
            <p:cNvSpPr/>
            <p:nvPr/>
          </p:nvSpPr>
          <p:spPr>
            <a:xfrm>
              <a:off x="5651268" y="1860411"/>
              <a:ext cx="213895" cy="84667"/>
            </a:xfrm>
            <a:prstGeom prst="leftRightArrow">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3" name="TextBox 82"/>
            <p:cNvSpPr txBox="1"/>
            <p:nvPr/>
          </p:nvSpPr>
          <p:spPr>
            <a:xfrm>
              <a:off x="4920869" y="2003006"/>
              <a:ext cx="658123" cy="215444"/>
            </a:xfrm>
            <a:prstGeom prst="rect">
              <a:avLst/>
            </a:prstGeom>
            <a:noFill/>
          </p:spPr>
          <p:txBody>
            <a:bodyPr wrap="none" rtlCol="0">
              <a:spAutoFit/>
            </a:bodyPr>
            <a:lstStyle/>
            <a:p>
              <a:pPr algn="ctr"/>
              <a:r>
                <a:rPr lang="en-US" sz="800" dirty="0" smtClean="0">
                  <a:solidFill>
                    <a:schemeClr val="bg1"/>
                  </a:solidFill>
                  <a:latin typeface="CiscoSansTT Light"/>
                  <a:cs typeface="CiscoSansTT Light"/>
                </a:rPr>
                <a:t>Innovation</a:t>
              </a:r>
              <a:endParaRPr lang="en-US" sz="800" dirty="0">
                <a:solidFill>
                  <a:schemeClr val="bg1"/>
                </a:solidFill>
                <a:latin typeface="CiscoSansTT Light"/>
                <a:cs typeface="CiscoSansTT Light"/>
              </a:endParaRPr>
            </a:p>
          </p:txBody>
        </p:sp>
        <p:sp>
          <p:nvSpPr>
            <p:cNvPr id="84" name="TextBox 83"/>
            <p:cNvSpPr txBox="1"/>
            <p:nvPr/>
          </p:nvSpPr>
          <p:spPr>
            <a:xfrm>
              <a:off x="6116775" y="2003006"/>
              <a:ext cx="761747" cy="215444"/>
            </a:xfrm>
            <a:prstGeom prst="rect">
              <a:avLst/>
            </a:prstGeom>
            <a:noFill/>
          </p:spPr>
          <p:txBody>
            <a:bodyPr wrap="none" rtlCol="0">
              <a:spAutoFit/>
            </a:bodyPr>
            <a:lstStyle/>
            <a:p>
              <a:pPr algn="ctr"/>
              <a:r>
                <a:rPr lang="en-US" sz="800" dirty="0" smtClean="0">
                  <a:solidFill>
                    <a:schemeClr val="bg1"/>
                  </a:solidFill>
                  <a:latin typeface="CiscoSansTT Light"/>
                  <a:cs typeface="CiscoSansTT Light"/>
                </a:rPr>
                <a:t>Architecture</a:t>
              </a:r>
              <a:endParaRPr lang="en-US" sz="800" dirty="0">
                <a:solidFill>
                  <a:schemeClr val="bg1"/>
                </a:solidFill>
                <a:latin typeface="CiscoSansTT Light"/>
                <a:cs typeface="CiscoSansTT Light"/>
              </a:endParaRPr>
            </a:p>
          </p:txBody>
        </p:sp>
      </p:grpSp>
      <p:pic>
        <p:nvPicPr>
          <p:cNvPr id="92" name="Picture 91" descr="B08-01.png"/>
          <p:cNvPicPr>
            <a:picLocks noChangeAspect="1"/>
          </p:cNvPicPr>
          <p:nvPr/>
        </p:nvPicPr>
        <p:blipFill rotWithShape="1">
          <a:blip r:embed="rId6">
            <a:extLst>
              <a:ext uri="{28A0092B-C50C-407E-A947-70E740481C1C}">
                <a14:useLocalDpi xmlns:a14="http://schemas.microsoft.com/office/drawing/2010/main" val="0"/>
              </a:ext>
            </a:extLst>
          </a:blip>
          <a:srcRect l="53376" t="38391" r="12189" b="10974"/>
          <a:stretch/>
        </p:blipFill>
        <p:spPr>
          <a:xfrm>
            <a:off x="2100441" y="1585144"/>
            <a:ext cx="5307696" cy="1889514"/>
          </a:xfrm>
          <a:prstGeom prst="rect">
            <a:avLst/>
          </a:prstGeom>
        </p:spPr>
      </p:pic>
      <p:pic>
        <p:nvPicPr>
          <p:cNvPr id="55" name="Picture 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8954" y="1781260"/>
            <a:ext cx="453555" cy="453555"/>
          </a:xfrm>
          <a:prstGeom prst="rect">
            <a:avLst/>
          </a:prstGeom>
        </p:spPr>
      </p:pic>
      <p:grpSp>
        <p:nvGrpSpPr>
          <p:cNvPr id="67" name="Group 66"/>
          <p:cNvGrpSpPr/>
          <p:nvPr/>
        </p:nvGrpSpPr>
        <p:grpSpPr>
          <a:xfrm>
            <a:off x="2100439" y="1281649"/>
            <a:ext cx="5307697" cy="460143"/>
            <a:chOff x="3566744" y="2045905"/>
            <a:chExt cx="5307697" cy="460143"/>
          </a:xfrm>
        </p:grpSpPr>
        <p:pic>
          <p:nvPicPr>
            <p:cNvPr id="2" name="Picture 1" descr="B05-01.png"/>
            <p:cNvPicPr>
              <a:picLocks noChangeAspect="1"/>
            </p:cNvPicPr>
            <p:nvPr/>
          </p:nvPicPr>
          <p:blipFill rotWithShape="1">
            <a:blip r:embed="rId7">
              <a:extLst>
                <a:ext uri="{28A0092B-C50C-407E-A947-70E740481C1C}">
                  <a14:useLocalDpi xmlns:a14="http://schemas.microsoft.com/office/drawing/2010/main" val="0"/>
                </a:ext>
              </a:extLst>
            </a:blip>
            <a:srcRect l="53376" t="30258" r="12189" b="57411"/>
            <a:stretch/>
          </p:blipFill>
          <p:spPr>
            <a:xfrm>
              <a:off x="3566744" y="2045905"/>
              <a:ext cx="5307697" cy="460143"/>
            </a:xfrm>
            <a:prstGeom prst="rect">
              <a:avLst/>
            </a:prstGeom>
          </p:spPr>
        </p:pic>
        <p:sp>
          <p:nvSpPr>
            <p:cNvPr id="13" name="TextBox 12"/>
            <p:cNvSpPr txBox="1"/>
            <p:nvPr/>
          </p:nvSpPr>
          <p:spPr>
            <a:xfrm>
              <a:off x="5365865" y="2197947"/>
              <a:ext cx="2679190" cy="307777"/>
            </a:xfrm>
            <a:prstGeom prst="rect">
              <a:avLst/>
            </a:prstGeom>
            <a:noFill/>
          </p:spPr>
          <p:txBody>
            <a:bodyPr wrap="none" rtlCol="0">
              <a:spAutoFit/>
            </a:bodyPr>
            <a:lstStyle/>
            <a:p>
              <a:pPr algn="ctr"/>
              <a:r>
                <a:rPr lang="en-US" sz="1400" dirty="0" smtClean="0">
                  <a:solidFill>
                    <a:schemeClr val="bg1"/>
                  </a:solidFill>
                  <a:latin typeface="CiscoSansTT"/>
                  <a:cs typeface="CiscoSansTT"/>
                </a:rPr>
                <a:t>APPLICATION INTEGRATION</a:t>
              </a:r>
              <a:endParaRPr lang="en-US" sz="1400" dirty="0">
                <a:solidFill>
                  <a:schemeClr val="bg1"/>
                </a:solidFill>
                <a:latin typeface="CiscoSansTT"/>
                <a:cs typeface="CiscoSansTT"/>
              </a:endParaRPr>
            </a:p>
          </p:txBody>
        </p:sp>
      </p:grpSp>
      <p:grpSp>
        <p:nvGrpSpPr>
          <p:cNvPr id="68" name="Group 67"/>
          <p:cNvGrpSpPr/>
          <p:nvPr/>
        </p:nvGrpSpPr>
        <p:grpSpPr>
          <a:xfrm>
            <a:off x="2100439" y="762769"/>
            <a:ext cx="5307697" cy="695105"/>
            <a:chOff x="3566744" y="1527025"/>
            <a:chExt cx="5307697" cy="695105"/>
          </a:xfrm>
        </p:grpSpPr>
        <p:pic>
          <p:nvPicPr>
            <p:cNvPr id="6" name="Picture 5" descr="B04-01.png"/>
            <p:cNvPicPr>
              <a:picLocks noChangeAspect="1"/>
            </p:cNvPicPr>
            <p:nvPr/>
          </p:nvPicPr>
          <p:blipFill rotWithShape="1">
            <a:blip r:embed="rId8">
              <a:extLst>
                <a:ext uri="{28A0092B-C50C-407E-A947-70E740481C1C}">
                  <a14:useLocalDpi xmlns:a14="http://schemas.microsoft.com/office/drawing/2010/main" val="0"/>
                </a:ext>
              </a:extLst>
            </a:blip>
            <a:srcRect l="53376" t="16353" r="12189" b="65019"/>
            <a:stretch/>
          </p:blipFill>
          <p:spPr>
            <a:xfrm>
              <a:off x="3566744" y="1527025"/>
              <a:ext cx="5307697" cy="695105"/>
            </a:xfrm>
            <a:prstGeom prst="rect">
              <a:avLst/>
            </a:prstGeom>
          </p:spPr>
        </p:pic>
        <p:sp>
          <p:nvSpPr>
            <p:cNvPr id="12" name="TextBox 11"/>
            <p:cNvSpPr txBox="1"/>
            <p:nvPr/>
          </p:nvSpPr>
          <p:spPr>
            <a:xfrm>
              <a:off x="5300571" y="1670149"/>
              <a:ext cx="2809769" cy="338554"/>
            </a:xfrm>
            <a:prstGeom prst="rect">
              <a:avLst/>
            </a:prstGeom>
            <a:noFill/>
          </p:spPr>
          <p:txBody>
            <a:bodyPr wrap="none" rtlCol="0">
              <a:spAutoFit/>
            </a:bodyPr>
            <a:lstStyle/>
            <a:p>
              <a:pPr algn="ctr"/>
              <a:r>
                <a:rPr lang="en-US" sz="1600" dirty="0" smtClean="0">
                  <a:solidFill>
                    <a:schemeClr val="bg1"/>
                  </a:solidFill>
                  <a:latin typeface="CiscoSansTT"/>
                  <a:cs typeface="CiscoSansTT"/>
                </a:rPr>
                <a:t>INTERNET </a:t>
              </a:r>
              <a:r>
                <a:rPr lang="en-US" sz="1200" dirty="0" smtClean="0">
                  <a:solidFill>
                    <a:schemeClr val="bg1"/>
                  </a:solidFill>
                  <a:latin typeface="CiscoSansTT"/>
                  <a:cs typeface="CiscoSansTT"/>
                </a:rPr>
                <a:t>OF</a:t>
              </a:r>
              <a:r>
                <a:rPr lang="en-US" sz="1600" dirty="0" smtClean="0">
                  <a:solidFill>
                    <a:schemeClr val="bg1"/>
                  </a:solidFill>
                  <a:latin typeface="CiscoSansTT"/>
                  <a:cs typeface="CiscoSansTT"/>
                </a:rPr>
                <a:t> EVERYTHING</a:t>
              </a:r>
              <a:endParaRPr lang="en-US" sz="1600" dirty="0">
                <a:solidFill>
                  <a:schemeClr val="bg1"/>
                </a:solidFill>
                <a:latin typeface="CiscoSansTT"/>
                <a:cs typeface="CiscoSansTT"/>
              </a:endParaRPr>
            </a:p>
          </p:txBody>
        </p:sp>
        <p:sp>
          <p:nvSpPr>
            <p:cNvPr id="29" name="TextBox 28"/>
            <p:cNvSpPr txBox="1"/>
            <p:nvPr/>
          </p:nvSpPr>
          <p:spPr>
            <a:xfrm>
              <a:off x="4785365" y="1958637"/>
              <a:ext cx="725889" cy="192360"/>
            </a:xfrm>
            <a:prstGeom prst="rect">
              <a:avLst/>
            </a:prstGeom>
            <a:noFill/>
          </p:spPr>
          <p:txBody>
            <a:bodyPr wrap="none" rtlCol="0">
              <a:spAutoFit/>
            </a:bodyPr>
            <a:lstStyle/>
            <a:p>
              <a:pPr algn="ctr"/>
              <a:r>
                <a:rPr lang="en-US" sz="650" dirty="0" smtClean="0">
                  <a:solidFill>
                    <a:schemeClr val="bg1"/>
                  </a:solidFill>
                  <a:latin typeface="CiscoSansTT Light"/>
                  <a:cs typeface="CiscoSansTT Light"/>
                </a:rPr>
                <a:t>Manufacturing</a:t>
              </a:r>
              <a:endParaRPr lang="en-US" sz="650" dirty="0">
                <a:solidFill>
                  <a:schemeClr val="bg1"/>
                </a:solidFill>
                <a:latin typeface="CiscoSansTT Light"/>
                <a:cs typeface="CiscoSansTT Light"/>
              </a:endParaRPr>
            </a:p>
          </p:txBody>
        </p:sp>
        <p:sp>
          <p:nvSpPr>
            <p:cNvPr id="30" name="TextBox 29"/>
            <p:cNvSpPr txBox="1"/>
            <p:nvPr/>
          </p:nvSpPr>
          <p:spPr>
            <a:xfrm>
              <a:off x="5450443" y="1958637"/>
              <a:ext cx="649371" cy="192360"/>
            </a:xfrm>
            <a:prstGeom prst="rect">
              <a:avLst/>
            </a:prstGeom>
            <a:noFill/>
          </p:spPr>
          <p:txBody>
            <a:bodyPr wrap="none" rtlCol="0">
              <a:spAutoFit/>
            </a:bodyPr>
            <a:lstStyle/>
            <a:p>
              <a:pPr algn="ctr"/>
              <a:r>
                <a:rPr lang="en-US" sz="650" dirty="0" smtClean="0">
                  <a:solidFill>
                    <a:schemeClr val="bg1"/>
                  </a:solidFill>
                  <a:latin typeface="CiscoSansTT Light"/>
                  <a:cs typeface="CiscoSansTT Light"/>
                </a:rPr>
                <a:t>Government</a:t>
              </a:r>
              <a:endParaRPr lang="en-US" sz="650" dirty="0">
                <a:solidFill>
                  <a:schemeClr val="bg1"/>
                </a:solidFill>
                <a:latin typeface="CiscoSansTT Light"/>
                <a:cs typeface="CiscoSansTT Light"/>
              </a:endParaRPr>
            </a:p>
          </p:txBody>
        </p:sp>
        <p:sp>
          <p:nvSpPr>
            <p:cNvPr id="32" name="TextBox 31"/>
            <p:cNvSpPr txBox="1"/>
            <p:nvPr/>
          </p:nvSpPr>
          <p:spPr>
            <a:xfrm>
              <a:off x="6138777" y="1958637"/>
              <a:ext cx="514583" cy="192360"/>
            </a:xfrm>
            <a:prstGeom prst="rect">
              <a:avLst/>
            </a:prstGeom>
            <a:noFill/>
          </p:spPr>
          <p:txBody>
            <a:bodyPr wrap="none" rtlCol="0">
              <a:spAutoFit/>
            </a:bodyPr>
            <a:lstStyle/>
            <a:p>
              <a:pPr algn="ctr"/>
              <a:r>
                <a:rPr lang="en-US" sz="650" dirty="0" smtClean="0">
                  <a:solidFill>
                    <a:schemeClr val="bg1"/>
                  </a:solidFill>
                  <a:latin typeface="CiscoSansTT Light"/>
                  <a:cs typeface="CiscoSansTT Light"/>
                </a:rPr>
                <a:t>Financial</a:t>
              </a:r>
              <a:endParaRPr lang="en-US" sz="650" dirty="0">
                <a:solidFill>
                  <a:schemeClr val="bg1"/>
                </a:solidFill>
                <a:latin typeface="CiscoSansTT Light"/>
                <a:cs typeface="CiscoSansTT Light"/>
              </a:endParaRPr>
            </a:p>
          </p:txBody>
        </p:sp>
        <p:sp>
          <p:nvSpPr>
            <p:cNvPr id="33" name="TextBox 32"/>
            <p:cNvSpPr txBox="1"/>
            <p:nvPr/>
          </p:nvSpPr>
          <p:spPr>
            <a:xfrm>
              <a:off x="6793281" y="1958637"/>
              <a:ext cx="453970" cy="192360"/>
            </a:xfrm>
            <a:prstGeom prst="rect">
              <a:avLst/>
            </a:prstGeom>
            <a:noFill/>
          </p:spPr>
          <p:txBody>
            <a:bodyPr wrap="none" rtlCol="0">
              <a:spAutoFit/>
            </a:bodyPr>
            <a:lstStyle/>
            <a:p>
              <a:pPr algn="ctr"/>
              <a:r>
                <a:rPr lang="en-US" sz="650" dirty="0" smtClean="0">
                  <a:solidFill>
                    <a:schemeClr val="bg1"/>
                  </a:solidFill>
                  <a:latin typeface="CiscoSansTT Light"/>
                  <a:cs typeface="CiscoSansTT Light"/>
                </a:rPr>
                <a:t>Energy</a:t>
              </a:r>
              <a:endParaRPr lang="en-US" sz="650" dirty="0">
                <a:solidFill>
                  <a:schemeClr val="bg1"/>
                </a:solidFill>
                <a:latin typeface="CiscoSansTT Light"/>
                <a:cs typeface="CiscoSansTT Light"/>
              </a:endParaRPr>
            </a:p>
          </p:txBody>
        </p:sp>
        <p:sp>
          <p:nvSpPr>
            <p:cNvPr id="34" name="TextBox 33"/>
            <p:cNvSpPr txBox="1"/>
            <p:nvPr/>
          </p:nvSpPr>
          <p:spPr>
            <a:xfrm>
              <a:off x="7442146" y="1958637"/>
              <a:ext cx="392219" cy="192360"/>
            </a:xfrm>
            <a:prstGeom prst="rect">
              <a:avLst/>
            </a:prstGeom>
            <a:noFill/>
          </p:spPr>
          <p:txBody>
            <a:bodyPr wrap="none" rtlCol="0">
              <a:spAutoFit/>
            </a:bodyPr>
            <a:lstStyle/>
            <a:p>
              <a:pPr algn="ctr"/>
              <a:r>
                <a:rPr lang="en-US" sz="650" dirty="0" smtClean="0">
                  <a:solidFill>
                    <a:schemeClr val="bg1"/>
                  </a:solidFill>
                  <a:latin typeface="CiscoSansTT Light"/>
                  <a:cs typeface="CiscoSansTT Light"/>
                </a:rPr>
                <a:t>Retail</a:t>
              </a:r>
              <a:endParaRPr lang="en-US" sz="650" dirty="0">
                <a:solidFill>
                  <a:schemeClr val="bg1"/>
                </a:solidFill>
                <a:latin typeface="CiscoSansTT Light"/>
                <a:cs typeface="CiscoSansTT Light"/>
              </a:endParaRPr>
            </a:p>
          </p:txBody>
        </p:sp>
        <p:sp>
          <p:nvSpPr>
            <p:cNvPr id="35" name="TextBox 34"/>
            <p:cNvSpPr txBox="1"/>
            <p:nvPr/>
          </p:nvSpPr>
          <p:spPr>
            <a:xfrm>
              <a:off x="7961701" y="1958637"/>
              <a:ext cx="595035" cy="192360"/>
            </a:xfrm>
            <a:prstGeom prst="rect">
              <a:avLst/>
            </a:prstGeom>
            <a:noFill/>
          </p:spPr>
          <p:txBody>
            <a:bodyPr wrap="none" rtlCol="0">
              <a:spAutoFit/>
            </a:bodyPr>
            <a:lstStyle/>
            <a:p>
              <a:pPr algn="ctr"/>
              <a:r>
                <a:rPr lang="en-US" sz="650" dirty="0" smtClean="0">
                  <a:solidFill>
                    <a:schemeClr val="bg1"/>
                  </a:solidFill>
                  <a:latin typeface="CiscoSansTT Light"/>
                  <a:cs typeface="CiscoSansTT Light"/>
                </a:rPr>
                <a:t>Healthcare</a:t>
              </a:r>
              <a:endParaRPr lang="en-US" sz="650" dirty="0">
                <a:solidFill>
                  <a:schemeClr val="bg1"/>
                </a:solidFill>
                <a:latin typeface="CiscoSansTT Light"/>
                <a:cs typeface="CiscoSansTT Light"/>
              </a:endParaRPr>
            </a:p>
          </p:txBody>
        </p:sp>
      </p:grpSp>
      <p:grpSp>
        <p:nvGrpSpPr>
          <p:cNvPr id="69" name="Group 68"/>
          <p:cNvGrpSpPr/>
          <p:nvPr/>
        </p:nvGrpSpPr>
        <p:grpSpPr>
          <a:xfrm>
            <a:off x="2100439" y="243888"/>
            <a:ext cx="5307697" cy="695105"/>
            <a:chOff x="3566744" y="1008144"/>
            <a:chExt cx="5307697" cy="695105"/>
          </a:xfrm>
        </p:grpSpPr>
        <p:pic>
          <p:nvPicPr>
            <p:cNvPr id="7" name="Picture 6" descr="B03-01.png"/>
            <p:cNvPicPr>
              <a:picLocks noChangeAspect="1"/>
            </p:cNvPicPr>
            <p:nvPr/>
          </p:nvPicPr>
          <p:blipFill rotWithShape="1">
            <a:blip r:embed="rId9">
              <a:extLst>
                <a:ext uri="{28A0092B-C50C-407E-A947-70E740481C1C}">
                  <a14:useLocalDpi xmlns:a14="http://schemas.microsoft.com/office/drawing/2010/main" val="0"/>
                </a:ext>
              </a:extLst>
            </a:blip>
            <a:srcRect l="53376" t="2449" r="12189" b="78924"/>
            <a:stretch/>
          </p:blipFill>
          <p:spPr>
            <a:xfrm>
              <a:off x="3566744" y="1008144"/>
              <a:ext cx="5307697" cy="695105"/>
            </a:xfrm>
            <a:prstGeom prst="rect">
              <a:avLst/>
            </a:prstGeom>
          </p:spPr>
        </p:pic>
        <p:sp>
          <p:nvSpPr>
            <p:cNvPr id="11" name="TextBox 10"/>
            <p:cNvSpPr txBox="1"/>
            <p:nvPr/>
          </p:nvSpPr>
          <p:spPr>
            <a:xfrm>
              <a:off x="6227789" y="1153237"/>
              <a:ext cx="955330" cy="338554"/>
            </a:xfrm>
            <a:prstGeom prst="rect">
              <a:avLst/>
            </a:prstGeom>
            <a:noFill/>
          </p:spPr>
          <p:txBody>
            <a:bodyPr wrap="none" rtlCol="0">
              <a:spAutoFit/>
            </a:bodyPr>
            <a:lstStyle/>
            <a:p>
              <a:pPr algn="ctr"/>
              <a:r>
                <a:rPr lang="en-US" sz="1600" dirty="0" smtClean="0">
                  <a:solidFill>
                    <a:schemeClr val="bg1"/>
                  </a:solidFill>
                  <a:latin typeface="CiscoSansTT"/>
                  <a:cs typeface="CiscoSansTT"/>
                </a:rPr>
                <a:t>DIGITAL</a:t>
              </a:r>
              <a:endParaRPr lang="en-US" sz="1600" dirty="0">
                <a:solidFill>
                  <a:schemeClr val="bg1"/>
                </a:solidFill>
                <a:latin typeface="CiscoSansTT"/>
                <a:cs typeface="CiscoSansTT"/>
              </a:endParaRPr>
            </a:p>
          </p:txBody>
        </p:sp>
        <p:sp>
          <p:nvSpPr>
            <p:cNvPr id="36" name="TextBox 35"/>
            <p:cNvSpPr txBox="1"/>
            <p:nvPr/>
          </p:nvSpPr>
          <p:spPr>
            <a:xfrm>
              <a:off x="5135490" y="1419057"/>
              <a:ext cx="633810" cy="215444"/>
            </a:xfrm>
            <a:prstGeom prst="rect">
              <a:avLst/>
            </a:prstGeom>
            <a:noFill/>
          </p:spPr>
          <p:txBody>
            <a:bodyPr wrap="none" rtlCol="0">
              <a:spAutoFit/>
            </a:bodyPr>
            <a:lstStyle/>
            <a:p>
              <a:pPr algn="ctr"/>
              <a:r>
                <a:rPr lang="en-US" sz="800" dirty="0" smtClean="0">
                  <a:solidFill>
                    <a:schemeClr val="bg1"/>
                  </a:solidFill>
                  <a:latin typeface="CiscoSansTT Light"/>
                  <a:cs typeface="CiscoSansTT Light"/>
                </a:rPr>
                <a:t>Countries</a:t>
              </a:r>
              <a:endParaRPr lang="en-US" sz="800" dirty="0">
                <a:solidFill>
                  <a:schemeClr val="bg1"/>
                </a:solidFill>
                <a:latin typeface="CiscoSansTT Light"/>
                <a:cs typeface="CiscoSansTT Light"/>
              </a:endParaRPr>
            </a:p>
          </p:txBody>
        </p:sp>
        <p:sp>
          <p:nvSpPr>
            <p:cNvPr id="37" name="TextBox 36"/>
            <p:cNvSpPr txBox="1"/>
            <p:nvPr/>
          </p:nvSpPr>
          <p:spPr>
            <a:xfrm>
              <a:off x="6490398" y="1419057"/>
              <a:ext cx="446171" cy="215444"/>
            </a:xfrm>
            <a:prstGeom prst="rect">
              <a:avLst/>
            </a:prstGeom>
            <a:noFill/>
          </p:spPr>
          <p:txBody>
            <a:bodyPr wrap="none" rtlCol="0">
              <a:spAutoFit/>
            </a:bodyPr>
            <a:lstStyle/>
            <a:p>
              <a:pPr algn="ctr"/>
              <a:r>
                <a:rPr lang="en-US" sz="800" dirty="0" smtClean="0">
                  <a:solidFill>
                    <a:schemeClr val="bg1"/>
                  </a:solidFill>
                  <a:latin typeface="CiscoSansTT Light"/>
                  <a:cs typeface="CiscoSansTT Light"/>
                </a:rPr>
                <a:t>Cities</a:t>
              </a:r>
              <a:endParaRPr lang="en-US" sz="800" dirty="0">
                <a:solidFill>
                  <a:schemeClr val="bg1"/>
                </a:solidFill>
                <a:latin typeface="CiscoSansTT Light"/>
                <a:cs typeface="CiscoSansTT Light"/>
              </a:endParaRPr>
            </a:p>
          </p:txBody>
        </p:sp>
        <p:sp>
          <p:nvSpPr>
            <p:cNvPr id="38" name="TextBox 37"/>
            <p:cNvSpPr txBox="1"/>
            <p:nvPr/>
          </p:nvSpPr>
          <p:spPr>
            <a:xfrm>
              <a:off x="7605415" y="1419057"/>
              <a:ext cx="711575" cy="215444"/>
            </a:xfrm>
            <a:prstGeom prst="rect">
              <a:avLst/>
            </a:prstGeom>
            <a:noFill/>
          </p:spPr>
          <p:txBody>
            <a:bodyPr wrap="none" rtlCol="0">
              <a:spAutoFit/>
            </a:bodyPr>
            <a:lstStyle/>
            <a:p>
              <a:pPr algn="ctr"/>
              <a:r>
                <a:rPr lang="en-US" sz="800" dirty="0" smtClean="0">
                  <a:solidFill>
                    <a:schemeClr val="bg1"/>
                  </a:solidFill>
                  <a:latin typeface="CiscoSansTT Light"/>
                  <a:cs typeface="CiscoSansTT Light"/>
                </a:rPr>
                <a:t>Businesses</a:t>
              </a:r>
              <a:endParaRPr lang="en-US" sz="800" dirty="0">
                <a:solidFill>
                  <a:schemeClr val="bg1"/>
                </a:solidFill>
                <a:latin typeface="CiscoSansTT Light"/>
                <a:cs typeface="CiscoSansTT Light"/>
              </a:endParaRPr>
            </a:p>
          </p:txBody>
        </p:sp>
      </p:grpSp>
      <p:pic>
        <p:nvPicPr>
          <p:cNvPr id="53" name="Picture 52" descr="IconsV2-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8954" y="440983"/>
            <a:ext cx="453555" cy="453555"/>
          </a:xfrm>
          <a:prstGeom prst="rect">
            <a:avLst/>
          </a:prstGeom>
        </p:spPr>
      </p:pic>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8954" y="964150"/>
            <a:ext cx="453555" cy="453555"/>
          </a:xfrm>
          <a:prstGeom prst="rect">
            <a:avLst/>
          </a:prstGeom>
        </p:spPr>
      </p:pic>
      <p:sp>
        <p:nvSpPr>
          <p:cNvPr id="131" name="Freeform 130"/>
          <p:cNvSpPr/>
          <p:nvPr/>
        </p:nvSpPr>
        <p:spPr>
          <a:xfrm>
            <a:off x="7178807" y="3156239"/>
            <a:ext cx="1169071" cy="1291188"/>
          </a:xfrm>
          <a:custGeom>
            <a:avLst/>
            <a:gdLst>
              <a:gd name="connsiteX0" fmla="*/ 0 w 1169071"/>
              <a:gd name="connsiteY0" fmla="*/ 106270 h 1291188"/>
              <a:gd name="connsiteX1" fmla="*/ 154105 w 1169071"/>
              <a:gd name="connsiteY1" fmla="*/ 0 h 1291188"/>
              <a:gd name="connsiteX2" fmla="*/ 1169071 w 1169071"/>
              <a:gd name="connsiteY2" fmla="*/ 648251 h 1291188"/>
              <a:gd name="connsiteX3" fmla="*/ 632361 w 1169071"/>
              <a:gd name="connsiteY3" fmla="*/ 1291188 h 1291188"/>
              <a:gd name="connsiteX4" fmla="*/ 0 w 1169071"/>
              <a:gd name="connsiteY4" fmla="*/ 106270 h 1291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071" h="1291188">
                <a:moveTo>
                  <a:pt x="0" y="106270"/>
                </a:moveTo>
                <a:lnTo>
                  <a:pt x="154105" y="0"/>
                </a:lnTo>
                <a:lnTo>
                  <a:pt x="1169071" y="648251"/>
                </a:lnTo>
                <a:lnTo>
                  <a:pt x="632361" y="1291188"/>
                </a:lnTo>
                <a:lnTo>
                  <a:pt x="0" y="106270"/>
                </a:lnTo>
                <a:close/>
              </a:path>
            </a:pathLst>
          </a:custGeom>
          <a:gradFill flip="none" rotWithShape="1">
            <a:gsLst>
              <a:gs pos="0">
                <a:srgbClr val="4E4E4E">
                  <a:alpha val="50000"/>
                </a:srgbClr>
              </a:gs>
              <a:gs pos="100000">
                <a:srgbClr val="4E4E4E">
                  <a:alpha val="3000"/>
                </a:srgbClr>
              </a:gs>
            </a:gsLst>
            <a:lin ang="1314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124" name="Group 123"/>
          <p:cNvGrpSpPr/>
          <p:nvPr/>
        </p:nvGrpSpPr>
        <p:grpSpPr>
          <a:xfrm>
            <a:off x="7159506" y="3735231"/>
            <a:ext cx="1922436" cy="1126657"/>
            <a:chOff x="4120840" y="3735231"/>
            <a:chExt cx="1922436" cy="1126657"/>
          </a:xfrm>
        </p:grpSpPr>
        <p:pic>
          <p:nvPicPr>
            <p:cNvPr id="125" name="Picture 1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52084" y="3735231"/>
              <a:ext cx="859949" cy="859949"/>
            </a:xfrm>
            <a:prstGeom prst="rect">
              <a:avLst/>
            </a:prstGeom>
            <a:effectLst>
              <a:reflection stA="20000" endPos="10000" dist="12700" dir="5400000" sy="-100000" algn="bl" rotWithShape="0"/>
            </a:effectLst>
          </p:spPr>
        </p:pic>
        <p:sp>
          <p:nvSpPr>
            <p:cNvPr id="126" name="TextBox 125"/>
            <p:cNvSpPr txBox="1"/>
            <p:nvPr/>
          </p:nvSpPr>
          <p:spPr>
            <a:xfrm>
              <a:off x="4120840" y="4648384"/>
              <a:ext cx="1922436" cy="213504"/>
            </a:xfrm>
            <a:prstGeom prst="rect">
              <a:avLst/>
            </a:prstGeom>
            <a:noFill/>
            <a:ln>
              <a:noFill/>
            </a:ln>
          </p:spPr>
          <p:txBody>
            <a:bodyPr vert="horz" wrap="square" lIns="91424" tIns="45712" rIns="91424" bIns="45712" numCol="1" anchor="t" anchorCtr="0" compatLnSpc="1">
              <a:prstTxWarp prst="textNoShape">
                <a:avLst/>
              </a:prstTxWarp>
              <a:spAutoFit/>
            </a:bodyPr>
            <a:lstStyle>
              <a:lvl1pPr defTabSz="684213" eaLnBrk="1" hangingPunct="1">
                <a:lnSpc>
                  <a:spcPct val="100000"/>
                </a:lnSpc>
                <a:defRPr lang="en-US" sz="2500" b="0" i="0">
                  <a:solidFill>
                    <a:srgbClr val="1A3D93"/>
                  </a:solidFill>
                  <a:latin typeface="CiscoSansTT ExtraLight"/>
                  <a:cs typeface="CiscoSansTT ExtraLight"/>
                </a:defRPr>
              </a:lvl1pPr>
              <a:lvl2pPr defTabSz="684213" eaLnBrk="1" hangingPunct="1">
                <a:lnSpc>
                  <a:spcPct val="80000"/>
                </a:lnSpc>
                <a:defRPr sz="3200">
                  <a:solidFill>
                    <a:srgbClr val="676767"/>
                  </a:solidFill>
                </a:defRPr>
              </a:lvl2pPr>
              <a:lvl3pPr defTabSz="684213" eaLnBrk="1" hangingPunct="1">
                <a:lnSpc>
                  <a:spcPct val="80000"/>
                </a:lnSpc>
                <a:defRPr sz="3200">
                  <a:solidFill>
                    <a:srgbClr val="676767"/>
                  </a:solidFill>
                </a:defRPr>
              </a:lvl3pPr>
              <a:lvl4pPr defTabSz="684213" eaLnBrk="1" hangingPunct="1">
                <a:lnSpc>
                  <a:spcPct val="80000"/>
                </a:lnSpc>
                <a:defRPr sz="3200">
                  <a:solidFill>
                    <a:srgbClr val="676767"/>
                  </a:solidFill>
                </a:defRPr>
              </a:lvl4pPr>
              <a:lvl5pPr defTabSz="684213" eaLnBrk="1" hangingPunct="1">
                <a:lnSpc>
                  <a:spcPct val="80000"/>
                </a:lnSpc>
                <a:defRPr sz="3200">
                  <a:solidFill>
                    <a:srgbClr val="676767"/>
                  </a:solidFill>
                </a:defRPr>
              </a:lvl5pPr>
              <a:lvl6pPr marL="457200" defTabSz="684213" fontAlgn="base">
                <a:lnSpc>
                  <a:spcPct val="80000"/>
                </a:lnSpc>
                <a:spcBef>
                  <a:spcPct val="0"/>
                </a:spcBef>
                <a:spcAft>
                  <a:spcPct val="0"/>
                </a:spcAft>
                <a:defRPr sz="3200">
                  <a:solidFill>
                    <a:srgbClr val="676767"/>
                  </a:solidFill>
                </a:defRPr>
              </a:lvl6pPr>
              <a:lvl7pPr marL="914400" defTabSz="684213" fontAlgn="base">
                <a:lnSpc>
                  <a:spcPct val="80000"/>
                </a:lnSpc>
                <a:spcBef>
                  <a:spcPct val="0"/>
                </a:spcBef>
                <a:spcAft>
                  <a:spcPct val="0"/>
                </a:spcAft>
                <a:defRPr sz="3200">
                  <a:solidFill>
                    <a:srgbClr val="676767"/>
                  </a:solidFill>
                </a:defRPr>
              </a:lvl7pPr>
              <a:lvl8pPr marL="1371600" defTabSz="684213" fontAlgn="base">
                <a:lnSpc>
                  <a:spcPct val="80000"/>
                </a:lnSpc>
                <a:spcBef>
                  <a:spcPct val="0"/>
                </a:spcBef>
                <a:spcAft>
                  <a:spcPct val="0"/>
                </a:spcAft>
                <a:defRPr sz="3200">
                  <a:solidFill>
                    <a:srgbClr val="676767"/>
                  </a:solidFill>
                </a:defRPr>
              </a:lvl8pPr>
              <a:lvl9pPr marL="1828800" defTabSz="684213" fontAlgn="base">
                <a:lnSpc>
                  <a:spcPct val="80000"/>
                </a:lnSpc>
                <a:spcBef>
                  <a:spcPct val="0"/>
                </a:spcBef>
                <a:spcAft>
                  <a:spcPct val="0"/>
                </a:spcAft>
                <a:defRPr sz="3200">
                  <a:solidFill>
                    <a:srgbClr val="676767"/>
                  </a:solidFill>
                </a:defRPr>
              </a:lvl9pPr>
            </a:lstStyle>
            <a:p>
              <a:pPr algn="ctr">
                <a:lnSpc>
                  <a:spcPct val="85000"/>
                </a:lnSpc>
              </a:pPr>
              <a:r>
                <a:rPr lang="en-US" sz="900" dirty="0" smtClean="0">
                  <a:latin typeface="CiscoSansTT"/>
                  <a:cs typeface="CiscoSansTT"/>
                </a:rPr>
                <a:t>SECURITY</a:t>
              </a:r>
              <a:endParaRPr lang="en-US" sz="900" dirty="0">
                <a:latin typeface="CiscoSansTT"/>
                <a:cs typeface="CiscoSansTT"/>
              </a:endParaRPr>
            </a:p>
          </p:txBody>
        </p:sp>
      </p:grpSp>
      <p:pic>
        <p:nvPicPr>
          <p:cNvPr id="56" name="Picture 5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59506" y="3112958"/>
            <a:ext cx="200055" cy="200055"/>
          </a:xfrm>
          <a:prstGeom prst="rect">
            <a:avLst/>
          </a:prstGeom>
        </p:spPr>
      </p:pic>
      <p:grpSp>
        <p:nvGrpSpPr>
          <p:cNvPr id="93" name="Group 92"/>
          <p:cNvGrpSpPr/>
          <p:nvPr/>
        </p:nvGrpSpPr>
        <p:grpSpPr>
          <a:xfrm>
            <a:off x="3020083" y="2064161"/>
            <a:ext cx="4123861" cy="1305676"/>
            <a:chOff x="3020083" y="2064161"/>
            <a:chExt cx="4123861" cy="1305676"/>
          </a:xfrm>
        </p:grpSpPr>
        <p:pic>
          <p:nvPicPr>
            <p:cNvPr id="97" name="Picture 96" descr="D07-01 crop.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20083" y="2116851"/>
              <a:ext cx="4123861" cy="1252986"/>
            </a:xfrm>
            <a:prstGeom prst="rect">
              <a:avLst/>
            </a:prstGeom>
          </p:spPr>
        </p:pic>
        <p:sp>
          <p:nvSpPr>
            <p:cNvPr id="98" name="TextBox 97"/>
            <p:cNvSpPr txBox="1"/>
            <p:nvPr/>
          </p:nvSpPr>
          <p:spPr>
            <a:xfrm>
              <a:off x="4633758" y="2488963"/>
              <a:ext cx="1210783" cy="276999"/>
            </a:xfrm>
            <a:prstGeom prst="rect">
              <a:avLst/>
            </a:prstGeom>
            <a:noFill/>
          </p:spPr>
          <p:txBody>
            <a:bodyPr wrap="none" rtlCol="0">
              <a:spAutoFit/>
            </a:bodyPr>
            <a:lstStyle/>
            <a:p>
              <a:pPr algn="ctr"/>
              <a:r>
                <a:rPr lang="en-US" sz="1200" dirty="0" smtClean="0">
                  <a:solidFill>
                    <a:schemeClr val="bg1"/>
                  </a:solidFill>
                  <a:latin typeface="CiscoSansTT"/>
                  <a:cs typeface="CiscoSansTT"/>
                </a:rPr>
                <a:t>INNOVATIONS</a:t>
              </a:r>
              <a:endParaRPr lang="en-US" sz="1200" dirty="0">
                <a:solidFill>
                  <a:schemeClr val="bg1"/>
                </a:solidFill>
                <a:latin typeface="CiscoSansTT"/>
                <a:cs typeface="CiscoSansTT"/>
              </a:endParaRPr>
            </a:p>
          </p:txBody>
        </p:sp>
        <p:sp>
          <p:nvSpPr>
            <p:cNvPr id="99" name="TextBox 98"/>
            <p:cNvSpPr txBox="1"/>
            <p:nvPr/>
          </p:nvSpPr>
          <p:spPr>
            <a:xfrm>
              <a:off x="4518441" y="2930122"/>
              <a:ext cx="1441420" cy="276999"/>
            </a:xfrm>
            <a:prstGeom prst="rect">
              <a:avLst/>
            </a:prstGeom>
            <a:noFill/>
          </p:spPr>
          <p:txBody>
            <a:bodyPr wrap="none" rtlCol="0">
              <a:spAutoFit/>
            </a:bodyPr>
            <a:lstStyle/>
            <a:p>
              <a:pPr algn="ctr"/>
              <a:r>
                <a:rPr lang="en-US" sz="1200" dirty="0" smtClean="0">
                  <a:solidFill>
                    <a:schemeClr val="bg1"/>
                  </a:solidFill>
                  <a:latin typeface="CiscoSansTT"/>
                  <a:cs typeface="CiscoSansTT"/>
                </a:rPr>
                <a:t>ARCHITECTURES</a:t>
              </a:r>
              <a:endParaRPr lang="en-US" sz="1200" dirty="0">
                <a:solidFill>
                  <a:schemeClr val="bg1"/>
                </a:solidFill>
                <a:latin typeface="CiscoSansTT"/>
                <a:cs typeface="CiscoSansTT"/>
              </a:endParaRPr>
            </a:p>
          </p:txBody>
        </p:sp>
        <p:sp>
          <p:nvSpPr>
            <p:cNvPr id="100" name="TextBox 99"/>
            <p:cNvSpPr txBox="1"/>
            <p:nvPr/>
          </p:nvSpPr>
          <p:spPr>
            <a:xfrm>
              <a:off x="3314604" y="2270461"/>
              <a:ext cx="1031051" cy="192360"/>
            </a:xfrm>
            <a:prstGeom prst="rect">
              <a:avLst/>
            </a:prstGeom>
            <a:noFill/>
          </p:spPr>
          <p:txBody>
            <a:bodyPr wrap="none" rtlCol="0">
              <a:spAutoFit/>
            </a:bodyPr>
            <a:lstStyle/>
            <a:p>
              <a:pPr algn="ctr"/>
              <a:r>
                <a:rPr lang="en-US" sz="650" dirty="0" smtClean="0">
                  <a:solidFill>
                    <a:schemeClr val="bg1"/>
                  </a:solidFill>
                  <a:latin typeface="CiscoSansTT Light"/>
                  <a:cs typeface="CiscoSansTT Light"/>
                </a:rPr>
                <a:t>Workforce Experience</a:t>
              </a:r>
              <a:endParaRPr lang="en-US" sz="650" dirty="0">
                <a:solidFill>
                  <a:schemeClr val="bg1"/>
                </a:solidFill>
                <a:latin typeface="CiscoSansTT Light"/>
                <a:cs typeface="CiscoSansTT Light"/>
              </a:endParaRPr>
            </a:p>
          </p:txBody>
        </p:sp>
        <p:sp>
          <p:nvSpPr>
            <p:cNvPr id="101" name="TextBox 100"/>
            <p:cNvSpPr txBox="1"/>
            <p:nvPr/>
          </p:nvSpPr>
          <p:spPr>
            <a:xfrm>
              <a:off x="4258782" y="2270461"/>
              <a:ext cx="1005403" cy="192360"/>
            </a:xfrm>
            <a:prstGeom prst="rect">
              <a:avLst/>
            </a:prstGeom>
            <a:noFill/>
          </p:spPr>
          <p:txBody>
            <a:bodyPr wrap="none" rtlCol="0">
              <a:spAutoFit/>
            </a:bodyPr>
            <a:lstStyle/>
            <a:p>
              <a:pPr algn="ctr"/>
              <a:r>
                <a:rPr lang="en-US" sz="650" dirty="0" smtClean="0">
                  <a:solidFill>
                    <a:schemeClr val="bg1"/>
                  </a:solidFill>
                  <a:latin typeface="CiscoSansTT Light"/>
                  <a:cs typeface="CiscoSansTT Light"/>
                </a:rPr>
                <a:t>Customer Experience</a:t>
              </a:r>
              <a:endParaRPr lang="en-US" sz="650" dirty="0">
                <a:solidFill>
                  <a:schemeClr val="bg1"/>
                </a:solidFill>
                <a:latin typeface="CiscoSansTT Light"/>
                <a:cs typeface="CiscoSansTT Light"/>
              </a:endParaRPr>
            </a:p>
          </p:txBody>
        </p:sp>
        <p:sp>
          <p:nvSpPr>
            <p:cNvPr id="102" name="TextBox 101"/>
            <p:cNvSpPr txBox="1"/>
            <p:nvPr/>
          </p:nvSpPr>
          <p:spPr>
            <a:xfrm>
              <a:off x="5246175" y="2270461"/>
              <a:ext cx="941283" cy="192360"/>
            </a:xfrm>
            <a:prstGeom prst="rect">
              <a:avLst/>
            </a:prstGeom>
            <a:noFill/>
          </p:spPr>
          <p:txBody>
            <a:bodyPr wrap="none" rtlCol="0">
              <a:spAutoFit/>
            </a:bodyPr>
            <a:lstStyle/>
            <a:p>
              <a:pPr algn="ctr"/>
              <a:r>
                <a:rPr lang="en-US" sz="650" dirty="0" smtClean="0">
                  <a:solidFill>
                    <a:schemeClr val="bg1"/>
                  </a:solidFill>
                  <a:latin typeface="CiscoSansTT Light"/>
                  <a:cs typeface="CiscoSansTT Light"/>
                </a:rPr>
                <a:t>Business Innovation</a:t>
              </a:r>
              <a:endParaRPr lang="en-US" sz="650" dirty="0">
                <a:solidFill>
                  <a:schemeClr val="bg1"/>
                </a:solidFill>
                <a:latin typeface="CiscoSansTT Light"/>
                <a:cs typeface="CiscoSansTT Light"/>
              </a:endParaRPr>
            </a:p>
          </p:txBody>
        </p:sp>
        <p:sp>
          <p:nvSpPr>
            <p:cNvPr id="103" name="TextBox 102"/>
            <p:cNvSpPr txBox="1"/>
            <p:nvPr/>
          </p:nvSpPr>
          <p:spPr>
            <a:xfrm>
              <a:off x="6218281" y="2270461"/>
              <a:ext cx="851515" cy="192360"/>
            </a:xfrm>
            <a:prstGeom prst="rect">
              <a:avLst/>
            </a:prstGeom>
            <a:noFill/>
          </p:spPr>
          <p:txBody>
            <a:bodyPr wrap="none" rtlCol="0">
              <a:spAutoFit/>
            </a:bodyPr>
            <a:lstStyle/>
            <a:p>
              <a:pPr algn="ctr"/>
              <a:r>
                <a:rPr lang="en-US" sz="650" dirty="0" smtClean="0">
                  <a:solidFill>
                    <a:schemeClr val="bg1"/>
                  </a:solidFill>
                  <a:latin typeface="CiscoSansTT Light"/>
                  <a:cs typeface="CiscoSansTT Light"/>
                </a:rPr>
                <a:t>IT Transformation</a:t>
              </a:r>
              <a:endParaRPr lang="en-US" sz="650" dirty="0">
                <a:solidFill>
                  <a:schemeClr val="bg1"/>
                </a:solidFill>
                <a:latin typeface="CiscoSansTT Light"/>
                <a:cs typeface="CiscoSansTT Light"/>
              </a:endParaRPr>
            </a:p>
          </p:txBody>
        </p:sp>
        <p:sp>
          <p:nvSpPr>
            <p:cNvPr id="104" name="TextBox 103"/>
            <p:cNvSpPr txBox="1"/>
            <p:nvPr/>
          </p:nvSpPr>
          <p:spPr>
            <a:xfrm>
              <a:off x="3350805" y="3125918"/>
              <a:ext cx="966931" cy="200055"/>
            </a:xfrm>
            <a:prstGeom prst="rect">
              <a:avLst/>
            </a:prstGeom>
            <a:noFill/>
          </p:spPr>
          <p:txBody>
            <a:bodyPr wrap="none" rtlCol="0">
              <a:spAutoFit/>
            </a:bodyPr>
            <a:lstStyle/>
            <a:p>
              <a:pPr algn="ctr"/>
              <a:r>
                <a:rPr lang="en-US" sz="700" dirty="0" smtClean="0">
                  <a:solidFill>
                    <a:schemeClr val="bg1"/>
                  </a:solidFill>
                  <a:latin typeface="CiscoSansTT Light"/>
                  <a:cs typeface="CiscoSansTT Light"/>
                </a:rPr>
                <a:t>Enterprise Network</a:t>
              </a:r>
              <a:endParaRPr lang="en-US" sz="700" dirty="0">
                <a:solidFill>
                  <a:schemeClr val="bg1"/>
                </a:solidFill>
                <a:latin typeface="CiscoSansTT Light"/>
                <a:cs typeface="CiscoSansTT Light"/>
              </a:endParaRPr>
            </a:p>
          </p:txBody>
        </p:sp>
        <p:sp>
          <p:nvSpPr>
            <p:cNvPr id="105" name="TextBox 104"/>
            <p:cNvSpPr txBox="1"/>
            <p:nvPr/>
          </p:nvSpPr>
          <p:spPr>
            <a:xfrm>
              <a:off x="4387025" y="3125918"/>
              <a:ext cx="748923" cy="215444"/>
            </a:xfrm>
            <a:prstGeom prst="rect">
              <a:avLst/>
            </a:prstGeom>
            <a:noFill/>
          </p:spPr>
          <p:txBody>
            <a:bodyPr wrap="none" rtlCol="0">
              <a:spAutoFit/>
            </a:bodyPr>
            <a:lstStyle/>
            <a:p>
              <a:pPr algn="ctr"/>
              <a:r>
                <a:rPr lang="en-US" sz="800" dirty="0" smtClean="0">
                  <a:solidFill>
                    <a:schemeClr val="bg1"/>
                  </a:solidFill>
                  <a:latin typeface="CiscoSansTT Light"/>
                  <a:cs typeface="CiscoSansTT Light"/>
                </a:rPr>
                <a:t>Data Center</a:t>
              </a:r>
              <a:endParaRPr lang="en-US" sz="800" dirty="0">
                <a:solidFill>
                  <a:schemeClr val="bg1"/>
                </a:solidFill>
                <a:latin typeface="CiscoSansTT Light"/>
                <a:cs typeface="CiscoSansTT Light"/>
              </a:endParaRPr>
            </a:p>
          </p:txBody>
        </p:sp>
        <p:sp>
          <p:nvSpPr>
            <p:cNvPr id="106" name="TextBox 105"/>
            <p:cNvSpPr txBox="1"/>
            <p:nvPr/>
          </p:nvSpPr>
          <p:spPr>
            <a:xfrm>
              <a:off x="5419856" y="3125918"/>
              <a:ext cx="569387" cy="215444"/>
            </a:xfrm>
            <a:prstGeom prst="rect">
              <a:avLst/>
            </a:prstGeom>
            <a:noFill/>
          </p:spPr>
          <p:txBody>
            <a:bodyPr wrap="none" rtlCol="0">
              <a:spAutoFit/>
            </a:bodyPr>
            <a:lstStyle/>
            <a:p>
              <a:pPr algn="ctr"/>
              <a:r>
                <a:rPr lang="en-US" sz="800" dirty="0" smtClean="0">
                  <a:solidFill>
                    <a:schemeClr val="bg1"/>
                  </a:solidFill>
                  <a:latin typeface="CiscoSansTT Light"/>
                  <a:cs typeface="CiscoSansTT Light"/>
                </a:rPr>
                <a:t>Security</a:t>
              </a:r>
              <a:endParaRPr lang="en-US" sz="800" dirty="0">
                <a:solidFill>
                  <a:schemeClr val="bg1"/>
                </a:solidFill>
                <a:latin typeface="CiscoSansTT Light"/>
                <a:cs typeface="CiscoSansTT Light"/>
              </a:endParaRPr>
            </a:p>
          </p:txBody>
        </p:sp>
        <p:sp>
          <p:nvSpPr>
            <p:cNvPr id="107" name="TextBox 106"/>
            <p:cNvSpPr txBox="1"/>
            <p:nvPr/>
          </p:nvSpPr>
          <p:spPr>
            <a:xfrm>
              <a:off x="6242601" y="3125918"/>
              <a:ext cx="802876" cy="215444"/>
            </a:xfrm>
            <a:prstGeom prst="rect">
              <a:avLst/>
            </a:prstGeom>
            <a:noFill/>
          </p:spPr>
          <p:txBody>
            <a:bodyPr wrap="none" rtlCol="0">
              <a:spAutoFit/>
            </a:bodyPr>
            <a:lstStyle/>
            <a:p>
              <a:pPr algn="ctr"/>
              <a:r>
                <a:rPr lang="en-US" sz="800" dirty="0" smtClean="0">
                  <a:solidFill>
                    <a:schemeClr val="bg1"/>
                  </a:solidFill>
                  <a:latin typeface="CiscoSansTT Light"/>
                  <a:cs typeface="CiscoSansTT Light"/>
                </a:rPr>
                <a:t>Collaboration</a:t>
              </a:r>
              <a:endParaRPr lang="en-US" sz="800" dirty="0">
                <a:solidFill>
                  <a:schemeClr val="bg1"/>
                </a:solidFill>
                <a:latin typeface="CiscoSansTT Light"/>
                <a:cs typeface="CiscoSansTT Light"/>
              </a:endParaRPr>
            </a:p>
          </p:txBody>
        </p:sp>
        <p:sp>
          <p:nvSpPr>
            <p:cNvPr id="108" name="TextBox 107"/>
            <p:cNvSpPr txBox="1"/>
            <p:nvPr/>
          </p:nvSpPr>
          <p:spPr>
            <a:xfrm>
              <a:off x="3658583" y="2692361"/>
              <a:ext cx="351378" cy="215444"/>
            </a:xfrm>
            <a:prstGeom prst="rect">
              <a:avLst/>
            </a:prstGeom>
            <a:noFill/>
          </p:spPr>
          <p:txBody>
            <a:bodyPr wrap="none" rtlCol="0">
              <a:spAutoFit/>
            </a:bodyPr>
            <a:lstStyle/>
            <a:p>
              <a:pPr algn="ctr"/>
              <a:r>
                <a:rPr lang="en-US" sz="800" dirty="0" smtClean="0">
                  <a:solidFill>
                    <a:schemeClr val="bg1"/>
                  </a:solidFill>
                  <a:latin typeface="CiscoSansTT Light"/>
                  <a:cs typeface="CiscoSansTT Light"/>
                </a:rPr>
                <a:t>ACI</a:t>
              </a:r>
              <a:endParaRPr lang="en-US" sz="800" dirty="0">
                <a:solidFill>
                  <a:schemeClr val="bg1"/>
                </a:solidFill>
                <a:latin typeface="CiscoSansTT Light"/>
                <a:cs typeface="CiscoSansTT Light"/>
              </a:endParaRPr>
            </a:p>
          </p:txBody>
        </p:sp>
        <p:sp>
          <p:nvSpPr>
            <p:cNvPr id="109" name="TextBox 108"/>
            <p:cNvSpPr txBox="1"/>
            <p:nvPr/>
          </p:nvSpPr>
          <p:spPr>
            <a:xfrm>
              <a:off x="4437453" y="2692361"/>
              <a:ext cx="648069" cy="215444"/>
            </a:xfrm>
            <a:prstGeom prst="rect">
              <a:avLst/>
            </a:prstGeom>
            <a:noFill/>
          </p:spPr>
          <p:txBody>
            <a:bodyPr wrap="none" rtlCol="0">
              <a:spAutoFit/>
            </a:bodyPr>
            <a:lstStyle/>
            <a:p>
              <a:pPr algn="ctr"/>
              <a:r>
                <a:rPr lang="en-US" sz="800" dirty="0" err="1" smtClean="0">
                  <a:solidFill>
                    <a:schemeClr val="bg1"/>
                  </a:solidFill>
                  <a:latin typeface="CiscoSansTT Light"/>
                  <a:cs typeface="CiscoSansTT Light"/>
                </a:rPr>
                <a:t>Intercloud</a:t>
              </a:r>
              <a:endParaRPr lang="en-US" sz="800" dirty="0">
                <a:solidFill>
                  <a:schemeClr val="bg1"/>
                </a:solidFill>
                <a:latin typeface="CiscoSansTT Light"/>
                <a:cs typeface="CiscoSansTT Light"/>
              </a:endParaRPr>
            </a:p>
          </p:txBody>
        </p:sp>
        <p:sp>
          <p:nvSpPr>
            <p:cNvPr id="110" name="TextBox 109"/>
            <p:cNvSpPr txBox="1"/>
            <p:nvPr/>
          </p:nvSpPr>
          <p:spPr>
            <a:xfrm>
              <a:off x="5400621" y="2692361"/>
              <a:ext cx="607859" cy="215444"/>
            </a:xfrm>
            <a:prstGeom prst="rect">
              <a:avLst/>
            </a:prstGeom>
            <a:noFill/>
          </p:spPr>
          <p:txBody>
            <a:bodyPr wrap="none" rtlCol="0">
              <a:spAutoFit/>
            </a:bodyPr>
            <a:lstStyle/>
            <a:p>
              <a:pPr algn="ctr"/>
              <a:r>
                <a:rPr lang="en-US" sz="800" dirty="0" smtClean="0">
                  <a:solidFill>
                    <a:schemeClr val="bg1"/>
                  </a:solidFill>
                  <a:latin typeface="CiscoSansTT Light"/>
                  <a:cs typeface="CiscoSansTT Light"/>
                </a:rPr>
                <a:t>Analytics</a:t>
              </a:r>
              <a:endParaRPr lang="en-US" sz="800" dirty="0">
                <a:solidFill>
                  <a:schemeClr val="bg1"/>
                </a:solidFill>
                <a:latin typeface="CiscoSansTT Light"/>
                <a:cs typeface="CiscoSansTT Light"/>
              </a:endParaRPr>
            </a:p>
          </p:txBody>
        </p:sp>
        <p:sp>
          <p:nvSpPr>
            <p:cNvPr id="111" name="TextBox 110"/>
            <p:cNvSpPr txBox="1"/>
            <p:nvPr/>
          </p:nvSpPr>
          <p:spPr>
            <a:xfrm>
              <a:off x="6371866" y="2692361"/>
              <a:ext cx="544348" cy="215444"/>
            </a:xfrm>
            <a:prstGeom prst="rect">
              <a:avLst/>
            </a:prstGeom>
            <a:noFill/>
          </p:spPr>
          <p:txBody>
            <a:bodyPr wrap="none" rtlCol="0">
              <a:spAutoFit/>
            </a:bodyPr>
            <a:lstStyle/>
            <a:p>
              <a:pPr algn="ctr"/>
              <a:r>
                <a:rPr lang="en-US" sz="800" dirty="0" smtClean="0">
                  <a:solidFill>
                    <a:schemeClr val="bg1"/>
                  </a:solidFill>
                  <a:latin typeface="CiscoSansTT Light"/>
                  <a:cs typeface="CiscoSansTT Light"/>
                </a:rPr>
                <a:t>Mobility</a:t>
              </a:r>
              <a:endParaRPr lang="en-US" sz="800" dirty="0">
                <a:solidFill>
                  <a:schemeClr val="bg1"/>
                </a:solidFill>
                <a:latin typeface="CiscoSansTT Light"/>
                <a:cs typeface="CiscoSansTT Light"/>
              </a:endParaRPr>
            </a:p>
          </p:txBody>
        </p:sp>
        <p:sp>
          <p:nvSpPr>
            <p:cNvPr id="112" name="TextBox 111"/>
            <p:cNvSpPr txBox="1"/>
            <p:nvPr/>
          </p:nvSpPr>
          <p:spPr>
            <a:xfrm>
              <a:off x="4710802" y="2064161"/>
              <a:ext cx="1056700" cy="276999"/>
            </a:xfrm>
            <a:prstGeom prst="rect">
              <a:avLst/>
            </a:prstGeom>
            <a:noFill/>
          </p:spPr>
          <p:txBody>
            <a:bodyPr wrap="none" rtlCol="0">
              <a:spAutoFit/>
            </a:bodyPr>
            <a:lstStyle/>
            <a:p>
              <a:pPr algn="ctr"/>
              <a:r>
                <a:rPr lang="en-US" sz="1200" dirty="0" smtClean="0">
                  <a:solidFill>
                    <a:schemeClr val="bg1"/>
                  </a:solidFill>
                  <a:latin typeface="CiscoSansTT"/>
                  <a:cs typeface="CiscoSansTT"/>
                </a:rPr>
                <a:t>SOLUTIONS</a:t>
              </a:r>
              <a:endParaRPr lang="en-US" sz="1200" dirty="0">
                <a:solidFill>
                  <a:schemeClr val="bg1"/>
                </a:solidFill>
                <a:latin typeface="CiscoSansTT"/>
                <a:cs typeface="CiscoSansTT"/>
              </a:endParaRPr>
            </a:p>
          </p:txBody>
        </p:sp>
      </p:grpSp>
      <p:grpSp>
        <p:nvGrpSpPr>
          <p:cNvPr id="113" name="Group 112"/>
          <p:cNvGrpSpPr/>
          <p:nvPr/>
        </p:nvGrpSpPr>
        <p:grpSpPr>
          <a:xfrm>
            <a:off x="2274838" y="1781260"/>
            <a:ext cx="5133298" cy="1439586"/>
            <a:chOff x="3741143" y="2545516"/>
            <a:chExt cx="5133298" cy="1439586"/>
          </a:xfrm>
        </p:grpSpPr>
        <p:sp>
          <p:nvSpPr>
            <p:cNvPr id="114" name="TextBox 113"/>
            <p:cNvSpPr txBox="1"/>
            <p:nvPr/>
          </p:nvSpPr>
          <p:spPr>
            <a:xfrm>
              <a:off x="6242973" y="2545516"/>
              <a:ext cx="924964" cy="338554"/>
            </a:xfrm>
            <a:prstGeom prst="rect">
              <a:avLst/>
            </a:prstGeom>
            <a:noFill/>
          </p:spPr>
          <p:txBody>
            <a:bodyPr wrap="none" rtlCol="0">
              <a:spAutoFit/>
            </a:bodyPr>
            <a:lstStyle/>
            <a:p>
              <a:pPr algn="ctr"/>
              <a:r>
                <a:rPr lang="en-US" sz="1600" dirty="0" smtClean="0">
                  <a:solidFill>
                    <a:schemeClr val="bg1"/>
                  </a:solidFill>
                  <a:latin typeface="CiscoSansTT"/>
                  <a:cs typeface="CiscoSansTT"/>
                </a:rPr>
                <a:t>FAST IT</a:t>
              </a:r>
              <a:endParaRPr lang="en-US" sz="1600" dirty="0">
                <a:solidFill>
                  <a:schemeClr val="bg1"/>
                </a:solidFill>
                <a:latin typeface="CiscoSansTT"/>
                <a:cs typeface="CiscoSansTT"/>
              </a:endParaRPr>
            </a:p>
          </p:txBody>
        </p:sp>
        <p:sp>
          <p:nvSpPr>
            <p:cNvPr id="119" name="TextBox 118"/>
            <p:cNvSpPr txBox="1"/>
            <p:nvPr/>
          </p:nvSpPr>
          <p:spPr>
            <a:xfrm rot="16200000">
              <a:off x="3364117" y="3331077"/>
              <a:ext cx="1031051" cy="276999"/>
            </a:xfrm>
            <a:prstGeom prst="rect">
              <a:avLst/>
            </a:prstGeom>
            <a:noFill/>
          </p:spPr>
          <p:txBody>
            <a:bodyPr wrap="none" rtlCol="0">
              <a:spAutoFit/>
            </a:bodyPr>
            <a:lstStyle/>
            <a:p>
              <a:pPr algn="ctr"/>
              <a:r>
                <a:rPr lang="en-US" sz="1200" dirty="0" smtClean="0">
                  <a:solidFill>
                    <a:schemeClr val="bg1"/>
                  </a:solidFill>
                  <a:latin typeface="CiscoSansTT"/>
                  <a:cs typeface="CiscoSansTT"/>
                </a:rPr>
                <a:t>SOFTWARE</a:t>
              </a:r>
              <a:endParaRPr lang="en-US" sz="1200" dirty="0">
                <a:solidFill>
                  <a:schemeClr val="bg1"/>
                </a:solidFill>
                <a:latin typeface="CiscoSansTT"/>
                <a:cs typeface="CiscoSansTT"/>
              </a:endParaRPr>
            </a:p>
          </p:txBody>
        </p:sp>
        <p:sp>
          <p:nvSpPr>
            <p:cNvPr id="123" name="TextBox 122"/>
            <p:cNvSpPr txBox="1"/>
            <p:nvPr/>
          </p:nvSpPr>
          <p:spPr>
            <a:xfrm rot="5400000">
              <a:off x="8271712" y="3331077"/>
              <a:ext cx="928459" cy="276999"/>
            </a:xfrm>
            <a:prstGeom prst="rect">
              <a:avLst/>
            </a:prstGeom>
            <a:noFill/>
          </p:spPr>
          <p:txBody>
            <a:bodyPr wrap="none" rtlCol="0">
              <a:spAutoFit/>
            </a:bodyPr>
            <a:lstStyle/>
            <a:p>
              <a:pPr algn="ctr"/>
              <a:r>
                <a:rPr lang="en-US" sz="1200" dirty="0" smtClean="0">
                  <a:solidFill>
                    <a:schemeClr val="bg1"/>
                  </a:solidFill>
                  <a:latin typeface="CiscoSansTT"/>
                  <a:cs typeface="CiscoSansTT"/>
                </a:rPr>
                <a:t>SECURITY</a:t>
              </a:r>
              <a:endParaRPr lang="en-US" sz="1200" dirty="0">
                <a:solidFill>
                  <a:schemeClr val="bg1"/>
                </a:solidFill>
                <a:latin typeface="CiscoSansTT"/>
                <a:cs typeface="CiscoSansTT"/>
              </a:endParaRPr>
            </a:p>
          </p:txBody>
        </p:sp>
      </p:grpSp>
      <p:grpSp>
        <p:nvGrpSpPr>
          <p:cNvPr id="127" name="Group 126"/>
          <p:cNvGrpSpPr/>
          <p:nvPr/>
        </p:nvGrpSpPr>
        <p:grpSpPr>
          <a:xfrm>
            <a:off x="1828961" y="143609"/>
            <a:ext cx="5838466" cy="3566014"/>
            <a:chOff x="3000044" y="907865"/>
            <a:chExt cx="5838466" cy="3566014"/>
          </a:xfrm>
        </p:grpSpPr>
        <p:pic>
          <p:nvPicPr>
            <p:cNvPr id="139" name="Picture 138" descr="B02-01.png"/>
            <p:cNvPicPr>
              <a:picLocks noChangeAspect="1"/>
            </p:cNvPicPr>
            <p:nvPr/>
          </p:nvPicPr>
          <p:blipFill rotWithShape="1">
            <a:blip r:embed="rId12">
              <a:extLst>
                <a:ext uri="{28A0092B-C50C-407E-A947-70E740481C1C}">
                  <a14:useLocalDpi xmlns:a14="http://schemas.microsoft.com/office/drawing/2010/main" val="0"/>
                </a:ext>
              </a:extLst>
            </a:blip>
            <a:srcRect l="51595" r="10525" b="4677"/>
            <a:stretch/>
          </p:blipFill>
          <p:spPr>
            <a:xfrm>
              <a:off x="3000044" y="916777"/>
              <a:ext cx="5838464" cy="3557102"/>
            </a:xfrm>
            <a:prstGeom prst="rect">
              <a:avLst/>
            </a:prstGeom>
          </p:spPr>
        </p:pic>
        <p:sp>
          <p:nvSpPr>
            <p:cNvPr id="140" name="TextBox 139"/>
            <p:cNvSpPr txBox="1"/>
            <p:nvPr/>
          </p:nvSpPr>
          <p:spPr>
            <a:xfrm>
              <a:off x="5303700" y="907865"/>
              <a:ext cx="2218578" cy="276999"/>
            </a:xfrm>
            <a:prstGeom prst="rect">
              <a:avLst/>
            </a:prstGeom>
            <a:noFill/>
          </p:spPr>
          <p:txBody>
            <a:bodyPr wrap="none" rtlCol="0">
              <a:spAutoFit/>
            </a:bodyPr>
            <a:lstStyle/>
            <a:p>
              <a:pPr algn="ctr"/>
              <a:r>
                <a:rPr lang="en-US" sz="1200" b="1" dirty="0" smtClean="0">
                  <a:solidFill>
                    <a:schemeClr val="bg1"/>
                  </a:solidFill>
                  <a:latin typeface="CiscoSansTT"/>
                  <a:cs typeface="CiscoSansTT"/>
                </a:rPr>
                <a:t>Cisco and Partner Services</a:t>
              </a:r>
              <a:endParaRPr lang="en-US" sz="1200" b="1" dirty="0">
                <a:solidFill>
                  <a:schemeClr val="bg1"/>
                </a:solidFill>
                <a:latin typeface="CiscoSansTT"/>
                <a:cs typeface="CiscoSansTT"/>
              </a:endParaRPr>
            </a:p>
          </p:txBody>
        </p:sp>
        <p:sp>
          <p:nvSpPr>
            <p:cNvPr id="141" name="TextBox 140"/>
            <p:cNvSpPr txBox="1"/>
            <p:nvPr/>
          </p:nvSpPr>
          <p:spPr>
            <a:xfrm rot="16200000">
              <a:off x="2700615" y="1840836"/>
              <a:ext cx="880521" cy="261610"/>
            </a:xfrm>
            <a:prstGeom prst="rect">
              <a:avLst/>
            </a:prstGeom>
            <a:noFill/>
          </p:spPr>
          <p:txBody>
            <a:bodyPr wrap="none" rtlCol="0">
              <a:spAutoFit/>
            </a:bodyPr>
            <a:lstStyle/>
            <a:p>
              <a:pPr algn="ctr"/>
              <a:r>
                <a:rPr lang="en-US" sz="1100" dirty="0" smtClean="0">
                  <a:solidFill>
                    <a:schemeClr val="bg1"/>
                  </a:solidFill>
                  <a:latin typeface="CiscoSansTT"/>
                  <a:cs typeface="CiscoSansTT"/>
                </a:rPr>
                <a:t>Consulting</a:t>
              </a:r>
              <a:endParaRPr lang="en-US" sz="1100" dirty="0">
                <a:solidFill>
                  <a:schemeClr val="bg1"/>
                </a:solidFill>
                <a:latin typeface="CiscoSansTT"/>
                <a:cs typeface="CiscoSansTT"/>
              </a:endParaRPr>
            </a:p>
          </p:txBody>
        </p:sp>
        <p:sp>
          <p:nvSpPr>
            <p:cNvPr id="142" name="TextBox 141"/>
            <p:cNvSpPr txBox="1"/>
            <p:nvPr/>
          </p:nvSpPr>
          <p:spPr>
            <a:xfrm rot="5400000">
              <a:off x="8352478" y="1840837"/>
              <a:ext cx="710451" cy="261610"/>
            </a:xfrm>
            <a:prstGeom prst="rect">
              <a:avLst/>
            </a:prstGeom>
            <a:noFill/>
          </p:spPr>
          <p:txBody>
            <a:bodyPr wrap="none" rtlCol="0">
              <a:spAutoFit/>
            </a:bodyPr>
            <a:lstStyle/>
            <a:p>
              <a:pPr algn="ctr"/>
              <a:r>
                <a:rPr lang="en-US" sz="1100" dirty="0" smtClean="0">
                  <a:solidFill>
                    <a:schemeClr val="bg1"/>
                  </a:solidFill>
                  <a:latin typeface="CiscoSansTT"/>
                  <a:cs typeface="CiscoSansTT"/>
                </a:rPr>
                <a:t>Support</a:t>
              </a:r>
              <a:endParaRPr lang="en-US" sz="1100" dirty="0">
                <a:solidFill>
                  <a:schemeClr val="bg1"/>
                </a:solidFill>
                <a:latin typeface="CiscoSansTT"/>
                <a:cs typeface="CiscoSansTT"/>
              </a:endParaRPr>
            </a:p>
          </p:txBody>
        </p:sp>
        <p:sp>
          <p:nvSpPr>
            <p:cNvPr id="143" name="TextBox 142"/>
            <p:cNvSpPr txBox="1"/>
            <p:nvPr/>
          </p:nvSpPr>
          <p:spPr>
            <a:xfrm rot="16200000">
              <a:off x="2648776" y="3259137"/>
              <a:ext cx="984201" cy="261610"/>
            </a:xfrm>
            <a:prstGeom prst="rect">
              <a:avLst/>
            </a:prstGeom>
            <a:noFill/>
          </p:spPr>
          <p:txBody>
            <a:bodyPr wrap="none" rtlCol="0">
              <a:spAutoFit/>
            </a:bodyPr>
            <a:lstStyle/>
            <a:p>
              <a:pPr algn="ctr"/>
              <a:r>
                <a:rPr lang="en-US" sz="1100" dirty="0" smtClean="0">
                  <a:solidFill>
                    <a:schemeClr val="bg1"/>
                  </a:solidFill>
                  <a:latin typeface="CiscoSansTT"/>
                  <a:cs typeface="CiscoSansTT"/>
                </a:rPr>
                <a:t>Professional</a:t>
              </a:r>
              <a:endParaRPr lang="en-US" sz="1100" dirty="0">
                <a:solidFill>
                  <a:schemeClr val="bg1"/>
                </a:solidFill>
                <a:latin typeface="CiscoSansTT"/>
                <a:cs typeface="CiscoSansTT"/>
              </a:endParaRPr>
            </a:p>
          </p:txBody>
        </p:sp>
        <p:sp>
          <p:nvSpPr>
            <p:cNvPr id="144" name="TextBox 143"/>
            <p:cNvSpPr txBox="1"/>
            <p:nvPr/>
          </p:nvSpPr>
          <p:spPr>
            <a:xfrm rot="5400000">
              <a:off x="8309620" y="3259138"/>
              <a:ext cx="796170" cy="261610"/>
            </a:xfrm>
            <a:prstGeom prst="rect">
              <a:avLst/>
            </a:prstGeom>
            <a:noFill/>
          </p:spPr>
          <p:txBody>
            <a:bodyPr wrap="none" rtlCol="0">
              <a:spAutoFit/>
            </a:bodyPr>
            <a:lstStyle/>
            <a:p>
              <a:pPr algn="ctr"/>
              <a:r>
                <a:rPr lang="en-US" sz="1100" dirty="0" smtClean="0">
                  <a:solidFill>
                    <a:schemeClr val="bg1"/>
                  </a:solidFill>
                  <a:latin typeface="CiscoSansTT"/>
                  <a:cs typeface="CiscoSansTT"/>
                </a:rPr>
                <a:t>Managed</a:t>
              </a:r>
              <a:endParaRPr lang="en-US" sz="1100" dirty="0">
                <a:solidFill>
                  <a:schemeClr val="bg1"/>
                </a:solidFill>
                <a:latin typeface="CiscoSansTT"/>
                <a:cs typeface="CiscoSansTT"/>
              </a:endParaRPr>
            </a:p>
          </p:txBody>
        </p:sp>
      </p:grpSp>
    </p:spTree>
    <p:extLst>
      <p:ext uri="{BB962C8B-B14F-4D97-AF65-F5344CB8AC3E}">
        <p14:creationId xmlns:p14="http://schemas.microsoft.com/office/powerpoint/2010/main" val="5345648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wipe(down)">
                                      <p:cBhvr>
                                        <p:cTn id="7" dur="1000"/>
                                        <p:tgtEl>
                                          <p:spTgt spid="128"/>
                                        </p:tgtEl>
                                      </p:cBhvr>
                                    </p:animEffect>
                                  </p:childTnLst>
                                </p:cTn>
                              </p:par>
                              <p:par>
                                <p:cTn id="8" presetID="10" presetClass="entr" presetSubtype="0" fill="hold" nodeType="withEffect">
                                  <p:stCondLst>
                                    <p:cond delay="80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childTnLst>
                          </p:cTn>
                        </p:par>
                        <p:par>
                          <p:cTn id="11" fill="hold">
                            <p:stCondLst>
                              <p:cond delay="1300"/>
                            </p:stCondLst>
                            <p:childTnLst>
                              <p:par>
                                <p:cTn id="12" presetID="10" presetClass="exit" presetSubtype="0" fill="hold" grpId="1" nodeType="afterEffect">
                                  <p:stCondLst>
                                    <p:cond delay="0"/>
                                  </p:stCondLst>
                                  <p:childTnLst>
                                    <p:animEffect transition="out" filter="fade">
                                      <p:cBhvr>
                                        <p:cTn id="13" dur="500"/>
                                        <p:tgtEl>
                                          <p:spTgt spid="128"/>
                                        </p:tgtEl>
                                      </p:cBhvr>
                                    </p:animEffect>
                                    <p:set>
                                      <p:cBhvr>
                                        <p:cTn id="14" dur="1" fill="hold">
                                          <p:stCondLst>
                                            <p:cond delay="499"/>
                                          </p:stCondLst>
                                        </p:cTn>
                                        <p:tgtEl>
                                          <p:spTgt spid="128"/>
                                        </p:tgtEl>
                                        <p:attrNameLst>
                                          <p:attrName>style.visibility</p:attrName>
                                        </p:attrNameLst>
                                      </p:cBhvr>
                                      <p:to>
                                        <p:strVal val="hidden"/>
                                      </p:to>
                                    </p:set>
                                  </p:childTnLst>
                                </p:cTn>
                              </p:par>
                              <p:par>
                                <p:cTn id="15" presetID="22" presetClass="entr" presetSubtype="1" fill="hold" nodeType="with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wipe(up)">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9"/>
                                        </p:tgtEl>
                                        <p:attrNameLst>
                                          <p:attrName>style.visibility</p:attrName>
                                        </p:attrNameLst>
                                      </p:cBhvr>
                                      <p:to>
                                        <p:strVal val="visible"/>
                                      </p:to>
                                    </p:set>
                                    <p:animEffect transition="in" filter="wipe(down)">
                                      <p:cBhvr>
                                        <p:cTn id="22" dur="1000"/>
                                        <p:tgtEl>
                                          <p:spTgt spid="129"/>
                                        </p:tgtEl>
                                      </p:cBhvr>
                                    </p:animEffect>
                                  </p:childTnLst>
                                </p:cTn>
                              </p:par>
                              <p:par>
                                <p:cTn id="23" presetID="10" presetClass="entr" presetSubtype="0" fill="hold" nodeType="withEffect">
                                  <p:stCondLst>
                                    <p:cond delay="80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childTnLst>
                          </p:cTn>
                        </p:par>
                        <p:par>
                          <p:cTn id="26" fill="hold">
                            <p:stCondLst>
                              <p:cond delay="1300"/>
                            </p:stCondLst>
                            <p:childTnLst>
                              <p:par>
                                <p:cTn id="27" presetID="10" presetClass="exit" presetSubtype="0" fill="hold" grpId="1" nodeType="afterEffect">
                                  <p:stCondLst>
                                    <p:cond delay="0"/>
                                  </p:stCondLst>
                                  <p:childTnLst>
                                    <p:animEffect transition="out" filter="fade">
                                      <p:cBhvr>
                                        <p:cTn id="28" dur="500"/>
                                        <p:tgtEl>
                                          <p:spTgt spid="129"/>
                                        </p:tgtEl>
                                      </p:cBhvr>
                                    </p:animEffect>
                                    <p:set>
                                      <p:cBhvr>
                                        <p:cTn id="29" dur="1" fill="hold">
                                          <p:stCondLst>
                                            <p:cond delay="499"/>
                                          </p:stCondLst>
                                        </p:cTn>
                                        <p:tgtEl>
                                          <p:spTgt spid="129"/>
                                        </p:tgtEl>
                                        <p:attrNameLst>
                                          <p:attrName>style.visibility</p:attrName>
                                        </p:attrNameLst>
                                      </p:cBhvr>
                                      <p:to>
                                        <p:strVal val="hidden"/>
                                      </p:to>
                                    </p:set>
                                  </p:childTnLst>
                                </p:cTn>
                              </p:par>
                              <p:par>
                                <p:cTn id="30" presetID="22" presetClass="entr" presetSubtype="1" fill="hold" nodeType="with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wipe(up)">
                                      <p:cBhvr>
                                        <p:cTn id="32" dur="500"/>
                                        <p:tgtEl>
                                          <p:spTgt spid="6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0"/>
                                        </p:tgtEl>
                                        <p:attrNameLst>
                                          <p:attrName>style.visibility</p:attrName>
                                        </p:attrNameLst>
                                      </p:cBhvr>
                                      <p:to>
                                        <p:strVal val="visible"/>
                                      </p:to>
                                    </p:set>
                                    <p:animEffect transition="in" filter="wipe(down)">
                                      <p:cBhvr>
                                        <p:cTn id="37" dur="1000"/>
                                        <p:tgtEl>
                                          <p:spTgt spid="130"/>
                                        </p:tgtEl>
                                      </p:cBhvr>
                                    </p:animEffect>
                                  </p:childTnLst>
                                </p:cTn>
                              </p:par>
                              <p:par>
                                <p:cTn id="38" presetID="10" presetClass="entr" presetSubtype="0" fill="hold" nodeType="withEffect">
                                  <p:stCondLst>
                                    <p:cond delay="80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childTnLst>
                          </p:cTn>
                        </p:par>
                        <p:par>
                          <p:cTn id="41" fill="hold">
                            <p:stCondLst>
                              <p:cond delay="1300"/>
                            </p:stCondLst>
                            <p:childTnLst>
                              <p:par>
                                <p:cTn id="42" presetID="10" presetClass="exit" presetSubtype="0" fill="hold" grpId="1" nodeType="afterEffect">
                                  <p:stCondLst>
                                    <p:cond delay="0"/>
                                  </p:stCondLst>
                                  <p:childTnLst>
                                    <p:animEffect transition="out" filter="fade">
                                      <p:cBhvr>
                                        <p:cTn id="43" dur="500"/>
                                        <p:tgtEl>
                                          <p:spTgt spid="130"/>
                                        </p:tgtEl>
                                      </p:cBhvr>
                                    </p:animEffect>
                                    <p:set>
                                      <p:cBhvr>
                                        <p:cTn id="44" dur="1" fill="hold">
                                          <p:stCondLst>
                                            <p:cond delay="499"/>
                                          </p:stCondLst>
                                        </p:cTn>
                                        <p:tgtEl>
                                          <p:spTgt spid="130"/>
                                        </p:tgtEl>
                                        <p:attrNameLst>
                                          <p:attrName>style.visibility</p:attrName>
                                        </p:attrNameLst>
                                      </p:cBhvr>
                                      <p:to>
                                        <p:strVal val="hidden"/>
                                      </p:to>
                                    </p:set>
                                  </p:childTnLst>
                                </p:cTn>
                              </p:par>
                              <p:par>
                                <p:cTn id="45" presetID="22" presetClass="entr" presetSubtype="1" fill="hold" nodeType="with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wipe(up)">
                                      <p:cBhvr>
                                        <p:cTn id="47" dur="500"/>
                                        <p:tgtEl>
                                          <p:spTgt spid="7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8"/>
                                        </p:tgtEl>
                                      </p:cBhvr>
                                    </p:animEffect>
                                    <p:set>
                                      <p:cBhvr>
                                        <p:cTn id="52" dur="1" fill="hold">
                                          <p:stCondLst>
                                            <p:cond delay="499"/>
                                          </p:stCondLst>
                                        </p:cTn>
                                        <p:tgtEl>
                                          <p:spTgt spid="78"/>
                                        </p:tgtEl>
                                        <p:attrNameLst>
                                          <p:attrName>style.visibility</p:attrName>
                                        </p:attrNameLst>
                                      </p:cBhvr>
                                      <p:to>
                                        <p:strVal val="hidden"/>
                                      </p:to>
                                    </p:set>
                                  </p:childTnLst>
                                </p:cTn>
                              </p:par>
                              <p:par>
                                <p:cTn id="53" presetID="22" presetClass="entr" presetSubtype="1" fill="hold" nodeType="withEffect">
                                  <p:stCondLst>
                                    <p:cond delay="0"/>
                                  </p:stCondLst>
                                  <p:childTnLst>
                                    <p:set>
                                      <p:cBhvr>
                                        <p:cTn id="54" dur="1" fill="hold">
                                          <p:stCondLst>
                                            <p:cond delay="0"/>
                                          </p:stCondLst>
                                        </p:cTn>
                                        <p:tgtEl>
                                          <p:spTgt spid="92"/>
                                        </p:tgtEl>
                                        <p:attrNameLst>
                                          <p:attrName>style.visibility</p:attrName>
                                        </p:attrNameLst>
                                      </p:cBhvr>
                                      <p:to>
                                        <p:strVal val="visible"/>
                                      </p:to>
                                    </p:set>
                                    <p:animEffect transition="in" filter="wipe(up)">
                                      <p:cBhvr>
                                        <p:cTn id="55" dur="1000"/>
                                        <p:tgtEl>
                                          <p:spTgt spid="92"/>
                                        </p:tgtEl>
                                      </p:cBhvr>
                                    </p:animEffect>
                                  </p:childTnLst>
                                </p:cTn>
                              </p:par>
                            </p:childTnLst>
                          </p:cTn>
                        </p:par>
                        <p:par>
                          <p:cTn id="56" fill="hold">
                            <p:stCondLst>
                              <p:cond delay="1000"/>
                            </p:stCondLst>
                            <p:childTnLst>
                              <p:par>
                                <p:cTn id="57" presetID="10" presetClass="entr" presetSubtype="0" fill="hold" nodeType="afterEffect">
                                  <p:stCondLst>
                                    <p:cond delay="0"/>
                                  </p:stCondLst>
                                  <p:childTnLst>
                                    <p:set>
                                      <p:cBhvr>
                                        <p:cTn id="58" dur="1" fill="hold">
                                          <p:stCondLst>
                                            <p:cond delay="0"/>
                                          </p:stCondLst>
                                        </p:cTn>
                                        <p:tgtEl>
                                          <p:spTgt spid="93"/>
                                        </p:tgtEl>
                                        <p:attrNameLst>
                                          <p:attrName>style.visibility</p:attrName>
                                        </p:attrNameLst>
                                      </p:cBhvr>
                                      <p:to>
                                        <p:strVal val="visible"/>
                                      </p:to>
                                    </p:set>
                                    <p:animEffect transition="in" filter="fade">
                                      <p:cBhvr>
                                        <p:cTn id="59" dur="500"/>
                                        <p:tgtEl>
                                          <p:spTgt spid="9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13"/>
                                        </p:tgtEl>
                                        <p:attrNameLst>
                                          <p:attrName>style.visibility</p:attrName>
                                        </p:attrNameLst>
                                      </p:cBhvr>
                                      <p:to>
                                        <p:strVal val="visible"/>
                                      </p:to>
                                    </p:set>
                                    <p:animEffect transition="in" filter="fade">
                                      <p:cBhvr>
                                        <p:cTn id="64" dur="500"/>
                                        <p:tgtEl>
                                          <p:spTgt spid="113"/>
                                        </p:tgtEl>
                                      </p:cBhvr>
                                    </p:animEffect>
                                  </p:childTnLst>
                                </p:cTn>
                              </p:par>
                            </p:childTnLst>
                          </p:cTn>
                        </p:par>
                        <p:par>
                          <p:cTn id="65" fill="hold">
                            <p:stCondLst>
                              <p:cond delay="500"/>
                            </p:stCondLst>
                            <p:childTnLst>
                              <p:par>
                                <p:cTn id="66" presetID="22" presetClass="entr" presetSubtype="4" fill="hold" grpId="0" nodeType="afterEffect">
                                  <p:stCondLst>
                                    <p:cond delay="0"/>
                                  </p:stCondLst>
                                  <p:childTnLst>
                                    <p:set>
                                      <p:cBhvr>
                                        <p:cTn id="67" dur="1" fill="hold">
                                          <p:stCondLst>
                                            <p:cond delay="0"/>
                                          </p:stCondLst>
                                        </p:cTn>
                                        <p:tgtEl>
                                          <p:spTgt spid="131"/>
                                        </p:tgtEl>
                                        <p:attrNameLst>
                                          <p:attrName>style.visibility</p:attrName>
                                        </p:attrNameLst>
                                      </p:cBhvr>
                                      <p:to>
                                        <p:strVal val="visible"/>
                                      </p:to>
                                    </p:set>
                                    <p:animEffect transition="in" filter="wipe(down)">
                                      <p:cBhvr>
                                        <p:cTn id="68" dur="1000"/>
                                        <p:tgtEl>
                                          <p:spTgt spid="131"/>
                                        </p:tgtEl>
                                      </p:cBhvr>
                                    </p:animEffect>
                                  </p:childTnLst>
                                </p:cTn>
                              </p:par>
                              <p:par>
                                <p:cTn id="69" presetID="10" presetClass="entr" presetSubtype="0" fill="hold" nodeType="withEffect">
                                  <p:stCondLst>
                                    <p:cond delay="800"/>
                                  </p:stCondLst>
                                  <p:childTnLst>
                                    <p:set>
                                      <p:cBhvr>
                                        <p:cTn id="70" dur="1" fill="hold">
                                          <p:stCondLst>
                                            <p:cond delay="0"/>
                                          </p:stCondLst>
                                        </p:cTn>
                                        <p:tgtEl>
                                          <p:spTgt spid="56"/>
                                        </p:tgtEl>
                                        <p:attrNameLst>
                                          <p:attrName>style.visibility</p:attrName>
                                        </p:attrNameLst>
                                      </p:cBhvr>
                                      <p:to>
                                        <p:strVal val="visible"/>
                                      </p:to>
                                    </p:set>
                                    <p:animEffect transition="in" filter="fade">
                                      <p:cBhvr>
                                        <p:cTn id="71" dur="500"/>
                                        <p:tgtEl>
                                          <p:spTgt spid="56"/>
                                        </p:tgtEl>
                                      </p:cBhvr>
                                    </p:animEffect>
                                  </p:childTnLst>
                                </p:cTn>
                              </p:par>
                            </p:childTnLst>
                          </p:cTn>
                        </p:par>
                        <p:par>
                          <p:cTn id="72" fill="hold">
                            <p:stCondLst>
                              <p:cond delay="1800"/>
                            </p:stCondLst>
                            <p:childTnLst>
                              <p:par>
                                <p:cTn id="73" presetID="10" presetClass="exit" presetSubtype="0" fill="hold" grpId="1" nodeType="afterEffect">
                                  <p:stCondLst>
                                    <p:cond delay="0"/>
                                  </p:stCondLst>
                                  <p:childTnLst>
                                    <p:animEffect transition="out" filter="fade">
                                      <p:cBhvr>
                                        <p:cTn id="74" dur="500"/>
                                        <p:tgtEl>
                                          <p:spTgt spid="131"/>
                                        </p:tgtEl>
                                      </p:cBhvr>
                                    </p:animEffect>
                                    <p:set>
                                      <p:cBhvr>
                                        <p:cTn id="75" dur="1" fill="hold">
                                          <p:stCondLst>
                                            <p:cond delay="499"/>
                                          </p:stCondLst>
                                        </p:cTn>
                                        <p:tgtEl>
                                          <p:spTgt spid="131"/>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 presetClass="entr" presetSubtype="8" fill="hold" nodeType="clickEffect">
                                  <p:stCondLst>
                                    <p:cond delay="0"/>
                                  </p:stCondLst>
                                  <p:childTnLst>
                                    <p:set>
                                      <p:cBhvr>
                                        <p:cTn id="79" dur="1" fill="hold">
                                          <p:stCondLst>
                                            <p:cond delay="0"/>
                                          </p:stCondLst>
                                        </p:cTn>
                                        <p:tgtEl>
                                          <p:spTgt spid="67"/>
                                        </p:tgtEl>
                                        <p:attrNameLst>
                                          <p:attrName>style.visibility</p:attrName>
                                        </p:attrNameLst>
                                      </p:cBhvr>
                                      <p:to>
                                        <p:strVal val="visible"/>
                                      </p:to>
                                    </p:set>
                                    <p:anim calcmode="lin" valueType="num">
                                      <p:cBhvr additive="base">
                                        <p:cTn id="80" dur="500" fill="hold"/>
                                        <p:tgtEl>
                                          <p:spTgt spid="67"/>
                                        </p:tgtEl>
                                        <p:attrNameLst>
                                          <p:attrName>ppt_x</p:attrName>
                                        </p:attrNameLst>
                                      </p:cBhvr>
                                      <p:tavLst>
                                        <p:tav tm="0">
                                          <p:val>
                                            <p:strVal val="0-#ppt_w/2"/>
                                          </p:val>
                                        </p:tav>
                                        <p:tav tm="100000">
                                          <p:val>
                                            <p:strVal val="#ppt_x"/>
                                          </p:val>
                                        </p:tav>
                                      </p:tavLst>
                                    </p:anim>
                                    <p:anim calcmode="lin" valueType="num">
                                      <p:cBhvr additive="base">
                                        <p:cTn id="81" dur="5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nodeType="clickEffect">
                                  <p:stCondLst>
                                    <p:cond delay="0"/>
                                  </p:stCondLst>
                                  <p:childTnLst>
                                    <p:set>
                                      <p:cBhvr>
                                        <p:cTn id="85" dur="1" fill="hold">
                                          <p:stCondLst>
                                            <p:cond delay="0"/>
                                          </p:stCondLst>
                                        </p:cTn>
                                        <p:tgtEl>
                                          <p:spTgt spid="127"/>
                                        </p:tgtEl>
                                        <p:attrNameLst>
                                          <p:attrName>style.visibility</p:attrName>
                                        </p:attrNameLst>
                                      </p:cBhvr>
                                      <p:to>
                                        <p:strVal val="visible"/>
                                      </p:to>
                                    </p:set>
                                    <p:animEffect transition="in" filter="wipe(up)">
                                      <p:cBhvr>
                                        <p:cTn id="86" dur="10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128" grpId="1" animBg="1"/>
      <p:bldP spid="129" grpId="0" animBg="1"/>
      <p:bldP spid="129" grpId="1" animBg="1"/>
      <p:bldP spid="130" grpId="0" animBg="1"/>
      <p:bldP spid="130" grpId="1" animBg="1"/>
      <p:bldP spid="131" grpId="0" animBg="1"/>
      <p:bldP spid="131"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464036" y="315723"/>
            <a:ext cx="8679964"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0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mtClean="0"/>
              <a:t>Enhanced Security &amp; Simplifies Operations &amp; Cost Savings</a:t>
            </a:r>
            <a:endParaRPr lang="en-US"/>
          </a:p>
        </p:txBody>
      </p:sp>
      <p:sp>
        <p:nvSpPr>
          <p:cNvPr id="4" name="Rounded Rectangle 3"/>
          <p:cNvSpPr/>
          <p:nvPr/>
        </p:nvSpPr>
        <p:spPr>
          <a:xfrm>
            <a:off x="1304473" y="1192443"/>
            <a:ext cx="1816758" cy="1240964"/>
          </a:xfrm>
          <a:prstGeom prst="roundRect">
            <a:avLst>
              <a:gd name="adj" fmla="val 9326"/>
            </a:avLst>
          </a:prstGeom>
          <a:gradFill flip="none" rotWithShape="1">
            <a:gsLst>
              <a:gs pos="0">
                <a:srgbClr val="AB4C4D"/>
              </a:gs>
              <a:gs pos="100000">
                <a:srgbClr val="19100F"/>
              </a:gs>
              <a:gs pos="50000">
                <a:srgbClr val="521B21"/>
              </a:gs>
            </a:gsLst>
            <a:lin ang="3900000" scaled="0"/>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rtlCol="0" anchor="ctr"/>
          <a:lstStyle/>
          <a:p>
            <a:pPr algn="ctr" defTabSz="685514" fontAlgn="auto">
              <a:spcBef>
                <a:spcPts val="0"/>
              </a:spcBef>
              <a:spcAft>
                <a:spcPts val="0"/>
              </a:spcAft>
            </a:pPr>
            <a:endParaRPr lang="en-US" sz="1425" dirty="0">
              <a:solidFill>
                <a:srgbClr val="8E909E"/>
              </a:solidFill>
            </a:endParaRPr>
          </a:p>
        </p:txBody>
      </p:sp>
      <p:sp>
        <p:nvSpPr>
          <p:cNvPr id="5" name="Rectangle 4"/>
          <p:cNvSpPr/>
          <p:nvPr/>
        </p:nvSpPr>
        <p:spPr>
          <a:xfrm>
            <a:off x="1365985" y="1143066"/>
            <a:ext cx="1755245" cy="415478"/>
          </a:xfrm>
          <a:prstGeom prst="rect">
            <a:avLst/>
          </a:prstGeom>
        </p:spPr>
        <p:txBody>
          <a:bodyPr wrap="square" lIns="68559" tIns="34280" rIns="68559" bIns="34280">
            <a:spAutoFit/>
          </a:bodyPr>
          <a:lstStyle/>
          <a:p>
            <a:pPr algn="ctr" defTabSz="685514" fontAlgn="auto">
              <a:spcBef>
                <a:spcPts val="0"/>
              </a:spcBef>
              <a:spcAft>
                <a:spcPts val="0"/>
              </a:spcAft>
            </a:pPr>
            <a:r>
              <a:rPr lang="en-US" sz="1125" b="1" dirty="0">
                <a:solidFill>
                  <a:srgbClr val="FFFFFF"/>
                </a:solidFill>
                <a:latin typeface="Arial"/>
                <a:ea typeface=""/>
                <a:cs typeface=""/>
              </a:rPr>
              <a:t>Superior Network Visibility</a:t>
            </a:r>
          </a:p>
        </p:txBody>
      </p:sp>
      <p:sp>
        <p:nvSpPr>
          <p:cNvPr id="6" name="Rectangle 5"/>
          <p:cNvSpPr/>
          <p:nvPr/>
        </p:nvSpPr>
        <p:spPr>
          <a:xfrm>
            <a:off x="1300597" y="2126410"/>
            <a:ext cx="1881867" cy="323145"/>
          </a:xfrm>
          <a:prstGeom prst="rect">
            <a:avLst/>
          </a:prstGeom>
        </p:spPr>
        <p:txBody>
          <a:bodyPr wrap="square" lIns="68559" tIns="34280" rIns="68559" bIns="34280">
            <a:spAutoFit/>
          </a:bodyPr>
          <a:lstStyle/>
          <a:p>
            <a:pPr algn="ctr" defTabSz="685514" fontAlgn="auto">
              <a:spcBef>
                <a:spcPts val="0"/>
              </a:spcBef>
              <a:spcAft>
                <a:spcPts val="0"/>
              </a:spcAft>
            </a:pPr>
            <a:r>
              <a:rPr lang="en-US" sz="825" dirty="0">
                <a:solidFill>
                  <a:srgbClr val="FFFFFF"/>
                </a:solidFill>
                <a:latin typeface="Arial"/>
                <a:ea typeface=""/>
                <a:cs typeface=""/>
              </a:rPr>
              <a:t>Servers, hosts, Mobiles </a:t>
            </a:r>
          </a:p>
          <a:p>
            <a:pPr algn="ctr" defTabSz="685514" fontAlgn="auto">
              <a:spcBef>
                <a:spcPts val="0"/>
              </a:spcBef>
              <a:spcAft>
                <a:spcPts val="0"/>
              </a:spcAft>
            </a:pPr>
            <a:r>
              <a:rPr lang="en-US" sz="825" dirty="0">
                <a:solidFill>
                  <a:srgbClr val="FFFFFF"/>
                </a:solidFill>
                <a:latin typeface="Arial"/>
                <a:ea typeface=""/>
                <a:cs typeface=""/>
              </a:rPr>
              <a:t>Applications, OS, Vulnerabilities,</a:t>
            </a:r>
          </a:p>
        </p:txBody>
      </p:sp>
      <p:pic>
        <p:nvPicPr>
          <p:cNvPr id="7" name="Picture 6" descr="Device_group_1211_256.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70744" y="1509483"/>
            <a:ext cx="672194" cy="672194"/>
          </a:xfrm>
          <a:prstGeom prst="rect">
            <a:avLst/>
          </a:prstGeom>
        </p:spPr>
      </p:pic>
      <p:sp>
        <p:nvSpPr>
          <p:cNvPr id="8" name="Rounded Rectangle 7"/>
          <p:cNvSpPr/>
          <p:nvPr/>
        </p:nvSpPr>
        <p:spPr>
          <a:xfrm>
            <a:off x="5356106" y="1190172"/>
            <a:ext cx="1816758" cy="1240964"/>
          </a:xfrm>
          <a:prstGeom prst="roundRect">
            <a:avLst>
              <a:gd name="adj" fmla="val 9326"/>
            </a:avLst>
          </a:prstGeom>
          <a:gradFill flip="none" rotWithShape="1">
            <a:gsLst>
              <a:gs pos="0">
                <a:srgbClr val="AB4C4D"/>
              </a:gs>
              <a:gs pos="100000">
                <a:srgbClr val="19100F"/>
              </a:gs>
              <a:gs pos="50000">
                <a:srgbClr val="521B21"/>
              </a:gs>
            </a:gsLst>
            <a:lin ang="3900000" scaled="0"/>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rtlCol="0" anchor="ctr"/>
          <a:lstStyle/>
          <a:p>
            <a:pPr algn="ctr" defTabSz="685514" fontAlgn="auto">
              <a:spcBef>
                <a:spcPts val="0"/>
              </a:spcBef>
              <a:spcAft>
                <a:spcPts val="0"/>
              </a:spcAft>
            </a:pPr>
            <a:endParaRPr lang="en-US" sz="1425" dirty="0">
              <a:solidFill>
                <a:srgbClr val="8E909E"/>
              </a:solidFill>
            </a:endParaRPr>
          </a:p>
        </p:txBody>
      </p:sp>
      <p:sp>
        <p:nvSpPr>
          <p:cNvPr id="9" name="Rounded Rectangle 8"/>
          <p:cNvSpPr/>
          <p:nvPr/>
        </p:nvSpPr>
        <p:spPr>
          <a:xfrm>
            <a:off x="1350739" y="2626422"/>
            <a:ext cx="1816758" cy="1240964"/>
          </a:xfrm>
          <a:prstGeom prst="roundRect">
            <a:avLst>
              <a:gd name="adj" fmla="val 9326"/>
            </a:avLst>
          </a:prstGeom>
          <a:gradFill flip="none" rotWithShape="1">
            <a:gsLst>
              <a:gs pos="0">
                <a:srgbClr val="AB4C4D"/>
              </a:gs>
              <a:gs pos="100000">
                <a:srgbClr val="19100F"/>
              </a:gs>
              <a:gs pos="50000">
                <a:srgbClr val="521B21"/>
              </a:gs>
            </a:gsLst>
            <a:lin ang="3900000" scaled="0"/>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rtlCol="0" anchor="ctr"/>
          <a:lstStyle/>
          <a:p>
            <a:pPr algn="ctr" defTabSz="685514" fontAlgn="auto">
              <a:spcBef>
                <a:spcPts val="0"/>
              </a:spcBef>
              <a:spcAft>
                <a:spcPts val="0"/>
              </a:spcAft>
            </a:pPr>
            <a:endParaRPr lang="en-US" sz="1425" dirty="0">
              <a:solidFill>
                <a:srgbClr val="8E909E"/>
              </a:solidFill>
            </a:endParaRPr>
          </a:p>
        </p:txBody>
      </p:sp>
      <p:sp>
        <p:nvSpPr>
          <p:cNvPr id="10" name="Rounded Rectangle 9"/>
          <p:cNvSpPr/>
          <p:nvPr/>
        </p:nvSpPr>
        <p:spPr>
          <a:xfrm>
            <a:off x="3273429" y="1196526"/>
            <a:ext cx="1816758" cy="1240964"/>
          </a:xfrm>
          <a:prstGeom prst="roundRect">
            <a:avLst>
              <a:gd name="adj" fmla="val 9326"/>
            </a:avLst>
          </a:prstGeom>
          <a:gradFill flip="none" rotWithShape="1">
            <a:gsLst>
              <a:gs pos="0">
                <a:srgbClr val="AB4C4D"/>
              </a:gs>
              <a:gs pos="100000">
                <a:srgbClr val="19100F"/>
              </a:gs>
              <a:gs pos="50000">
                <a:srgbClr val="521B21"/>
              </a:gs>
            </a:gsLst>
            <a:lin ang="3900000" scaled="0"/>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rtlCol="0" anchor="ctr"/>
          <a:lstStyle/>
          <a:p>
            <a:pPr algn="ctr" defTabSz="685514" fontAlgn="auto">
              <a:spcBef>
                <a:spcPts val="0"/>
              </a:spcBef>
              <a:spcAft>
                <a:spcPts val="0"/>
              </a:spcAft>
            </a:pPr>
            <a:endParaRPr lang="en-US" sz="1425" dirty="0">
              <a:solidFill>
                <a:srgbClr val="8E909E"/>
              </a:solidFill>
            </a:endParaRPr>
          </a:p>
        </p:txBody>
      </p:sp>
      <p:sp>
        <p:nvSpPr>
          <p:cNvPr id="11" name="Rectangle 10"/>
          <p:cNvSpPr/>
          <p:nvPr/>
        </p:nvSpPr>
        <p:spPr>
          <a:xfrm>
            <a:off x="5417618" y="1261776"/>
            <a:ext cx="1700892" cy="415478"/>
          </a:xfrm>
          <a:prstGeom prst="rect">
            <a:avLst/>
          </a:prstGeom>
        </p:spPr>
        <p:txBody>
          <a:bodyPr wrap="square" lIns="68559" tIns="34280" rIns="68559" bIns="34280">
            <a:spAutoFit/>
          </a:bodyPr>
          <a:lstStyle/>
          <a:p>
            <a:pPr algn="ctr" defTabSz="685514" fontAlgn="auto">
              <a:spcBef>
                <a:spcPts val="0"/>
              </a:spcBef>
              <a:spcAft>
                <a:spcPts val="0"/>
              </a:spcAft>
            </a:pPr>
            <a:r>
              <a:rPr lang="en-US" sz="1125" b="1" dirty="0">
                <a:solidFill>
                  <a:srgbClr val="FFFFFF"/>
                </a:solidFill>
                <a:latin typeface="Arial"/>
                <a:ea typeface=""/>
                <a:cs typeface=""/>
              </a:rPr>
              <a:t>Impact Assessment &amp; Correlation</a:t>
            </a:r>
          </a:p>
        </p:txBody>
      </p:sp>
      <p:sp>
        <p:nvSpPr>
          <p:cNvPr id="12" name="Rectangle 11"/>
          <p:cNvSpPr/>
          <p:nvPr/>
        </p:nvSpPr>
        <p:spPr>
          <a:xfrm>
            <a:off x="5356104" y="2107976"/>
            <a:ext cx="1817915" cy="323145"/>
          </a:xfrm>
          <a:prstGeom prst="rect">
            <a:avLst/>
          </a:prstGeom>
        </p:spPr>
        <p:txBody>
          <a:bodyPr wrap="square" lIns="68559" tIns="34280" rIns="68559" bIns="34280">
            <a:spAutoFit/>
          </a:bodyPr>
          <a:lstStyle/>
          <a:p>
            <a:pPr algn="ctr" defTabSz="685514" fontAlgn="auto">
              <a:spcBef>
                <a:spcPts val="0"/>
              </a:spcBef>
              <a:spcAft>
                <a:spcPts val="0"/>
              </a:spcAft>
            </a:pPr>
            <a:r>
              <a:rPr lang="en-US" sz="825" dirty="0">
                <a:solidFill>
                  <a:srgbClr val="FFFFFF"/>
                </a:solidFill>
                <a:latin typeface="Arial"/>
                <a:ea typeface=""/>
                <a:cs typeface=""/>
              </a:rPr>
              <a:t>Threat correlation reduces actionable events by up to 99%</a:t>
            </a:r>
          </a:p>
        </p:txBody>
      </p:sp>
      <p:pic>
        <p:nvPicPr>
          <p:cNvPr id="13" name="Picture 12" descr="Red_flag_1227_256.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11092" y="1648118"/>
            <a:ext cx="478162" cy="478162"/>
          </a:xfrm>
          <a:prstGeom prst="rect">
            <a:avLst/>
          </a:prstGeom>
        </p:spPr>
      </p:pic>
      <p:pic>
        <p:nvPicPr>
          <p:cNvPr id="14" name="Picture 13" descr="start_1135_256.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26297" y="1654190"/>
            <a:ext cx="484719" cy="484719"/>
          </a:xfrm>
          <a:prstGeom prst="rect">
            <a:avLst/>
          </a:prstGeom>
        </p:spPr>
      </p:pic>
      <p:sp>
        <p:nvSpPr>
          <p:cNvPr id="15" name="Rectangle 14"/>
          <p:cNvSpPr/>
          <p:nvPr/>
        </p:nvSpPr>
        <p:spPr>
          <a:xfrm>
            <a:off x="3274993" y="1253729"/>
            <a:ext cx="1796144" cy="242354"/>
          </a:xfrm>
          <a:prstGeom prst="rect">
            <a:avLst/>
          </a:prstGeom>
        </p:spPr>
        <p:txBody>
          <a:bodyPr wrap="square" lIns="68559" tIns="34280" rIns="68559" bIns="34280">
            <a:spAutoFit/>
          </a:bodyPr>
          <a:lstStyle/>
          <a:p>
            <a:pPr algn="ctr" defTabSz="685514" fontAlgn="auto">
              <a:spcBef>
                <a:spcPts val="0"/>
              </a:spcBef>
              <a:spcAft>
                <a:spcPts val="0"/>
              </a:spcAft>
            </a:pPr>
            <a:r>
              <a:rPr lang="en-US" sz="1125" b="1" dirty="0">
                <a:solidFill>
                  <a:srgbClr val="FFFFFF"/>
                </a:solidFill>
                <a:latin typeface="Arial"/>
                <a:ea typeface=""/>
                <a:cs typeface=""/>
              </a:rPr>
              <a:t>Automated Tuning</a:t>
            </a:r>
          </a:p>
        </p:txBody>
      </p:sp>
      <p:sp>
        <p:nvSpPr>
          <p:cNvPr id="16" name="Rectangle 15"/>
          <p:cNvSpPr/>
          <p:nvPr/>
        </p:nvSpPr>
        <p:spPr>
          <a:xfrm>
            <a:off x="3273429" y="2097084"/>
            <a:ext cx="1812471" cy="323145"/>
          </a:xfrm>
          <a:prstGeom prst="rect">
            <a:avLst/>
          </a:prstGeom>
        </p:spPr>
        <p:txBody>
          <a:bodyPr wrap="square" lIns="68559" tIns="34280" rIns="68559" bIns="34280">
            <a:spAutoFit/>
          </a:bodyPr>
          <a:lstStyle/>
          <a:p>
            <a:pPr algn="ctr" defTabSz="685514" fontAlgn="auto">
              <a:spcBef>
                <a:spcPts val="0"/>
              </a:spcBef>
              <a:spcAft>
                <a:spcPts val="0"/>
              </a:spcAft>
            </a:pPr>
            <a:r>
              <a:rPr lang="en-US" sz="825" dirty="0">
                <a:solidFill>
                  <a:srgbClr val="FFFFFF"/>
                </a:solidFill>
                <a:latin typeface="Arial"/>
                <a:ea typeface=""/>
                <a:cs typeface=""/>
              </a:rPr>
              <a:t>Adjust IPS policies automatically </a:t>
            </a:r>
            <a:br>
              <a:rPr lang="en-US" sz="825" dirty="0">
                <a:solidFill>
                  <a:srgbClr val="FFFFFF"/>
                </a:solidFill>
                <a:latin typeface="Arial"/>
                <a:ea typeface=""/>
                <a:cs typeface=""/>
              </a:rPr>
            </a:br>
            <a:r>
              <a:rPr lang="en-US" sz="825" dirty="0">
                <a:solidFill>
                  <a:srgbClr val="FFFFFF"/>
                </a:solidFill>
                <a:latin typeface="Arial"/>
                <a:ea typeface=""/>
                <a:cs typeface=""/>
              </a:rPr>
              <a:t>based on network changes</a:t>
            </a:r>
          </a:p>
        </p:txBody>
      </p:sp>
      <p:pic>
        <p:nvPicPr>
          <p:cNvPr id="17" name="Picture 16" descr="settings_0016_256.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18707" y="1490440"/>
            <a:ext cx="681719" cy="681719"/>
          </a:xfrm>
          <a:prstGeom prst="rect">
            <a:avLst/>
          </a:prstGeom>
        </p:spPr>
      </p:pic>
      <p:sp>
        <p:nvSpPr>
          <p:cNvPr id="18" name="Rounded Rectangle 17"/>
          <p:cNvSpPr/>
          <p:nvPr/>
        </p:nvSpPr>
        <p:spPr>
          <a:xfrm>
            <a:off x="3257100" y="2626632"/>
            <a:ext cx="1816758" cy="1240964"/>
          </a:xfrm>
          <a:prstGeom prst="roundRect">
            <a:avLst>
              <a:gd name="adj" fmla="val 9326"/>
            </a:avLst>
          </a:prstGeom>
          <a:gradFill flip="none" rotWithShape="1">
            <a:gsLst>
              <a:gs pos="0">
                <a:srgbClr val="AB4C4D"/>
              </a:gs>
              <a:gs pos="100000">
                <a:srgbClr val="19100F"/>
              </a:gs>
              <a:gs pos="50000">
                <a:srgbClr val="521B21"/>
              </a:gs>
            </a:gsLst>
            <a:lin ang="3900000" scaled="0"/>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rtlCol="0" anchor="ctr"/>
          <a:lstStyle/>
          <a:p>
            <a:pPr algn="ctr" defTabSz="685514" fontAlgn="auto">
              <a:spcBef>
                <a:spcPts val="0"/>
              </a:spcBef>
              <a:spcAft>
                <a:spcPts val="0"/>
              </a:spcAft>
            </a:pPr>
            <a:endParaRPr lang="en-US" sz="1425" dirty="0">
              <a:solidFill>
                <a:srgbClr val="8E909E"/>
              </a:solidFill>
            </a:endParaRPr>
          </a:p>
        </p:txBody>
      </p:sp>
      <p:pic>
        <p:nvPicPr>
          <p:cNvPr id="1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16532" y="2887211"/>
            <a:ext cx="642309" cy="481857"/>
          </a:xfrm>
          <a:prstGeom prst="rect">
            <a:avLst/>
          </a:prstGeom>
        </p:spPr>
      </p:pic>
      <p:sp>
        <p:nvSpPr>
          <p:cNvPr id="20" name="Rectangle 19"/>
          <p:cNvSpPr/>
          <p:nvPr/>
        </p:nvSpPr>
        <p:spPr>
          <a:xfrm>
            <a:off x="3228525" y="3493656"/>
            <a:ext cx="1817915" cy="323145"/>
          </a:xfrm>
          <a:prstGeom prst="rect">
            <a:avLst/>
          </a:prstGeom>
        </p:spPr>
        <p:txBody>
          <a:bodyPr wrap="square" lIns="68559" tIns="34280" rIns="68559" bIns="34280">
            <a:spAutoFit/>
          </a:bodyPr>
          <a:lstStyle/>
          <a:p>
            <a:pPr algn="ctr" defTabSz="685514" fontAlgn="auto">
              <a:spcBef>
                <a:spcPts val="0"/>
              </a:spcBef>
              <a:spcAft>
                <a:spcPts val="0"/>
              </a:spcAft>
            </a:pPr>
            <a:r>
              <a:rPr lang="en-US" sz="825" dirty="0">
                <a:solidFill>
                  <a:srgbClr val="FFFFFF"/>
                </a:solidFill>
                <a:latin typeface="Arial"/>
                <a:ea typeface=""/>
                <a:cs typeface=""/>
              </a:rPr>
              <a:t>Continuous Analysis, </a:t>
            </a:r>
          </a:p>
          <a:p>
            <a:pPr algn="ctr" defTabSz="685514" fontAlgn="auto">
              <a:spcBef>
                <a:spcPts val="0"/>
              </a:spcBef>
              <a:spcAft>
                <a:spcPts val="0"/>
              </a:spcAft>
            </a:pPr>
            <a:r>
              <a:rPr lang="en-US" sz="825" dirty="0">
                <a:solidFill>
                  <a:srgbClr val="FFFFFF"/>
                </a:solidFill>
                <a:latin typeface="Arial"/>
                <a:ea typeface=""/>
                <a:cs typeface=""/>
              </a:rPr>
              <a:t>Trajectory</a:t>
            </a:r>
          </a:p>
        </p:txBody>
      </p:sp>
      <p:sp>
        <p:nvSpPr>
          <p:cNvPr id="21" name="Rectangle 20"/>
          <p:cNvSpPr/>
          <p:nvPr/>
        </p:nvSpPr>
        <p:spPr>
          <a:xfrm>
            <a:off x="3228526" y="2671629"/>
            <a:ext cx="1796144" cy="242354"/>
          </a:xfrm>
          <a:prstGeom prst="rect">
            <a:avLst/>
          </a:prstGeom>
        </p:spPr>
        <p:txBody>
          <a:bodyPr wrap="square" lIns="68559" tIns="34280" rIns="68559" bIns="34280">
            <a:spAutoFit/>
          </a:bodyPr>
          <a:lstStyle/>
          <a:p>
            <a:pPr algn="ctr" defTabSz="685514" fontAlgn="auto">
              <a:spcBef>
                <a:spcPts val="0"/>
              </a:spcBef>
              <a:spcAft>
                <a:spcPts val="0"/>
              </a:spcAft>
            </a:pPr>
            <a:r>
              <a:rPr lang="en-US" sz="1125" b="1" dirty="0">
                <a:solidFill>
                  <a:srgbClr val="FFFFFF"/>
                </a:solidFill>
                <a:latin typeface="Arial"/>
                <a:ea typeface=""/>
                <a:cs typeface=""/>
              </a:rPr>
              <a:t>Remediation</a:t>
            </a:r>
          </a:p>
        </p:txBody>
      </p:sp>
      <p:sp>
        <p:nvSpPr>
          <p:cNvPr id="22" name="Rounded Rectangle 21"/>
          <p:cNvSpPr/>
          <p:nvPr/>
        </p:nvSpPr>
        <p:spPr>
          <a:xfrm>
            <a:off x="5340353" y="2626632"/>
            <a:ext cx="1816758" cy="1240964"/>
          </a:xfrm>
          <a:prstGeom prst="roundRect">
            <a:avLst>
              <a:gd name="adj" fmla="val 9326"/>
            </a:avLst>
          </a:prstGeom>
          <a:gradFill flip="none" rotWithShape="1">
            <a:gsLst>
              <a:gs pos="0">
                <a:srgbClr val="AB4C4D"/>
              </a:gs>
              <a:gs pos="100000">
                <a:srgbClr val="19100F"/>
              </a:gs>
              <a:gs pos="50000">
                <a:srgbClr val="521B21"/>
              </a:gs>
            </a:gsLst>
            <a:lin ang="3900000" scaled="0"/>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rtlCol="0" anchor="ctr"/>
          <a:lstStyle/>
          <a:p>
            <a:pPr algn="ctr" defTabSz="685514" fontAlgn="auto">
              <a:spcBef>
                <a:spcPts val="0"/>
              </a:spcBef>
              <a:spcAft>
                <a:spcPts val="0"/>
              </a:spcAft>
            </a:pPr>
            <a:endParaRPr lang="en-US" sz="1425" dirty="0">
              <a:solidFill>
                <a:srgbClr val="8E909E"/>
              </a:solidFill>
            </a:endParaRPr>
          </a:p>
        </p:txBody>
      </p:sp>
      <p:pic>
        <p:nvPicPr>
          <p:cNvPr id="23" name="Picture 22" descr="086092-retro-green-floral-icon-business-microscope.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66641" y="2986266"/>
            <a:ext cx="853085" cy="639980"/>
          </a:xfrm>
          <a:prstGeom prst="rect">
            <a:avLst/>
          </a:prstGeom>
        </p:spPr>
      </p:pic>
      <p:sp>
        <p:nvSpPr>
          <p:cNvPr id="24" name="Rectangle 23"/>
          <p:cNvSpPr/>
          <p:nvPr/>
        </p:nvSpPr>
        <p:spPr>
          <a:xfrm>
            <a:off x="5245103" y="2682249"/>
            <a:ext cx="1796144" cy="415478"/>
          </a:xfrm>
          <a:prstGeom prst="rect">
            <a:avLst/>
          </a:prstGeom>
        </p:spPr>
        <p:txBody>
          <a:bodyPr wrap="square" lIns="68559" tIns="34280" rIns="68559" bIns="34280">
            <a:spAutoFit/>
          </a:bodyPr>
          <a:lstStyle/>
          <a:p>
            <a:pPr algn="ctr" defTabSz="685514" fontAlgn="auto">
              <a:spcBef>
                <a:spcPts val="0"/>
              </a:spcBef>
              <a:spcAft>
                <a:spcPts val="0"/>
              </a:spcAft>
            </a:pPr>
            <a:r>
              <a:rPr lang="en-US" sz="1125" b="1" dirty="0">
                <a:solidFill>
                  <a:srgbClr val="FFFFFF"/>
                </a:solidFill>
                <a:latin typeface="Arial"/>
                <a:ea typeface=""/>
                <a:cs typeface=""/>
              </a:rPr>
              <a:t>Indications of Compromise</a:t>
            </a:r>
          </a:p>
        </p:txBody>
      </p:sp>
      <p:sp>
        <p:nvSpPr>
          <p:cNvPr id="25" name="Rectangle 24"/>
          <p:cNvSpPr/>
          <p:nvPr/>
        </p:nvSpPr>
        <p:spPr>
          <a:xfrm>
            <a:off x="5306335" y="3506119"/>
            <a:ext cx="1817915" cy="323145"/>
          </a:xfrm>
          <a:prstGeom prst="rect">
            <a:avLst/>
          </a:prstGeom>
        </p:spPr>
        <p:txBody>
          <a:bodyPr wrap="square" lIns="68559" tIns="34280" rIns="68559" bIns="34280">
            <a:spAutoFit/>
          </a:bodyPr>
          <a:lstStyle/>
          <a:p>
            <a:pPr algn="ctr" defTabSz="685514" fontAlgn="auto">
              <a:spcBef>
                <a:spcPts val="0"/>
              </a:spcBef>
              <a:spcAft>
                <a:spcPts val="0"/>
              </a:spcAft>
            </a:pPr>
            <a:r>
              <a:rPr lang="en-US" sz="825" dirty="0">
                <a:solidFill>
                  <a:srgbClr val="FFFFFF"/>
                </a:solidFill>
                <a:latin typeface="Arial"/>
                <a:ea typeface=""/>
                <a:cs typeface=""/>
              </a:rPr>
              <a:t>Warning indicator to more rapidly remediate threats</a:t>
            </a:r>
          </a:p>
        </p:txBody>
      </p:sp>
      <p:sp>
        <p:nvSpPr>
          <p:cNvPr id="26" name="Rectangle 25"/>
          <p:cNvSpPr/>
          <p:nvPr/>
        </p:nvSpPr>
        <p:spPr>
          <a:xfrm>
            <a:off x="1365985" y="2671626"/>
            <a:ext cx="1796144" cy="415478"/>
          </a:xfrm>
          <a:prstGeom prst="rect">
            <a:avLst/>
          </a:prstGeom>
        </p:spPr>
        <p:txBody>
          <a:bodyPr wrap="square" lIns="68559" tIns="34280" rIns="68559" bIns="34280">
            <a:spAutoFit/>
          </a:bodyPr>
          <a:lstStyle/>
          <a:p>
            <a:pPr algn="ctr" defTabSz="685514" fontAlgn="auto">
              <a:spcBef>
                <a:spcPts val="0"/>
              </a:spcBef>
              <a:spcAft>
                <a:spcPts val="0"/>
              </a:spcAft>
            </a:pPr>
            <a:r>
              <a:rPr lang="en-US" sz="1125" b="1" dirty="0">
                <a:solidFill>
                  <a:srgbClr val="FFFFFF"/>
                </a:solidFill>
                <a:latin typeface="Arial"/>
                <a:ea typeface=""/>
                <a:cs typeface=""/>
              </a:rPr>
              <a:t>Advanced Malware Protection</a:t>
            </a:r>
          </a:p>
        </p:txBody>
      </p:sp>
      <p:sp>
        <p:nvSpPr>
          <p:cNvPr id="27" name="Freeform 6"/>
          <p:cNvSpPr>
            <a:spLocks noEditPoints="1"/>
          </p:cNvSpPr>
          <p:nvPr/>
        </p:nvSpPr>
        <p:spPr bwMode="auto">
          <a:xfrm>
            <a:off x="1790882" y="3097745"/>
            <a:ext cx="959922" cy="357009"/>
          </a:xfrm>
          <a:custGeom>
            <a:avLst/>
            <a:gdLst>
              <a:gd name="T0" fmla="*/ 4420 w 5953"/>
              <a:gd name="T1" fmla="*/ 372 h 2214"/>
              <a:gd name="T2" fmla="*/ 3947 w 5953"/>
              <a:gd name="T3" fmla="*/ 585 h 2214"/>
              <a:gd name="T4" fmla="*/ 3540 w 5953"/>
              <a:gd name="T5" fmla="*/ 852 h 2214"/>
              <a:gd name="T6" fmla="*/ 3279 w 5953"/>
              <a:gd name="T7" fmla="*/ 1058 h 2214"/>
              <a:gd name="T8" fmla="*/ 3237 w 5953"/>
              <a:gd name="T9" fmla="*/ 1120 h 2214"/>
              <a:gd name="T10" fmla="*/ 3434 w 5953"/>
              <a:gd name="T11" fmla="*/ 1282 h 2214"/>
              <a:gd name="T12" fmla="*/ 3800 w 5953"/>
              <a:gd name="T13" fmla="*/ 1540 h 2214"/>
              <a:gd name="T14" fmla="*/ 4259 w 5953"/>
              <a:gd name="T15" fmla="*/ 1784 h 2214"/>
              <a:gd name="T16" fmla="*/ 4738 w 5953"/>
              <a:gd name="T17" fmla="*/ 1902 h 2214"/>
              <a:gd name="T18" fmla="*/ 5243 w 5953"/>
              <a:gd name="T19" fmla="*/ 1813 h 2214"/>
              <a:gd name="T20" fmla="*/ 5541 w 5953"/>
              <a:gd name="T21" fmla="*/ 1566 h 2214"/>
              <a:gd name="T22" fmla="*/ 5671 w 5953"/>
              <a:gd name="T23" fmla="*/ 1255 h 2214"/>
              <a:gd name="T24" fmla="*/ 5671 w 5953"/>
              <a:gd name="T25" fmla="*/ 959 h 2214"/>
              <a:gd name="T26" fmla="*/ 5541 w 5953"/>
              <a:gd name="T27" fmla="*/ 650 h 2214"/>
              <a:gd name="T28" fmla="*/ 5243 w 5953"/>
              <a:gd name="T29" fmla="*/ 401 h 2214"/>
              <a:gd name="T30" fmla="*/ 1114 w 5953"/>
              <a:gd name="T31" fmla="*/ 312 h 2214"/>
              <a:gd name="T32" fmla="*/ 646 w 5953"/>
              <a:gd name="T33" fmla="*/ 435 h 2214"/>
              <a:gd name="T34" fmla="*/ 381 w 5953"/>
              <a:gd name="T35" fmla="*/ 699 h 2214"/>
              <a:gd name="T36" fmla="*/ 274 w 5953"/>
              <a:gd name="T37" fmla="*/ 1009 h 2214"/>
              <a:gd name="T38" fmla="*/ 294 w 5953"/>
              <a:gd name="T39" fmla="*/ 1307 h 2214"/>
              <a:gd name="T40" fmla="*/ 450 w 5953"/>
              <a:gd name="T41" fmla="*/ 1613 h 2214"/>
              <a:gd name="T42" fmla="*/ 778 w 5953"/>
              <a:gd name="T43" fmla="*/ 1842 h 2214"/>
              <a:gd name="T44" fmla="*/ 1293 w 5953"/>
              <a:gd name="T45" fmla="*/ 1896 h 2214"/>
              <a:gd name="T46" fmla="*/ 1773 w 5953"/>
              <a:gd name="T47" fmla="*/ 1750 h 2214"/>
              <a:gd name="T48" fmla="*/ 2223 w 5953"/>
              <a:gd name="T49" fmla="*/ 1495 h 2214"/>
              <a:gd name="T50" fmla="*/ 2566 w 5953"/>
              <a:gd name="T51" fmla="*/ 1244 h 2214"/>
              <a:gd name="T52" fmla="*/ 2726 w 5953"/>
              <a:gd name="T53" fmla="*/ 1111 h 2214"/>
              <a:gd name="T54" fmla="*/ 2643 w 5953"/>
              <a:gd name="T55" fmla="*/ 1033 h 2214"/>
              <a:gd name="T56" fmla="*/ 2353 w 5953"/>
              <a:gd name="T57" fmla="*/ 809 h 2214"/>
              <a:gd name="T58" fmla="*/ 1930 w 5953"/>
              <a:gd name="T59" fmla="*/ 544 h 2214"/>
              <a:gd name="T60" fmla="*/ 1452 w 5953"/>
              <a:gd name="T61" fmla="*/ 349 h 2214"/>
              <a:gd name="T62" fmla="*/ 4940 w 5953"/>
              <a:gd name="T63" fmla="*/ 5 h 2214"/>
              <a:gd name="T64" fmla="*/ 5472 w 5953"/>
              <a:gd name="T65" fmla="*/ 188 h 2214"/>
              <a:gd name="T66" fmla="*/ 5839 w 5953"/>
              <a:gd name="T67" fmla="*/ 616 h 2214"/>
              <a:gd name="T68" fmla="*/ 5951 w 5953"/>
              <a:gd name="T69" fmla="*/ 1179 h 2214"/>
              <a:gd name="T70" fmla="*/ 5776 w 5953"/>
              <a:gd name="T71" fmla="*/ 1712 h 2214"/>
              <a:gd name="T72" fmla="*/ 5398 w 5953"/>
              <a:gd name="T73" fmla="*/ 2071 h 2214"/>
              <a:gd name="T74" fmla="*/ 4833 w 5953"/>
              <a:gd name="T75" fmla="*/ 2214 h 2214"/>
              <a:gd name="T76" fmla="*/ 4113 w 5953"/>
              <a:gd name="T77" fmla="*/ 2061 h 2214"/>
              <a:gd name="T78" fmla="*/ 3308 w 5953"/>
              <a:gd name="T79" fmla="*/ 1600 h 2214"/>
              <a:gd name="T80" fmla="*/ 2645 w 5953"/>
              <a:gd name="T81" fmla="*/ 1600 h 2214"/>
              <a:gd name="T82" fmla="*/ 1840 w 5953"/>
              <a:gd name="T83" fmla="*/ 2061 h 2214"/>
              <a:gd name="T84" fmla="*/ 1119 w 5953"/>
              <a:gd name="T85" fmla="*/ 2214 h 2214"/>
              <a:gd name="T86" fmla="*/ 554 w 5953"/>
              <a:gd name="T87" fmla="*/ 2071 h 2214"/>
              <a:gd name="T88" fmla="*/ 177 w 5953"/>
              <a:gd name="T89" fmla="*/ 1712 h 2214"/>
              <a:gd name="T90" fmla="*/ 2 w 5953"/>
              <a:gd name="T91" fmla="*/ 1179 h 2214"/>
              <a:gd name="T92" fmla="*/ 114 w 5953"/>
              <a:gd name="T93" fmla="*/ 616 h 2214"/>
              <a:gd name="T94" fmla="*/ 480 w 5953"/>
              <a:gd name="T95" fmla="*/ 188 h 2214"/>
              <a:gd name="T96" fmla="*/ 1013 w 5953"/>
              <a:gd name="T97" fmla="*/ 5 h 2214"/>
              <a:gd name="T98" fmla="*/ 1708 w 5953"/>
              <a:gd name="T99" fmla="*/ 105 h 2214"/>
              <a:gd name="T100" fmla="*/ 2513 w 5953"/>
              <a:gd name="T101" fmla="*/ 518 h 2214"/>
              <a:gd name="T102" fmla="*/ 3181 w 5953"/>
              <a:gd name="T103" fmla="*/ 715 h 2214"/>
              <a:gd name="T104" fmla="*/ 3985 w 5953"/>
              <a:gd name="T105" fmla="*/ 208 h 2214"/>
              <a:gd name="T106" fmla="*/ 4727 w 5953"/>
              <a:gd name="T107" fmla="*/ 4 h 2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53" h="2214">
                <a:moveTo>
                  <a:pt x="4839" y="312"/>
                </a:moveTo>
                <a:lnTo>
                  <a:pt x="4738" y="312"/>
                </a:lnTo>
                <a:lnTo>
                  <a:pt x="4660" y="318"/>
                </a:lnTo>
                <a:lnTo>
                  <a:pt x="4580" y="330"/>
                </a:lnTo>
                <a:lnTo>
                  <a:pt x="4501" y="349"/>
                </a:lnTo>
                <a:lnTo>
                  <a:pt x="4420" y="372"/>
                </a:lnTo>
                <a:lnTo>
                  <a:pt x="4340" y="399"/>
                </a:lnTo>
                <a:lnTo>
                  <a:pt x="4259" y="430"/>
                </a:lnTo>
                <a:lnTo>
                  <a:pt x="4180" y="464"/>
                </a:lnTo>
                <a:lnTo>
                  <a:pt x="4100" y="502"/>
                </a:lnTo>
                <a:lnTo>
                  <a:pt x="4023" y="544"/>
                </a:lnTo>
                <a:lnTo>
                  <a:pt x="3947" y="585"/>
                </a:lnTo>
                <a:lnTo>
                  <a:pt x="3873" y="628"/>
                </a:lnTo>
                <a:lnTo>
                  <a:pt x="3800" y="674"/>
                </a:lnTo>
                <a:lnTo>
                  <a:pt x="3730" y="719"/>
                </a:lnTo>
                <a:lnTo>
                  <a:pt x="3663" y="764"/>
                </a:lnTo>
                <a:lnTo>
                  <a:pt x="3600" y="809"/>
                </a:lnTo>
                <a:lnTo>
                  <a:pt x="3540" y="852"/>
                </a:lnTo>
                <a:lnTo>
                  <a:pt x="3485" y="894"/>
                </a:lnTo>
                <a:lnTo>
                  <a:pt x="3434" y="932"/>
                </a:lnTo>
                <a:lnTo>
                  <a:pt x="3387" y="970"/>
                </a:lnTo>
                <a:lnTo>
                  <a:pt x="3346" y="1002"/>
                </a:lnTo>
                <a:lnTo>
                  <a:pt x="3309" y="1033"/>
                </a:lnTo>
                <a:lnTo>
                  <a:pt x="3279" y="1058"/>
                </a:lnTo>
                <a:lnTo>
                  <a:pt x="3255" y="1078"/>
                </a:lnTo>
                <a:lnTo>
                  <a:pt x="3237" y="1094"/>
                </a:lnTo>
                <a:lnTo>
                  <a:pt x="3226" y="1103"/>
                </a:lnTo>
                <a:lnTo>
                  <a:pt x="3223" y="1107"/>
                </a:lnTo>
                <a:lnTo>
                  <a:pt x="3226" y="1111"/>
                </a:lnTo>
                <a:lnTo>
                  <a:pt x="3237" y="1120"/>
                </a:lnTo>
                <a:lnTo>
                  <a:pt x="3255" y="1136"/>
                </a:lnTo>
                <a:lnTo>
                  <a:pt x="3279" y="1156"/>
                </a:lnTo>
                <a:lnTo>
                  <a:pt x="3309" y="1181"/>
                </a:lnTo>
                <a:lnTo>
                  <a:pt x="3346" y="1212"/>
                </a:lnTo>
                <a:lnTo>
                  <a:pt x="3387" y="1244"/>
                </a:lnTo>
                <a:lnTo>
                  <a:pt x="3434" y="1282"/>
                </a:lnTo>
                <a:lnTo>
                  <a:pt x="3485" y="1322"/>
                </a:lnTo>
                <a:lnTo>
                  <a:pt x="3540" y="1363"/>
                </a:lnTo>
                <a:lnTo>
                  <a:pt x="3600" y="1407"/>
                </a:lnTo>
                <a:lnTo>
                  <a:pt x="3663" y="1450"/>
                </a:lnTo>
                <a:lnTo>
                  <a:pt x="3730" y="1495"/>
                </a:lnTo>
                <a:lnTo>
                  <a:pt x="3800" y="1540"/>
                </a:lnTo>
                <a:lnTo>
                  <a:pt x="3873" y="1586"/>
                </a:lnTo>
                <a:lnTo>
                  <a:pt x="3947" y="1629"/>
                </a:lnTo>
                <a:lnTo>
                  <a:pt x="4023" y="1670"/>
                </a:lnTo>
                <a:lnTo>
                  <a:pt x="4100" y="1712"/>
                </a:lnTo>
                <a:lnTo>
                  <a:pt x="4180" y="1750"/>
                </a:lnTo>
                <a:lnTo>
                  <a:pt x="4259" y="1784"/>
                </a:lnTo>
                <a:lnTo>
                  <a:pt x="4340" y="1817"/>
                </a:lnTo>
                <a:lnTo>
                  <a:pt x="4420" y="1844"/>
                </a:lnTo>
                <a:lnTo>
                  <a:pt x="4501" y="1865"/>
                </a:lnTo>
                <a:lnTo>
                  <a:pt x="4580" y="1884"/>
                </a:lnTo>
                <a:lnTo>
                  <a:pt x="4660" y="1896"/>
                </a:lnTo>
                <a:lnTo>
                  <a:pt x="4738" y="1902"/>
                </a:lnTo>
                <a:lnTo>
                  <a:pt x="4839" y="1902"/>
                </a:lnTo>
                <a:lnTo>
                  <a:pt x="4933" y="1896"/>
                </a:lnTo>
                <a:lnTo>
                  <a:pt x="5019" y="1884"/>
                </a:lnTo>
                <a:lnTo>
                  <a:pt x="5100" y="1865"/>
                </a:lnTo>
                <a:lnTo>
                  <a:pt x="5174" y="1842"/>
                </a:lnTo>
                <a:lnTo>
                  <a:pt x="5243" y="1813"/>
                </a:lnTo>
                <a:lnTo>
                  <a:pt x="5306" y="1781"/>
                </a:lnTo>
                <a:lnTo>
                  <a:pt x="5364" y="1743"/>
                </a:lnTo>
                <a:lnTo>
                  <a:pt x="5416" y="1703"/>
                </a:lnTo>
                <a:lnTo>
                  <a:pt x="5462" y="1660"/>
                </a:lnTo>
                <a:lnTo>
                  <a:pt x="5503" y="1613"/>
                </a:lnTo>
                <a:lnTo>
                  <a:pt x="5541" y="1566"/>
                </a:lnTo>
                <a:lnTo>
                  <a:pt x="5572" y="1515"/>
                </a:lnTo>
                <a:lnTo>
                  <a:pt x="5601" y="1465"/>
                </a:lnTo>
                <a:lnTo>
                  <a:pt x="5624" y="1412"/>
                </a:lnTo>
                <a:lnTo>
                  <a:pt x="5642" y="1360"/>
                </a:lnTo>
                <a:lnTo>
                  <a:pt x="5658" y="1307"/>
                </a:lnTo>
                <a:lnTo>
                  <a:pt x="5671" y="1255"/>
                </a:lnTo>
                <a:lnTo>
                  <a:pt x="5678" y="1205"/>
                </a:lnTo>
                <a:lnTo>
                  <a:pt x="5684" y="1154"/>
                </a:lnTo>
                <a:lnTo>
                  <a:pt x="5685" y="1107"/>
                </a:lnTo>
                <a:lnTo>
                  <a:pt x="5684" y="1060"/>
                </a:lnTo>
                <a:lnTo>
                  <a:pt x="5678" y="1009"/>
                </a:lnTo>
                <a:lnTo>
                  <a:pt x="5671" y="959"/>
                </a:lnTo>
                <a:lnTo>
                  <a:pt x="5658" y="908"/>
                </a:lnTo>
                <a:lnTo>
                  <a:pt x="5642" y="856"/>
                </a:lnTo>
                <a:lnTo>
                  <a:pt x="5624" y="804"/>
                </a:lnTo>
                <a:lnTo>
                  <a:pt x="5601" y="751"/>
                </a:lnTo>
                <a:lnTo>
                  <a:pt x="5572" y="699"/>
                </a:lnTo>
                <a:lnTo>
                  <a:pt x="5541" y="650"/>
                </a:lnTo>
                <a:lnTo>
                  <a:pt x="5503" y="601"/>
                </a:lnTo>
                <a:lnTo>
                  <a:pt x="5462" y="554"/>
                </a:lnTo>
                <a:lnTo>
                  <a:pt x="5416" y="511"/>
                </a:lnTo>
                <a:lnTo>
                  <a:pt x="5364" y="471"/>
                </a:lnTo>
                <a:lnTo>
                  <a:pt x="5306" y="435"/>
                </a:lnTo>
                <a:lnTo>
                  <a:pt x="5243" y="401"/>
                </a:lnTo>
                <a:lnTo>
                  <a:pt x="5174" y="374"/>
                </a:lnTo>
                <a:lnTo>
                  <a:pt x="5100" y="349"/>
                </a:lnTo>
                <a:lnTo>
                  <a:pt x="5019" y="330"/>
                </a:lnTo>
                <a:lnTo>
                  <a:pt x="4933" y="318"/>
                </a:lnTo>
                <a:lnTo>
                  <a:pt x="4839" y="312"/>
                </a:lnTo>
                <a:close/>
                <a:moveTo>
                  <a:pt x="1114" y="312"/>
                </a:moveTo>
                <a:lnTo>
                  <a:pt x="1020" y="318"/>
                </a:lnTo>
                <a:lnTo>
                  <a:pt x="933" y="330"/>
                </a:lnTo>
                <a:lnTo>
                  <a:pt x="852" y="349"/>
                </a:lnTo>
                <a:lnTo>
                  <a:pt x="778" y="374"/>
                </a:lnTo>
                <a:lnTo>
                  <a:pt x="710" y="401"/>
                </a:lnTo>
                <a:lnTo>
                  <a:pt x="646" y="435"/>
                </a:lnTo>
                <a:lnTo>
                  <a:pt x="589" y="471"/>
                </a:lnTo>
                <a:lnTo>
                  <a:pt x="536" y="511"/>
                </a:lnTo>
                <a:lnTo>
                  <a:pt x="491" y="554"/>
                </a:lnTo>
                <a:lnTo>
                  <a:pt x="450" y="601"/>
                </a:lnTo>
                <a:lnTo>
                  <a:pt x="412" y="650"/>
                </a:lnTo>
                <a:lnTo>
                  <a:pt x="381" y="699"/>
                </a:lnTo>
                <a:lnTo>
                  <a:pt x="352" y="751"/>
                </a:lnTo>
                <a:lnTo>
                  <a:pt x="329" y="804"/>
                </a:lnTo>
                <a:lnTo>
                  <a:pt x="311" y="856"/>
                </a:lnTo>
                <a:lnTo>
                  <a:pt x="294" y="908"/>
                </a:lnTo>
                <a:lnTo>
                  <a:pt x="282" y="959"/>
                </a:lnTo>
                <a:lnTo>
                  <a:pt x="274" y="1009"/>
                </a:lnTo>
                <a:lnTo>
                  <a:pt x="269" y="1060"/>
                </a:lnTo>
                <a:lnTo>
                  <a:pt x="267" y="1107"/>
                </a:lnTo>
                <a:lnTo>
                  <a:pt x="269" y="1154"/>
                </a:lnTo>
                <a:lnTo>
                  <a:pt x="274" y="1205"/>
                </a:lnTo>
                <a:lnTo>
                  <a:pt x="282" y="1255"/>
                </a:lnTo>
                <a:lnTo>
                  <a:pt x="294" y="1307"/>
                </a:lnTo>
                <a:lnTo>
                  <a:pt x="311" y="1360"/>
                </a:lnTo>
                <a:lnTo>
                  <a:pt x="329" y="1412"/>
                </a:lnTo>
                <a:lnTo>
                  <a:pt x="352" y="1465"/>
                </a:lnTo>
                <a:lnTo>
                  <a:pt x="381" y="1515"/>
                </a:lnTo>
                <a:lnTo>
                  <a:pt x="412" y="1566"/>
                </a:lnTo>
                <a:lnTo>
                  <a:pt x="450" y="1613"/>
                </a:lnTo>
                <a:lnTo>
                  <a:pt x="491" y="1660"/>
                </a:lnTo>
                <a:lnTo>
                  <a:pt x="536" y="1703"/>
                </a:lnTo>
                <a:lnTo>
                  <a:pt x="589" y="1743"/>
                </a:lnTo>
                <a:lnTo>
                  <a:pt x="646" y="1781"/>
                </a:lnTo>
                <a:lnTo>
                  <a:pt x="710" y="1813"/>
                </a:lnTo>
                <a:lnTo>
                  <a:pt x="778" y="1842"/>
                </a:lnTo>
                <a:lnTo>
                  <a:pt x="852" y="1865"/>
                </a:lnTo>
                <a:lnTo>
                  <a:pt x="933" y="1884"/>
                </a:lnTo>
                <a:lnTo>
                  <a:pt x="1020" y="1896"/>
                </a:lnTo>
                <a:lnTo>
                  <a:pt x="1114" y="1902"/>
                </a:lnTo>
                <a:lnTo>
                  <a:pt x="1215" y="1902"/>
                </a:lnTo>
                <a:lnTo>
                  <a:pt x="1293" y="1896"/>
                </a:lnTo>
                <a:lnTo>
                  <a:pt x="1372" y="1884"/>
                </a:lnTo>
                <a:lnTo>
                  <a:pt x="1452" y="1865"/>
                </a:lnTo>
                <a:lnTo>
                  <a:pt x="1533" y="1844"/>
                </a:lnTo>
                <a:lnTo>
                  <a:pt x="1612" y="1817"/>
                </a:lnTo>
                <a:lnTo>
                  <a:pt x="1694" y="1784"/>
                </a:lnTo>
                <a:lnTo>
                  <a:pt x="1773" y="1750"/>
                </a:lnTo>
                <a:lnTo>
                  <a:pt x="1852" y="1712"/>
                </a:lnTo>
                <a:lnTo>
                  <a:pt x="1930" y="1670"/>
                </a:lnTo>
                <a:lnTo>
                  <a:pt x="2006" y="1629"/>
                </a:lnTo>
                <a:lnTo>
                  <a:pt x="2080" y="1586"/>
                </a:lnTo>
                <a:lnTo>
                  <a:pt x="2152" y="1540"/>
                </a:lnTo>
                <a:lnTo>
                  <a:pt x="2223" y="1495"/>
                </a:lnTo>
                <a:lnTo>
                  <a:pt x="2289" y="1450"/>
                </a:lnTo>
                <a:lnTo>
                  <a:pt x="2353" y="1407"/>
                </a:lnTo>
                <a:lnTo>
                  <a:pt x="2412" y="1363"/>
                </a:lnTo>
                <a:lnTo>
                  <a:pt x="2468" y="1322"/>
                </a:lnTo>
                <a:lnTo>
                  <a:pt x="2519" y="1282"/>
                </a:lnTo>
                <a:lnTo>
                  <a:pt x="2566" y="1244"/>
                </a:lnTo>
                <a:lnTo>
                  <a:pt x="2607" y="1212"/>
                </a:lnTo>
                <a:lnTo>
                  <a:pt x="2643" y="1181"/>
                </a:lnTo>
                <a:lnTo>
                  <a:pt x="2674" y="1156"/>
                </a:lnTo>
                <a:lnTo>
                  <a:pt x="2697" y="1136"/>
                </a:lnTo>
                <a:lnTo>
                  <a:pt x="2715" y="1120"/>
                </a:lnTo>
                <a:lnTo>
                  <a:pt x="2726" y="1111"/>
                </a:lnTo>
                <a:lnTo>
                  <a:pt x="2730" y="1107"/>
                </a:lnTo>
                <a:lnTo>
                  <a:pt x="2726" y="1103"/>
                </a:lnTo>
                <a:lnTo>
                  <a:pt x="2715" y="1094"/>
                </a:lnTo>
                <a:lnTo>
                  <a:pt x="2697" y="1078"/>
                </a:lnTo>
                <a:lnTo>
                  <a:pt x="2674" y="1058"/>
                </a:lnTo>
                <a:lnTo>
                  <a:pt x="2643" y="1033"/>
                </a:lnTo>
                <a:lnTo>
                  <a:pt x="2607" y="1002"/>
                </a:lnTo>
                <a:lnTo>
                  <a:pt x="2566" y="970"/>
                </a:lnTo>
                <a:lnTo>
                  <a:pt x="2519" y="932"/>
                </a:lnTo>
                <a:lnTo>
                  <a:pt x="2468" y="894"/>
                </a:lnTo>
                <a:lnTo>
                  <a:pt x="2412" y="852"/>
                </a:lnTo>
                <a:lnTo>
                  <a:pt x="2353" y="809"/>
                </a:lnTo>
                <a:lnTo>
                  <a:pt x="2289" y="764"/>
                </a:lnTo>
                <a:lnTo>
                  <a:pt x="2223" y="719"/>
                </a:lnTo>
                <a:lnTo>
                  <a:pt x="2152" y="674"/>
                </a:lnTo>
                <a:lnTo>
                  <a:pt x="2080" y="628"/>
                </a:lnTo>
                <a:lnTo>
                  <a:pt x="2006" y="585"/>
                </a:lnTo>
                <a:lnTo>
                  <a:pt x="1930" y="544"/>
                </a:lnTo>
                <a:lnTo>
                  <a:pt x="1852" y="502"/>
                </a:lnTo>
                <a:lnTo>
                  <a:pt x="1773" y="464"/>
                </a:lnTo>
                <a:lnTo>
                  <a:pt x="1694" y="430"/>
                </a:lnTo>
                <a:lnTo>
                  <a:pt x="1612" y="399"/>
                </a:lnTo>
                <a:lnTo>
                  <a:pt x="1533" y="372"/>
                </a:lnTo>
                <a:lnTo>
                  <a:pt x="1452" y="349"/>
                </a:lnTo>
                <a:lnTo>
                  <a:pt x="1372" y="330"/>
                </a:lnTo>
                <a:lnTo>
                  <a:pt x="1293" y="318"/>
                </a:lnTo>
                <a:lnTo>
                  <a:pt x="1215" y="312"/>
                </a:lnTo>
                <a:lnTo>
                  <a:pt x="1114" y="312"/>
                </a:lnTo>
                <a:close/>
                <a:moveTo>
                  <a:pt x="4833" y="0"/>
                </a:moveTo>
                <a:lnTo>
                  <a:pt x="4940" y="5"/>
                </a:lnTo>
                <a:lnTo>
                  <a:pt x="5046" y="18"/>
                </a:lnTo>
                <a:lnTo>
                  <a:pt x="5151" y="43"/>
                </a:lnTo>
                <a:lnTo>
                  <a:pt x="5236" y="69"/>
                </a:lnTo>
                <a:lnTo>
                  <a:pt x="5319" y="103"/>
                </a:lnTo>
                <a:lnTo>
                  <a:pt x="5398" y="143"/>
                </a:lnTo>
                <a:lnTo>
                  <a:pt x="5472" y="188"/>
                </a:lnTo>
                <a:lnTo>
                  <a:pt x="5545" y="242"/>
                </a:lnTo>
                <a:lnTo>
                  <a:pt x="5611" y="300"/>
                </a:lnTo>
                <a:lnTo>
                  <a:pt x="5678" y="372"/>
                </a:lnTo>
                <a:lnTo>
                  <a:pt x="5740" y="450"/>
                </a:lnTo>
                <a:lnTo>
                  <a:pt x="5794" y="531"/>
                </a:lnTo>
                <a:lnTo>
                  <a:pt x="5839" y="616"/>
                </a:lnTo>
                <a:lnTo>
                  <a:pt x="5879" y="706"/>
                </a:lnTo>
                <a:lnTo>
                  <a:pt x="5909" y="796"/>
                </a:lnTo>
                <a:lnTo>
                  <a:pt x="5931" y="890"/>
                </a:lnTo>
                <a:lnTo>
                  <a:pt x="5945" y="986"/>
                </a:lnTo>
                <a:lnTo>
                  <a:pt x="5953" y="1084"/>
                </a:lnTo>
                <a:lnTo>
                  <a:pt x="5951" y="1179"/>
                </a:lnTo>
                <a:lnTo>
                  <a:pt x="5940" y="1277"/>
                </a:lnTo>
                <a:lnTo>
                  <a:pt x="5922" y="1372"/>
                </a:lnTo>
                <a:lnTo>
                  <a:pt x="5893" y="1466"/>
                </a:lnTo>
                <a:lnTo>
                  <a:pt x="5857" y="1558"/>
                </a:lnTo>
                <a:lnTo>
                  <a:pt x="5819" y="1636"/>
                </a:lnTo>
                <a:lnTo>
                  <a:pt x="5776" y="1712"/>
                </a:lnTo>
                <a:lnTo>
                  <a:pt x="5725" y="1784"/>
                </a:lnTo>
                <a:lnTo>
                  <a:pt x="5671" y="1851"/>
                </a:lnTo>
                <a:lnTo>
                  <a:pt x="5611" y="1914"/>
                </a:lnTo>
                <a:lnTo>
                  <a:pt x="5545" y="1974"/>
                </a:lnTo>
                <a:lnTo>
                  <a:pt x="5472" y="2026"/>
                </a:lnTo>
                <a:lnTo>
                  <a:pt x="5398" y="2071"/>
                </a:lnTo>
                <a:lnTo>
                  <a:pt x="5319" y="2111"/>
                </a:lnTo>
                <a:lnTo>
                  <a:pt x="5236" y="2145"/>
                </a:lnTo>
                <a:lnTo>
                  <a:pt x="5151" y="2172"/>
                </a:lnTo>
                <a:lnTo>
                  <a:pt x="5046" y="2196"/>
                </a:lnTo>
                <a:lnTo>
                  <a:pt x="4940" y="2210"/>
                </a:lnTo>
                <a:lnTo>
                  <a:pt x="4833" y="2214"/>
                </a:lnTo>
                <a:lnTo>
                  <a:pt x="4727" y="2212"/>
                </a:lnTo>
                <a:lnTo>
                  <a:pt x="4606" y="2198"/>
                </a:lnTo>
                <a:lnTo>
                  <a:pt x="4483" y="2176"/>
                </a:lnTo>
                <a:lnTo>
                  <a:pt x="4364" y="2147"/>
                </a:lnTo>
                <a:lnTo>
                  <a:pt x="4245" y="2109"/>
                </a:lnTo>
                <a:lnTo>
                  <a:pt x="4113" y="2061"/>
                </a:lnTo>
                <a:lnTo>
                  <a:pt x="3985" y="2006"/>
                </a:lnTo>
                <a:lnTo>
                  <a:pt x="3856" y="1945"/>
                </a:lnTo>
                <a:lnTo>
                  <a:pt x="3714" y="1869"/>
                </a:lnTo>
                <a:lnTo>
                  <a:pt x="3575" y="1786"/>
                </a:lnTo>
                <a:lnTo>
                  <a:pt x="3439" y="1696"/>
                </a:lnTo>
                <a:lnTo>
                  <a:pt x="3308" y="1600"/>
                </a:lnTo>
                <a:lnTo>
                  <a:pt x="3181" y="1499"/>
                </a:lnTo>
                <a:lnTo>
                  <a:pt x="3076" y="1409"/>
                </a:lnTo>
                <a:lnTo>
                  <a:pt x="2975" y="1315"/>
                </a:lnTo>
                <a:lnTo>
                  <a:pt x="2876" y="1409"/>
                </a:lnTo>
                <a:lnTo>
                  <a:pt x="2771" y="1499"/>
                </a:lnTo>
                <a:lnTo>
                  <a:pt x="2645" y="1600"/>
                </a:lnTo>
                <a:lnTo>
                  <a:pt x="2513" y="1696"/>
                </a:lnTo>
                <a:lnTo>
                  <a:pt x="2378" y="1786"/>
                </a:lnTo>
                <a:lnTo>
                  <a:pt x="2239" y="1869"/>
                </a:lnTo>
                <a:lnTo>
                  <a:pt x="2096" y="1945"/>
                </a:lnTo>
                <a:lnTo>
                  <a:pt x="1968" y="2006"/>
                </a:lnTo>
                <a:lnTo>
                  <a:pt x="1840" y="2061"/>
                </a:lnTo>
                <a:lnTo>
                  <a:pt x="1708" y="2109"/>
                </a:lnTo>
                <a:lnTo>
                  <a:pt x="1589" y="2147"/>
                </a:lnTo>
                <a:lnTo>
                  <a:pt x="1470" y="2176"/>
                </a:lnTo>
                <a:lnTo>
                  <a:pt x="1347" y="2198"/>
                </a:lnTo>
                <a:lnTo>
                  <a:pt x="1226" y="2212"/>
                </a:lnTo>
                <a:lnTo>
                  <a:pt x="1119" y="2214"/>
                </a:lnTo>
                <a:lnTo>
                  <a:pt x="1013" y="2210"/>
                </a:lnTo>
                <a:lnTo>
                  <a:pt x="906" y="2196"/>
                </a:lnTo>
                <a:lnTo>
                  <a:pt x="802" y="2172"/>
                </a:lnTo>
                <a:lnTo>
                  <a:pt x="717" y="2145"/>
                </a:lnTo>
                <a:lnTo>
                  <a:pt x="634" y="2111"/>
                </a:lnTo>
                <a:lnTo>
                  <a:pt x="554" y="2071"/>
                </a:lnTo>
                <a:lnTo>
                  <a:pt x="480" y="2026"/>
                </a:lnTo>
                <a:lnTo>
                  <a:pt x="408" y="1974"/>
                </a:lnTo>
                <a:lnTo>
                  <a:pt x="341" y="1914"/>
                </a:lnTo>
                <a:lnTo>
                  <a:pt x="282" y="1851"/>
                </a:lnTo>
                <a:lnTo>
                  <a:pt x="227" y="1784"/>
                </a:lnTo>
                <a:lnTo>
                  <a:pt x="177" y="1712"/>
                </a:lnTo>
                <a:lnTo>
                  <a:pt x="134" y="1636"/>
                </a:lnTo>
                <a:lnTo>
                  <a:pt x="96" y="1558"/>
                </a:lnTo>
                <a:lnTo>
                  <a:pt x="60" y="1466"/>
                </a:lnTo>
                <a:lnTo>
                  <a:pt x="31" y="1372"/>
                </a:lnTo>
                <a:lnTo>
                  <a:pt x="13" y="1277"/>
                </a:lnTo>
                <a:lnTo>
                  <a:pt x="2" y="1179"/>
                </a:lnTo>
                <a:lnTo>
                  <a:pt x="0" y="1084"/>
                </a:lnTo>
                <a:lnTo>
                  <a:pt x="7" y="986"/>
                </a:lnTo>
                <a:lnTo>
                  <a:pt x="22" y="890"/>
                </a:lnTo>
                <a:lnTo>
                  <a:pt x="43" y="796"/>
                </a:lnTo>
                <a:lnTo>
                  <a:pt x="74" y="706"/>
                </a:lnTo>
                <a:lnTo>
                  <a:pt x="114" y="616"/>
                </a:lnTo>
                <a:lnTo>
                  <a:pt x="159" y="531"/>
                </a:lnTo>
                <a:lnTo>
                  <a:pt x="213" y="450"/>
                </a:lnTo>
                <a:lnTo>
                  <a:pt x="273" y="372"/>
                </a:lnTo>
                <a:lnTo>
                  <a:pt x="341" y="300"/>
                </a:lnTo>
                <a:lnTo>
                  <a:pt x="408" y="242"/>
                </a:lnTo>
                <a:lnTo>
                  <a:pt x="480" y="188"/>
                </a:lnTo>
                <a:lnTo>
                  <a:pt x="554" y="143"/>
                </a:lnTo>
                <a:lnTo>
                  <a:pt x="634" y="103"/>
                </a:lnTo>
                <a:lnTo>
                  <a:pt x="717" y="69"/>
                </a:lnTo>
                <a:lnTo>
                  <a:pt x="802" y="43"/>
                </a:lnTo>
                <a:lnTo>
                  <a:pt x="906" y="18"/>
                </a:lnTo>
                <a:lnTo>
                  <a:pt x="1013" y="5"/>
                </a:lnTo>
                <a:lnTo>
                  <a:pt x="1119" y="0"/>
                </a:lnTo>
                <a:lnTo>
                  <a:pt x="1226" y="4"/>
                </a:lnTo>
                <a:lnTo>
                  <a:pt x="1347" y="16"/>
                </a:lnTo>
                <a:lnTo>
                  <a:pt x="1470" y="38"/>
                </a:lnTo>
                <a:lnTo>
                  <a:pt x="1589" y="69"/>
                </a:lnTo>
                <a:lnTo>
                  <a:pt x="1708" y="105"/>
                </a:lnTo>
                <a:lnTo>
                  <a:pt x="1840" y="153"/>
                </a:lnTo>
                <a:lnTo>
                  <a:pt x="1968" y="208"/>
                </a:lnTo>
                <a:lnTo>
                  <a:pt x="2096" y="269"/>
                </a:lnTo>
                <a:lnTo>
                  <a:pt x="2239" y="345"/>
                </a:lnTo>
                <a:lnTo>
                  <a:pt x="2378" y="428"/>
                </a:lnTo>
                <a:lnTo>
                  <a:pt x="2513" y="518"/>
                </a:lnTo>
                <a:lnTo>
                  <a:pt x="2645" y="614"/>
                </a:lnTo>
                <a:lnTo>
                  <a:pt x="2771" y="715"/>
                </a:lnTo>
                <a:lnTo>
                  <a:pt x="2876" y="805"/>
                </a:lnTo>
                <a:lnTo>
                  <a:pt x="2975" y="899"/>
                </a:lnTo>
                <a:lnTo>
                  <a:pt x="3076" y="805"/>
                </a:lnTo>
                <a:lnTo>
                  <a:pt x="3181" y="715"/>
                </a:lnTo>
                <a:lnTo>
                  <a:pt x="3308" y="614"/>
                </a:lnTo>
                <a:lnTo>
                  <a:pt x="3439" y="518"/>
                </a:lnTo>
                <a:lnTo>
                  <a:pt x="3575" y="428"/>
                </a:lnTo>
                <a:lnTo>
                  <a:pt x="3714" y="345"/>
                </a:lnTo>
                <a:lnTo>
                  <a:pt x="3856" y="269"/>
                </a:lnTo>
                <a:lnTo>
                  <a:pt x="3985" y="208"/>
                </a:lnTo>
                <a:lnTo>
                  <a:pt x="4113" y="153"/>
                </a:lnTo>
                <a:lnTo>
                  <a:pt x="4245" y="105"/>
                </a:lnTo>
                <a:lnTo>
                  <a:pt x="4364" y="69"/>
                </a:lnTo>
                <a:lnTo>
                  <a:pt x="4483" y="38"/>
                </a:lnTo>
                <a:lnTo>
                  <a:pt x="4606" y="16"/>
                </a:lnTo>
                <a:lnTo>
                  <a:pt x="4727" y="4"/>
                </a:lnTo>
                <a:lnTo>
                  <a:pt x="4833" y="0"/>
                </a:lnTo>
                <a:close/>
              </a:path>
            </a:pathLst>
          </a:custGeom>
          <a:gradFill flip="none" rotWithShape="1">
            <a:gsLst>
              <a:gs pos="0">
                <a:srgbClr val="13134A"/>
              </a:gs>
              <a:gs pos="50000">
                <a:srgbClr val="21206E"/>
              </a:gs>
              <a:gs pos="100000">
                <a:srgbClr val="292884"/>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76" tIns="45688" rIns="91376" bIns="45688" rtlCol="0" anchor="ctr"/>
          <a:lstStyle/>
          <a:p>
            <a:pPr algn="ctr" defTabSz="685628" fontAlgn="auto">
              <a:spcBef>
                <a:spcPts val="0"/>
              </a:spcBef>
              <a:spcAft>
                <a:spcPts val="0"/>
              </a:spcAft>
            </a:pPr>
            <a:endParaRPr lang="en-US" sz="1275">
              <a:solidFill>
                <a:srgbClr val="8E909E"/>
              </a:solidFill>
            </a:endParaRPr>
          </a:p>
        </p:txBody>
      </p:sp>
      <p:sp>
        <p:nvSpPr>
          <p:cNvPr id="28" name="Rectangle 27"/>
          <p:cNvSpPr/>
          <p:nvPr/>
        </p:nvSpPr>
        <p:spPr>
          <a:xfrm>
            <a:off x="1350739" y="3528140"/>
            <a:ext cx="1812471" cy="196187"/>
          </a:xfrm>
          <a:prstGeom prst="rect">
            <a:avLst/>
          </a:prstGeom>
        </p:spPr>
        <p:txBody>
          <a:bodyPr wrap="square" lIns="68559" tIns="34280" rIns="68559" bIns="34280">
            <a:spAutoFit/>
          </a:bodyPr>
          <a:lstStyle/>
          <a:p>
            <a:pPr algn="ctr" defTabSz="685514" fontAlgn="auto">
              <a:spcBef>
                <a:spcPts val="0"/>
              </a:spcBef>
              <a:spcAft>
                <a:spcPts val="0"/>
              </a:spcAft>
            </a:pPr>
            <a:r>
              <a:rPr lang="en-US" sz="825" dirty="0">
                <a:solidFill>
                  <a:srgbClr val="FFFFFF"/>
                </a:solidFill>
                <a:latin typeface="Arial"/>
                <a:ea typeface=""/>
                <a:cs typeface=""/>
              </a:rPr>
              <a:t>Analyses files to block malware</a:t>
            </a:r>
          </a:p>
        </p:txBody>
      </p:sp>
    </p:spTree>
    <p:extLst>
      <p:ext uri="{BB962C8B-B14F-4D97-AF65-F5344CB8AC3E}">
        <p14:creationId xmlns:p14="http://schemas.microsoft.com/office/powerpoint/2010/main" val="475425610"/>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01600"/>
            <a:ext cx="9144000" cy="4926794"/>
          </a:xfrm>
          <a:prstGeom prst="rect">
            <a:avLst/>
          </a:prstGeom>
        </p:spPr>
      </p:pic>
    </p:spTree>
    <p:extLst>
      <p:ext uri="{BB962C8B-B14F-4D97-AF65-F5344CB8AC3E}">
        <p14:creationId xmlns:p14="http://schemas.microsoft.com/office/powerpoint/2010/main" val="40347198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183002677"/>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26" y="155087"/>
            <a:ext cx="7272861" cy="449996"/>
          </a:xfrm>
        </p:spPr>
        <p:txBody>
          <a:bodyPr/>
          <a:lstStyle/>
          <a:p>
            <a:r>
              <a:rPr lang="en-US" dirty="0" smtClean="0"/>
              <a:t>Digital Disruption &amp; Transformation is…</a:t>
            </a:r>
            <a:endParaRPr lang="en-GB" dirty="0"/>
          </a:p>
        </p:txBody>
      </p:sp>
      <p:grpSp>
        <p:nvGrpSpPr>
          <p:cNvPr id="5" name="Group 4"/>
          <p:cNvGrpSpPr/>
          <p:nvPr/>
        </p:nvGrpSpPr>
        <p:grpSpPr>
          <a:xfrm>
            <a:off x="215641" y="2287737"/>
            <a:ext cx="8751058" cy="1940562"/>
            <a:chOff x="267788" y="950550"/>
            <a:chExt cx="8751058" cy="1940562"/>
          </a:xfrm>
        </p:grpSpPr>
        <p:grpSp>
          <p:nvGrpSpPr>
            <p:cNvPr id="6" name="Group 5"/>
            <p:cNvGrpSpPr>
              <a:grpSpLocks noChangeAspect="1"/>
            </p:cNvGrpSpPr>
            <p:nvPr/>
          </p:nvGrpSpPr>
          <p:grpSpPr>
            <a:xfrm>
              <a:off x="3021993" y="962107"/>
              <a:ext cx="2651249" cy="1916716"/>
              <a:chOff x="3021994" y="2913583"/>
              <a:chExt cx="2651249" cy="1916716"/>
            </a:xfrm>
          </p:grpSpPr>
          <p:grpSp>
            <p:nvGrpSpPr>
              <p:cNvPr id="7" name="Group 6"/>
              <p:cNvGrpSpPr/>
              <p:nvPr/>
            </p:nvGrpSpPr>
            <p:grpSpPr>
              <a:xfrm>
                <a:off x="3021994" y="2913583"/>
                <a:ext cx="2651249" cy="1916716"/>
                <a:chOff x="2824102" y="2790754"/>
                <a:chExt cx="2651249" cy="1916716"/>
              </a:xfrm>
            </p:grpSpPr>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4103" y="2790754"/>
                  <a:ext cx="2651248" cy="1594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TextBox 9"/>
                <p:cNvSpPr txBox="1"/>
                <p:nvPr/>
              </p:nvSpPr>
              <p:spPr>
                <a:xfrm>
                  <a:off x="2824102" y="4368916"/>
                  <a:ext cx="2651248" cy="338554"/>
                </a:xfrm>
                <a:prstGeom prst="rect">
                  <a:avLst/>
                </a:prstGeom>
                <a:noFill/>
              </p:spPr>
              <p:txBody>
                <a:bodyPr wrap="square" rtlCol="0" anchor="ctr">
                  <a:spAutoFit/>
                </a:bodyPr>
                <a:lstStyle/>
                <a:p>
                  <a:pPr algn="ctr"/>
                  <a:r>
                    <a:rPr lang="en-US" sz="1600" dirty="0" smtClean="0"/>
                    <a:t>Business Operations</a:t>
                  </a:r>
                  <a:endParaRPr lang="en-US" sz="1600" dirty="0"/>
                </a:p>
              </p:txBody>
            </p:sp>
          </p:grpSp>
          <p:sp>
            <p:nvSpPr>
              <p:cNvPr id="8" name="Rectangle 7"/>
              <p:cNvSpPr/>
              <p:nvPr/>
            </p:nvSpPr>
            <p:spPr>
              <a:xfrm>
                <a:off x="3021994" y="2913583"/>
                <a:ext cx="2651248" cy="1916716"/>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11" name="Group 10"/>
            <p:cNvGrpSpPr>
              <a:grpSpLocks noChangeAspect="1"/>
            </p:cNvGrpSpPr>
            <p:nvPr/>
          </p:nvGrpSpPr>
          <p:grpSpPr>
            <a:xfrm>
              <a:off x="267788" y="950550"/>
              <a:ext cx="2408982" cy="1940562"/>
              <a:chOff x="370746" y="741124"/>
              <a:chExt cx="2651249" cy="2135721"/>
            </a:xfrm>
          </p:grpSpPr>
          <p:grpSp>
            <p:nvGrpSpPr>
              <p:cNvPr id="13" name="Group 12"/>
              <p:cNvGrpSpPr/>
              <p:nvPr/>
            </p:nvGrpSpPr>
            <p:grpSpPr>
              <a:xfrm>
                <a:off x="370747" y="741124"/>
                <a:ext cx="2651248" cy="2132381"/>
                <a:chOff x="616407" y="1174488"/>
                <a:chExt cx="2651248" cy="2132381"/>
              </a:xfrm>
            </p:grpSpPr>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408" y="1174488"/>
                  <a:ext cx="2651247" cy="175977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TextBox 15"/>
                <p:cNvSpPr txBox="1"/>
                <p:nvPr/>
              </p:nvSpPr>
              <p:spPr>
                <a:xfrm>
                  <a:off x="616407" y="2934267"/>
                  <a:ext cx="2651247" cy="372602"/>
                </a:xfrm>
                <a:prstGeom prst="rect">
                  <a:avLst/>
                </a:prstGeom>
                <a:noFill/>
              </p:spPr>
              <p:txBody>
                <a:bodyPr wrap="square" rtlCol="0">
                  <a:spAutoFit/>
                </a:bodyPr>
                <a:lstStyle/>
                <a:p>
                  <a:pPr algn="ctr"/>
                  <a:r>
                    <a:rPr lang="en-US" sz="1600" dirty="0" smtClean="0"/>
                    <a:t>Customer Experience</a:t>
                  </a:r>
                  <a:endParaRPr lang="en-US" sz="1600" dirty="0"/>
                </a:p>
              </p:txBody>
            </p:sp>
          </p:grpSp>
          <p:sp>
            <p:nvSpPr>
              <p:cNvPr id="14" name="Rectangle 13"/>
              <p:cNvSpPr/>
              <p:nvPr/>
            </p:nvSpPr>
            <p:spPr>
              <a:xfrm>
                <a:off x="370746" y="747734"/>
                <a:ext cx="2651247" cy="2129111"/>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17" name="Group 16"/>
            <p:cNvGrpSpPr>
              <a:grpSpLocks noChangeAspect="1"/>
            </p:cNvGrpSpPr>
            <p:nvPr/>
          </p:nvGrpSpPr>
          <p:grpSpPr>
            <a:xfrm>
              <a:off x="5992909" y="950550"/>
              <a:ext cx="3025937" cy="1930304"/>
              <a:chOff x="5673242" y="661643"/>
              <a:chExt cx="3341102" cy="2131353"/>
            </a:xfrm>
          </p:grpSpPr>
          <p:grpSp>
            <p:nvGrpSpPr>
              <p:cNvPr id="18" name="Group 17"/>
              <p:cNvGrpSpPr/>
              <p:nvPr/>
            </p:nvGrpSpPr>
            <p:grpSpPr>
              <a:xfrm>
                <a:off x="5673242" y="661643"/>
                <a:ext cx="3341102" cy="2131353"/>
                <a:chOff x="5509470" y="990244"/>
                <a:chExt cx="3341102" cy="2131353"/>
              </a:xfrm>
            </p:grpSpPr>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9470" y="990244"/>
                  <a:ext cx="3341102" cy="175977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1" name="TextBox 20"/>
                <p:cNvSpPr txBox="1"/>
                <p:nvPr/>
              </p:nvSpPr>
              <p:spPr>
                <a:xfrm>
                  <a:off x="5509470" y="2747781"/>
                  <a:ext cx="3341102" cy="373816"/>
                </a:xfrm>
                <a:prstGeom prst="rect">
                  <a:avLst/>
                </a:prstGeom>
                <a:noFill/>
              </p:spPr>
              <p:txBody>
                <a:bodyPr wrap="square" rtlCol="0" anchor="ctr">
                  <a:spAutoFit/>
                </a:bodyPr>
                <a:lstStyle/>
                <a:p>
                  <a:pPr algn="ctr"/>
                  <a:r>
                    <a:rPr lang="en-US" sz="1600" dirty="0" smtClean="0"/>
                    <a:t>Business Model Innovation</a:t>
                  </a:r>
                  <a:endParaRPr lang="en-US" sz="1600" dirty="0"/>
                </a:p>
              </p:txBody>
            </p:sp>
          </p:grpSp>
          <p:sp>
            <p:nvSpPr>
              <p:cNvPr id="19" name="Rectangle 18"/>
              <p:cNvSpPr/>
              <p:nvPr/>
            </p:nvSpPr>
            <p:spPr>
              <a:xfrm>
                <a:off x="5673242" y="661643"/>
                <a:ext cx="3341102" cy="2129111"/>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sp>
        <p:nvSpPr>
          <p:cNvPr id="22" name="TextBox 21"/>
          <p:cNvSpPr txBox="1"/>
          <p:nvPr/>
        </p:nvSpPr>
        <p:spPr>
          <a:xfrm>
            <a:off x="160326" y="1155059"/>
            <a:ext cx="8954868" cy="923330"/>
          </a:xfrm>
          <a:prstGeom prst="rect">
            <a:avLst/>
          </a:prstGeom>
          <a:noFill/>
        </p:spPr>
        <p:txBody>
          <a:bodyPr wrap="square" rtlCol="0">
            <a:spAutoFit/>
          </a:bodyPr>
          <a:lstStyle/>
          <a:p>
            <a:r>
              <a:rPr lang="en-GB" i="1" dirty="0" smtClean="0">
                <a:solidFill>
                  <a:schemeClr val="tx2"/>
                </a:solidFill>
              </a:rPr>
              <a:t>.....’’The </a:t>
            </a:r>
            <a:r>
              <a:rPr lang="en-GB" i="1" dirty="0">
                <a:solidFill>
                  <a:schemeClr val="tx2"/>
                </a:solidFill>
              </a:rPr>
              <a:t>application of Information Technology (IT) to implement innovative business models, improved customer experience and/or operational </a:t>
            </a:r>
            <a:r>
              <a:rPr lang="en-GB" i="1" dirty="0" smtClean="0">
                <a:solidFill>
                  <a:schemeClr val="tx2"/>
                </a:solidFill>
              </a:rPr>
              <a:t>improvements that </a:t>
            </a:r>
            <a:r>
              <a:rPr lang="en-GB" i="1" dirty="0">
                <a:solidFill>
                  <a:schemeClr val="tx2"/>
                </a:solidFill>
              </a:rPr>
              <a:t>have the potential to disrupt entire industry sectors</a:t>
            </a:r>
            <a:r>
              <a:rPr lang="en-GB" i="1" dirty="0" smtClean="0">
                <a:solidFill>
                  <a:schemeClr val="tx2"/>
                </a:solidFill>
              </a:rPr>
              <a:t>.’’</a:t>
            </a:r>
            <a:endParaRPr lang="en-GB" i="1" dirty="0">
              <a:solidFill>
                <a:schemeClr val="tx2"/>
              </a:solidFill>
            </a:endParaRPr>
          </a:p>
        </p:txBody>
      </p:sp>
    </p:spTree>
    <p:extLst>
      <p:ext uri="{BB962C8B-B14F-4D97-AF65-F5344CB8AC3E}">
        <p14:creationId xmlns:p14="http://schemas.microsoft.com/office/powerpoint/2010/main" val="38321842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The ‘Digital Business’ </a:t>
            </a:r>
            <a:r>
              <a:rPr lang="en-US" smtClean="0"/>
              <a:t>Is Powered by </a:t>
            </a:r>
            <a:r>
              <a:rPr lang="en-US" dirty="0" err="1" smtClean="0"/>
              <a:t>IoE</a:t>
            </a:r>
            <a:endParaRPr lang="en-US" dirty="0"/>
          </a:p>
        </p:txBody>
      </p:sp>
      <p:sp>
        <p:nvSpPr>
          <p:cNvPr id="5" name="Rectangle 4"/>
          <p:cNvSpPr/>
          <p:nvPr/>
        </p:nvSpPr>
        <p:spPr>
          <a:xfrm>
            <a:off x="1143695" y="1337255"/>
            <a:ext cx="6550261" cy="3370154"/>
          </a:xfrm>
          <a:prstGeom prst="rect">
            <a:avLst/>
          </a:prstGeom>
        </p:spPr>
        <p:txBody>
          <a:bodyPr wrap="square">
            <a:spAutoFit/>
          </a:bodyPr>
          <a:lstStyle/>
          <a:p>
            <a:pPr algn="ctr">
              <a:lnSpc>
                <a:spcPct val="120000"/>
              </a:lnSpc>
              <a:spcBef>
                <a:spcPts val="0"/>
              </a:spcBef>
            </a:pPr>
            <a:r>
              <a:rPr lang="en-US" sz="2000" b="1" dirty="0" smtClean="0">
                <a:solidFill>
                  <a:schemeClr val="tx2"/>
                </a:solidFill>
              </a:rPr>
              <a:t>The “Digital Business” Defined</a:t>
            </a:r>
          </a:p>
          <a:p>
            <a:pPr algn="ctr">
              <a:lnSpc>
                <a:spcPct val="120000"/>
              </a:lnSpc>
              <a:spcBef>
                <a:spcPts val="0"/>
              </a:spcBef>
            </a:pPr>
            <a:r>
              <a:rPr lang="en-US" dirty="0" smtClean="0">
                <a:solidFill>
                  <a:schemeClr val="tx2"/>
                </a:solidFill>
              </a:rPr>
              <a:t>“</a:t>
            </a:r>
            <a:r>
              <a:rPr lang="en-US" dirty="0">
                <a:solidFill>
                  <a:schemeClr val="tx2"/>
                </a:solidFill>
              </a:rPr>
              <a:t>Digital business is the creation of new business designs that not only connect people and business, but also </a:t>
            </a:r>
            <a:r>
              <a:rPr lang="en-US" dirty="0">
                <a:solidFill>
                  <a:schemeClr val="accent4">
                    <a:lumMod val="75000"/>
                  </a:schemeClr>
                </a:solidFill>
              </a:rPr>
              <a:t>connect people and business with things to drive revenue and efficiency. </a:t>
            </a:r>
            <a:endParaRPr lang="en-US" dirty="0" smtClean="0">
              <a:solidFill>
                <a:schemeClr val="accent4">
                  <a:lumMod val="75000"/>
                </a:schemeClr>
              </a:solidFill>
            </a:endParaRPr>
          </a:p>
          <a:p>
            <a:pPr algn="ctr">
              <a:lnSpc>
                <a:spcPct val="120000"/>
              </a:lnSpc>
              <a:spcBef>
                <a:spcPts val="0"/>
              </a:spcBef>
            </a:pPr>
            <a:endParaRPr lang="en-US" dirty="0">
              <a:solidFill>
                <a:schemeClr val="accent4">
                  <a:lumMod val="75000"/>
                </a:schemeClr>
              </a:solidFill>
            </a:endParaRPr>
          </a:p>
          <a:p>
            <a:pPr algn="ctr">
              <a:lnSpc>
                <a:spcPct val="120000"/>
              </a:lnSpc>
              <a:spcBef>
                <a:spcPts val="0"/>
              </a:spcBef>
            </a:pPr>
            <a:r>
              <a:rPr lang="en-US" dirty="0" smtClean="0">
                <a:solidFill>
                  <a:schemeClr val="tx2"/>
                </a:solidFill>
              </a:rPr>
              <a:t>“Digital </a:t>
            </a:r>
            <a:r>
              <a:rPr lang="en-US" dirty="0">
                <a:solidFill>
                  <a:schemeClr val="tx2"/>
                </a:solidFill>
              </a:rPr>
              <a:t>business helps to eliminate barriers that now exist among industry segments while creating new value chains and opportunities that traditional businesses cannot offer.” </a:t>
            </a:r>
            <a:endParaRPr lang="en-US" dirty="0" smtClean="0">
              <a:solidFill>
                <a:schemeClr val="tx2"/>
              </a:solidFill>
            </a:endParaRPr>
          </a:p>
          <a:p>
            <a:pPr algn="r">
              <a:lnSpc>
                <a:spcPct val="120000"/>
              </a:lnSpc>
              <a:spcBef>
                <a:spcPts val="0"/>
              </a:spcBef>
            </a:pPr>
            <a:r>
              <a:rPr lang="en-US" sz="1400" b="1" dirty="0" smtClean="0">
                <a:solidFill>
                  <a:srgbClr val="2968AF"/>
                </a:solidFill>
              </a:rPr>
              <a:t>— Gartner, 2015</a:t>
            </a:r>
            <a:endParaRPr lang="en-US" sz="1400" b="1" dirty="0">
              <a:solidFill>
                <a:srgbClr val="2968AF"/>
              </a:solidFill>
            </a:endParaRPr>
          </a:p>
          <a:p>
            <a:pPr algn="ctr">
              <a:lnSpc>
                <a:spcPct val="120000"/>
              </a:lnSpc>
              <a:spcBef>
                <a:spcPts val="0"/>
              </a:spcBef>
            </a:pPr>
            <a:endParaRPr lang="en-US" dirty="0">
              <a:solidFill>
                <a:srgbClr val="2968AF"/>
              </a:solidFill>
            </a:endParaRPr>
          </a:p>
        </p:txBody>
      </p:sp>
      <p:sp>
        <p:nvSpPr>
          <p:cNvPr id="28" name="Freeform 27"/>
          <p:cNvSpPr/>
          <p:nvPr/>
        </p:nvSpPr>
        <p:spPr>
          <a:xfrm>
            <a:off x="5398282" y="3726775"/>
            <a:ext cx="1738680" cy="62072"/>
          </a:xfrm>
          <a:custGeom>
            <a:avLst/>
            <a:gdLst>
              <a:gd name="connsiteX0" fmla="*/ 0 w 965419"/>
              <a:gd name="connsiteY0" fmla="*/ 49934 h 62072"/>
              <a:gd name="connsiteX1" fmla="*/ 898455 w 965419"/>
              <a:gd name="connsiteY1" fmla="*/ 24 h 62072"/>
              <a:gd name="connsiteX2" fmla="*/ 898455 w 965419"/>
              <a:gd name="connsiteY2" fmla="*/ 55479 h 62072"/>
              <a:gd name="connsiteX3" fmla="*/ 887363 w 965419"/>
              <a:gd name="connsiteY3" fmla="*/ 61025 h 62072"/>
            </a:gdLst>
            <a:ahLst/>
            <a:cxnLst>
              <a:cxn ang="0">
                <a:pos x="connsiteX0" y="connsiteY0"/>
              </a:cxn>
              <a:cxn ang="0">
                <a:pos x="connsiteX1" y="connsiteY1"/>
              </a:cxn>
              <a:cxn ang="0">
                <a:pos x="connsiteX2" y="connsiteY2"/>
              </a:cxn>
              <a:cxn ang="0">
                <a:pos x="connsiteX3" y="connsiteY3"/>
              </a:cxn>
            </a:cxnLst>
            <a:rect l="l" t="t" r="r" b="b"/>
            <a:pathLst>
              <a:path w="965419" h="62072">
                <a:moveTo>
                  <a:pt x="0" y="49934"/>
                </a:moveTo>
                <a:cubicBezTo>
                  <a:pt x="374356" y="24517"/>
                  <a:pt x="748713" y="-900"/>
                  <a:pt x="898455" y="24"/>
                </a:cubicBezTo>
                <a:cubicBezTo>
                  <a:pt x="1048197" y="948"/>
                  <a:pt x="900304" y="45312"/>
                  <a:pt x="898455" y="55479"/>
                </a:cubicBezTo>
                <a:cubicBezTo>
                  <a:pt x="896606" y="65646"/>
                  <a:pt x="887363" y="61025"/>
                  <a:pt x="887363" y="61025"/>
                </a:cubicBezTo>
              </a:path>
            </a:pathLst>
          </a:cu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638387517"/>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Disruption Resembles a Vortex: A Relentless, Chaotic Force Pulling Industries Toward a Digital Center </a:t>
            </a:r>
            <a:endParaRPr lang="en-US" dirty="0"/>
          </a:p>
        </p:txBody>
      </p:sp>
      <p:sp>
        <p:nvSpPr>
          <p:cNvPr id="5" name="Text Placeholder 2"/>
          <p:cNvSpPr txBox="1">
            <a:spLocks/>
          </p:cNvSpPr>
          <p:nvPr/>
        </p:nvSpPr>
        <p:spPr bwMode="auto">
          <a:xfrm>
            <a:off x="223900" y="1400455"/>
            <a:ext cx="5168716" cy="2825389"/>
          </a:xfrm>
          <a:prstGeom prst="rect">
            <a:avLst/>
          </a:prstGeom>
          <a:solidFill>
            <a:srgbClr val="FFFFFF">
              <a:alpha val="25098"/>
            </a:srgbClr>
          </a:solidFill>
          <a:extLst/>
        </p:spPr>
        <p:txBody>
          <a:bodyPr wrap="square" lIns="108000" tIns="0" rIns="91440" bIns="45720" numCol="1" anchor="t" anchorCtr="0" compatLnSpc="1">
            <a:prstTxWarp prst="textNoShape">
              <a:avLst/>
            </a:prstTxWarp>
            <a:spAutoFit/>
          </a:bodyPr>
          <a:lstStyle>
            <a:lvl1pPr marL="172800" indent="-180000" algn="l" defTabSz="683956" rtl="0" eaLnBrk="1" fontAlgn="base" hangingPunct="1">
              <a:lnSpc>
                <a:spcPts val="3680"/>
              </a:lnSpc>
              <a:spcBef>
                <a:spcPts val="0"/>
              </a:spcBef>
              <a:spcAft>
                <a:spcPct val="0"/>
              </a:spcAft>
              <a:buClr>
                <a:schemeClr val="tx2"/>
              </a:buClr>
              <a:buSzPct val="90000"/>
              <a:buFont typeface="Arial" charset="0"/>
              <a:buNone/>
              <a:defRPr lang="en-US" sz="3200" i="1" kern="1200">
                <a:solidFill>
                  <a:schemeClr val="tx1"/>
                </a:solidFill>
                <a:latin typeface="+mn-lt"/>
                <a:ea typeface="ＭＳ Ｐゴシック" charset="0"/>
                <a:cs typeface="CiscoSans"/>
              </a:defRPr>
            </a:lvl1pPr>
            <a:lvl2pPr marL="358640" indent="-215819" algn="l" defTabSz="683956"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638" indent="-169800" algn="l" defTabSz="683956"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049" indent="-169800" algn="l" defTabSz="68395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459" indent="-169800" algn="l" defTabSz="68395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532" indent="-171382" algn="l" defTabSz="68552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493" indent="-171359" algn="l" defTabSz="68552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9320" indent="0" algn="l" defTabSz="685520" rtl="0" eaLnBrk="1" latinLnBrk="0" hangingPunct="1">
              <a:spcBef>
                <a:spcPct val="20000"/>
              </a:spcBef>
              <a:buFont typeface="Arial" pitchFamily="34" charset="0"/>
              <a:buNone/>
              <a:defRPr sz="1500" kern="1200">
                <a:solidFill>
                  <a:schemeClr val="tx1"/>
                </a:solidFill>
                <a:latin typeface="+mn-lt"/>
                <a:ea typeface="+mn-ea"/>
                <a:cs typeface="+mn-cs"/>
              </a:defRPr>
            </a:lvl8pPr>
            <a:lvl9pPr marL="2913460" indent="-171382" algn="l" defTabSz="68552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334963" indent="-220663">
              <a:lnSpc>
                <a:spcPct val="120000"/>
              </a:lnSpc>
              <a:spcAft>
                <a:spcPts val="1200"/>
              </a:spcAft>
              <a:buFont typeface="Arial" panose="020B0604020202020204" pitchFamily="34" charset="0"/>
              <a:buChar char="•"/>
            </a:pPr>
            <a:r>
              <a:rPr lang="en-US" sz="1800" i="0" dirty="0" smtClean="0">
                <a:solidFill>
                  <a:srgbClr val="676767"/>
                </a:solidFill>
              </a:rPr>
              <a:t>A vortex </a:t>
            </a:r>
            <a:r>
              <a:rPr lang="en-US" sz="1800" b="1" i="0" dirty="0" smtClean="0">
                <a:solidFill>
                  <a:srgbClr val="676767"/>
                </a:solidFill>
              </a:rPr>
              <a:t>pulls everything toward the center</a:t>
            </a:r>
          </a:p>
          <a:p>
            <a:pPr marL="334963" indent="-220663">
              <a:lnSpc>
                <a:spcPct val="120000"/>
              </a:lnSpc>
              <a:spcAft>
                <a:spcPts val="1200"/>
              </a:spcAft>
              <a:buFont typeface="Arial" panose="020B0604020202020204" pitchFamily="34" charset="0"/>
              <a:buChar char="•"/>
            </a:pPr>
            <a:r>
              <a:rPr lang="en-US" sz="1800" b="1" i="0" dirty="0" smtClean="0">
                <a:solidFill>
                  <a:srgbClr val="676767"/>
                </a:solidFill>
              </a:rPr>
              <a:t>Chaotic</a:t>
            </a:r>
            <a:r>
              <a:rPr lang="en-US" sz="1800" i="0" dirty="0">
                <a:solidFill>
                  <a:srgbClr val="676767"/>
                </a:solidFill>
              </a:rPr>
              <a:t>:</a:t>
            </a:r>
            <a:r>
              <a:rPr lang="en-US" sz="1800" i="0" dirty="0" smtClean="0">
                <a:solidFill>
                  <a:srgbClr val="676767"/>
                </a:solidFill>
              </a:rPr>
              <a:t> objects drawn to </a:t>
            </a:r>
            <a:r>
              <a:rPr lang="en-US" sz="1800" i="0" dirty="0">
                <a:solidFill>
                  <a:srgbClr val="676767"/>
                </a:solidFill>
              </a:rPr>
              <a:t>the center with exponentially </a:t>
            </a:r>
            <a:r>
              <a:rPr lang="en-US" sz="1800" b="1" i="0" dirty="0">
                <a:solidFill>
                  <a:srgbClr val="676767"/>
                </a:solidFill>
              </a:rPr>
              <a:t>increasing velocity</a:t>
            </a:r>
            <a:endParaRPr lang="en-US" sz="1800" i="0" dirty="0" smtClean="0">
              <a:solidFill>
                <a:srgbClr val="676767"/>
              </a:solidFill>
            </a:endParaRPr>
          </a:p>
          <a:p>
            <a:pPr marL="334963" indent="-220663">
              <a:lnSpc>
                <a:spcPct val="120000"/>
              </a:lnSpc>
              <a:spcAft>
                <a:spcPts val="1200"/>
              </a:spcAft>
              <a:buFont typeface="Arial" panose="020B0604020202020204" pitchFamily="34" charset="0"/>
              <a:buChar char="•"/>
            </a:pPr>
            <a:r>
              <a:rPr lang="en-US" sz="1800" i="0" dirty="0" smtClean="0">
                <a:solidFill>
                  <a:srgbClr val="676767"/>
                </a:solidFill>
              </a:rPr>
              <a:t>Objects may </a:t>
            </a:r>
            <a:r>
              <a:rPr lang="en-US" sz="1800" b="1" i="0" dirty="0" smtClean="0">
                <a:solidFill>
                  <a:srgbClr val="676767"/>
                </a:solidFill>
              </a:rPr>
              <a:t>break apart and recombine</a:t>
            </a:r>
            <a:endParaRPr lang="en-US" sz="1800" i="0" dirty="0" smtClean="0">
              <a:solidFill>
                <a:srgbClr val="676767"/>
              </a:solidFill>
            </a:endParaRPr>
          </a:p>
          <a:p>
            <a:pPr marL="334963" indent="-220663">
              <a:lnSpc>
                <a:spcPct val="120000"/>
              </a:lnSpc>
              <a:spcAft>
                <a:spcPts val="1200"/>
              </a:spcAft>
              <a:buFont typeface="Arial" panose="020B0604020202020204" pitchFamily="34" charset="0"/>
              <a:buChar char="•"/>
            </a:pPr>
            <a:r>
              <a:rPr lang="en-US" sz="1800" i="0" dirty="0" smtClean="0">
                <a:solidFill>
                  <a:srgbClr val="676767"/>
                </a:solidFill>
              </a:rPr>
              <a:t>The center is the </a:t>
            </a:r>
            <a:r>
              <a:rPr lang="en-US" sz="1800" b="1" i="0" dirty="0" smtClean="0">
                <a:solidFill>
                  <a:srgbClr val="676767"/>
                </a:solidFill>
              </a:rPr>
              <a:t>“new digital normal,”</a:t>
            </a:r>
            <a:r>
              <a:rPr lang="en-US" sz="1800" i="0" dirty="0" smtClean="0">
                <a:solidFill>
                  <a:srgbClr val="676767"/>
                </a:solidFill>
              </a:rPr>
              <a:t> </a:t>
            </a:r>
            <a:br>
              <a:rPr lang="en-US" sz="1800" i="0" dirty="0" smtClean="0">
                <a:solidFill>
                  <a:srgbClr val="676767"/>
                </a:solidFill>
              </a:rPr>
            </a:br>
            <a:r>
              <a:rPr lang="en-US" sz="1800" i="0" dirty="0" smtClean="0">
                <a:solidFill>
                  <a:srgbClr val="676767"/>
                </a:solidFill>
              </a:rPr>
              <a:t>and its constant change can be a threat or an opportunity</a:t>
            </a:r>
          </a:p>
        </p:txBody>
      </p:sp>
      <p:sp>
        <p:nvSpPr>
          <p:cNvPr id="6" name="Rectangle 4"/>
          <p:cNvSpPr>
            <a:spLocks noChangeArrowheads="1"/>
          </p:cNvSpPr>
          <p:nvPr/>
        </p:nvSpPr>
        <p:spPr bwMode="ltGray">
          <a:xfrm>
            <a:off x="4039437" y="4741679"/>
            <a:ext cx="4486091" cy="154492"/>
          </a:xfrm>
          <a:prstGeom prst="rect">
            <a:avLst/>
          </a:prstGeom>
          <a:noFill/>
          <a:ln w="9525">
            <a:noFill/>
            <a:miter lim="800000"/>
            <a:headEnd/>
            <a:tailEnd/>
          </a:ln>
          <a:effectLst/>
        </p:spPr>
        <p:txBody>
          <a:bodyPr wrap="square" lIns="61559" tIns="30779" rIns="61559" bIns="30779" anchor="b">
            <a:spAutoFit/>
          </a:bodyPr>
          <a:lstStyle/>
          <a:p>
            <a:pPr algn="r"/>
            <a:r>
              <a:rPr lang="en-US" sz="600" kern="1200" dirty="0" smtClean="0">
                <a:solidFill>
                  <a:schemeClr val="tx1"/>
                </a:solidFill>
                <a:effectLst/>
                <a:latin typeface="Arial" charset="0"/>
                <a:ea typeface="ＭＳ Ｐゴシック" charset="0"/>
                <a:cs typeface="ＭＳ Ｐゴシック" charset="0"/>
              </a:rPr>
              <a:t>© 2015 Global Center for Digital Business Transformation. All rights reserved.</a:t>
            </a:r>
            <a:endParaRPr lang="en-US" sz="600" kern="1200" dirty="0">
              <a:solidFill>
                <a:schemeClr val="tx1"/>
              </a:solidFill>
              <a:effectLst/>
              <a:latin typeface="Arial" charset="0"/>
              <a:ea typeface="ＭＳ Ｐゴシック" charset="0"/>
              <a:cs typeface="ＭＳ Ｐゴシック" charset="0"/>
            </a:endParaRPr>
          </a:p>
        </p:txBody>
      </p:sp>
      <p:pic>
        <p:nvPicPr>
          <p:cNvPr id="10" name="Picture 9" descr="DigitalVortex_Swirl_dr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47183" y="1073150"/>
            <a:ext cx="3796817" cy="3657600"/>
          </a:xfrm>
          <a:prstGeom prst="rect">
            <a:avLst/>
          </a:prstGeom>
        </p:spPr>
      </p:pic>
    </p:spTree>
    <p:extLst>
      <p:ext uri="{BB962C8B-B14F-4D97-AF65-F5344CB8AC3E}">
        <p14:creationId xmlns:p14="http://schemas.microsoft.com/office/powerpoint/2010/main" val="2075077796"/>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gitalVortex_Swirl_drk.ai"/>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3" y="532895"/>
            <a:ext cx="6400800" cy="4572000"/>
          </a:xfrm>
          <a:prstGeom prst="rect">
            <a:avLst/>
          </a:prstGeom>
        </p:spPr>
      </p:pic>
      <p:sp>
        <p:nvSpPr>
          <p:cNvPr id="2" name="Title 1"/>
          <p:cNvSpPr>
            <a:spLocks noGrp="1"/>
          </p:cNvSpPr>
          <p:nvPr>
            <p:ph type="title"/>
          </p:nvPr>
        </p:nvSpPr>
        <p:spPr>
          <a:xfrm>
            <a:off x="347102" y="166976"/>
            <a:ext cx="8345488" cy="731837"/>
          </a:xfrm>
        </p:spPr>
        <p:txBody>
          <a:bodyPr/>
          <a:lstStyle/>
          <a:p>
            <a:r>
              <a:rPr lang="en-US" sz="3000" dirty="0" smtClean="0">
                <a:latin typeface="Arial" charset="0"/>
              </a:rPr>
              <a:t>In the Digital Vortex, Technology</a:t>
            </a:r>
            <a:r>
              <a:rPr lang="en-US" sz="3000" dirty="0">
                <a:latin typeface="Arial" charset="0"/>
              </a:rPr>
              <a:t>, Media, and Retail Industries Are Most Vulnerable to Disruption</a:t>
            </a:r>
            <a:endParaRPr lang="en-US" sz="3000" dirty="0"/>
          </a:p>
        </p:txBody>
      </p:sp>
      <p:sp>
        <p:nvSpPr>
          <p:cNvPr id="42" name="Rectangle 4"/>
          <p:cNvSpPr>
            <a:spLocks noChangeArrowheads="1"/>
          </p:cNvSpPr>
          <p:nvPr/>
        </p:nvSpPr>
        <p:spPr bwMode="ltGray">
          <a:xfrm>
            <a:off x="4039437" y="4741679"/>
            <a:ext cx="4486091" cy="154492"/>
          </a:xfrm>
          <a:prstGeom prst="rect">
            <a:avLst/>
          </a:prstGeom>
          <a:noFill/>
          <a:ln w="9525">
            <a:noFill/>
            <a:miter lim="800000"/>
            <a:headEnd/>
            <a:tailEnd/>
          </a:ln>
          <a:effectLst/>
        </p:spPr>
        <p:txBody>
          <a:bodyPr wrap="square" lIns="61559" tIns="30779" rIns="61559" bIns="30779" anchor="b">
            <a:spAutoFit/>
          </a:bodyPr>
          <a:lstStyle/>
          <a:p>
            <a:pPr algn="r"/>
            <a:r>
              <a:rPr lang="en-US" sz="600" kern="1200" dirty="0" smtClean="0">
                <a:solidFill>
                  <a:schemeClr val="tx1"/>
                </a:solidFill>
                <a:effectLst/>
                <a:latin typeface="Arial" charset="0"/>
                <a:ea typeface="ＭＳ Ｐゴシック" charset="0"/>
                <a:cs typeface="ＭＳ Ｐゴシック" charset="0"/>
              </a:rPr>
              <a:t>© 2015 Global Center for Digital Business Transformation. All rights reserved.</a:t>
            </a:r>
            <a:endParaRPr lang="en-US" sz="600" kern="1200" dirty="0">
              <a:solidFill>
                <a:schemeClr val="tx1"/>
              </a:solidFill>
              <a:effectLst/>
              <a:latin typeface="Arial" charset="0"/>
              <a:ea typeface="ＭＳ Ｐゴシック" charset="0"/>
              <a:cs typeface="ＭＳ Ｐゴシック" charset="0"/>
            </a:endParaRPr>
          </a:p>
        </p:txBody>
      </p:sp>
      <p:sp>
        <p:nvSpPr>
          <p:cNvPr id="46" name="TextBox 45"/>
          <p:cNvSpPr txBox="1"/>
          <p:nvPr/>
        </p:nvSpPr>
        <p:spPr>
          <a:xfrm>
            <a:off x="5301038" y="4886387"/>
            <a:ext cx="3474028" cy="230832"/>
          </a:xfrm>
          <a:prstGeom prst="rect">
            <a:avLst/>
          </a:prstGeom>
          <a:noFill/>
        </p:spPr>
        <p:txBody>
          <a:bodyPr wrap="none" rtlCol="0">
            <a:spAutoFit/>
          </a:bodyPr>
          <a:lstStyle/>
          <a:p>
            <a:r>
              <a:rPr lang="en-US" sz="900" dirty="0" smtClean="0"/>
              <a:t>Source: Global Center for Digital Business Transformation, 2015</a:t>
            </a:r>
            <a:endParaRPr lang="en-US" sz="900" dirty="0"/>
          </a:p>
        </p:txBody>
      </p:sp>
      <p:sp>
        <p:nvSpPr>
          <p:cNvPr id="20" name="TextBox 19"/>
          <p:cNvSpPr txBox="1"/>
          <p:nvPr/>
        </p:nvSpPr>
        <p:spPr>
          <a:xfrm>
            <a:off x="3447989" y="982229"/>
            <a:ext cx="943085" cy="536317"/>
          </a:xfrm>
          <a:prstGeom prst="roundRect">
            <a:avLst/>
          </a:prstGeom>
          <a:solidFill>
            <a:schemeClr val="accent1">
              <a:alpha val="78824"/>
            </a:schemeClr>
          </a:solidFill>
          <a:ln>
            <a:noFill/>
          </a:ln>
        </p:spPr>
        <p:txBody>
          <a:bodyPr wrap="none" rtlCol="0">
            <a:noAutofit/>
          </a:bodyPr>
          <a:lstStyle>
            <a:defPPr>
              <a:defRPr lang="en-US"/>
            </a:defPPr>
            <a:lvl1pPr algn="ctr">
              <a:lnSpc>
                <a:spcPct val="85000"/>
              </a:lnSpc>
              <a:defRPr sz="1000">
                <a:solidFill>
                  <a:schemeClr val="bg2"/>
                </a:solidFill>
              </a:defRPr>
            </a:lvl1pPr>
          </a:lstStyle>
          <a:p>
            <a:r>
              <a:rPr lang="en-US" dirty="0"/>
              <a:t>#7</a:t>
            </a:r>
            <a:br>
              <a:rPr lang="en-US" dirty="0"/>
            </a:br>
            <a:r>
              <a:rPr lang="en-US" dirty="0"/>
              <a:t>Hospitality </a:t>
            </a:r>
            <a:r>
              <a:rPr lang="en-US"/>
              <a:t>&amp; </a:t>
            </a:r>
            <a:endParaRPr lang="en-US" smtClean="0"/>
          </a:p>
          <a:p>
            <a:r>
              <a:rPr lang="en-US" smtClean="0"/>
              <a:t>Travel</a:t>
            </a:r>
            <a:endParaRPr lang="en-US" dirty="0"/>
          </a:p>
        </p:txBody>
      </p:sp>
      <p:sp>
        <p:nvSpPr>
          <p:cNvPr id="22" name="TextBox 21"/>
          <p:cNvSpPr txBox="1"/>
          <p:nvPr/>
        </p:nvSpPr>
        <p:spPr>
          <a:xfrm>
            <a:off x="5039845" y="1190321"/>
            <a:ext cx="1156584" cy="536317"/>
          </a:xfrm>
          <a:prstGeom prst="roundRect">
            <a:avLst/>
          </a:prstGeom>
          <a:solidFill>
            <a:schemeClr val="accent1">
              <a:alpha val="78824"/>
            </a:schemeClr>
          </a:solidFill>
          <a:ln>
            <a:noFill/>
          </a:ln>
        </p:spPr>
        <p:txBody>
          <a:bodyPr wrap="none" rtlCol="0">
            <a:noAutofit/>
          </a:bodyPr>
          <a:lstStyle>
            <a:defPPr>
              <a:defRPr lang="en-US"/>
            </a:defPPr>
            <a:lvl1pPr algn="ctr">
              <a:lnSpc>
                <a:spcPct val="85000"/>
              </a:lnSpc>
              <a:defRPr sz="1000">
                <a:solidFill>
                  <a:schemeClr val="bg2"/>
                </a:solidFill>
              </a:defRPr>
            </a:lvl1pPr>
          </a:lstStyle>
          <a:p>
            <a:r>
              <a:rPr lang="en-US" dirty="0"/>
              <a:t>#8</a:t>
            </a:r>
            <a:br>
              <a:rPr lang="en-US" dirty="0"/>
            </a:br>
            <a:r>
              <a:rPr lang="en-US" dirty="0"/>
              <a:t>CPG </a:t>
            </a:r>
            <a:r>
              <a:rPr lang="en-US"/>
              <a:t>&amp; </a:t>
            </a:r>
            <a:endParaRPr lang="en-US" smtClean="0"/>
          </a:p>
          <a:p>
            <a:r>
              <a:rPr lang="en-US" smtClean="0"/>
              <a:t>Manufacturing</a:t>
            </a:r>
            <a:endParaRPr lang="en-US" dirty="0"/>
          </a:p>
        </p:txBody>
      </p:sp>
      <p:sp>
        <p:nvSpPr>
          <p:cNvPr id="24" name="TextBox 23"/>
          <p:cNvSpPr txBox="1"/>
          <p:nvPr/>
        </p:nvSpPr>
        <p:spPr>
          <a:xfrm>
            <a:off x="5776203" y="2542466"/>
            <a:ext cx="801823" cy="413866"/>
          </a:xfrm>
          <a:prstGeom prst="roundRect">
            <a:avLst/>
          </a:prstGeom>
          <a:solidFill>
            <a:schemeClr val="accent1">
              <a:alpha val="78824"/>
            </a:schemeClr>
          </a:solidFill>
          <a:ln>
            <a:noFill/>
          </a:ln>
        </p:spPr>
        <p:txBody>
          <a:bodyPr wrap="none" rtlCol="0">
            <a:noAutofit/>
          </a:bodyPr>
          <a:lstStyle>
            <a:defPPr>
              <a:defRPr lang="en-US"/>
            </a:defPPr>
            <a:lvl1pPr algn="ctr">
              <a:lnSpc>
                <a:spcPct val="85000"/>
              </a:lnSpc>
              <a:defRPr sz="1000">
                <a:solidFill>
                  <a:schemeClr val="bg2"/>
                </a:solidFill>
              </a:defRPr>
            </a:lvl1pPr>
          </a:lstStyle>
          <a:p>
            <a:r>
              <a:rPr lang="en-US" dirty="0"/>
              <a:t>#9</a:t>
            </a:r>
            <a:br>
              <a:rPr lang="en-US" dirty="0"/>
            </a:br>
            <a:r>
              <a:rPr lang="en-US" dirty="0"/>
              <a:t>Healthcare</a:t>
            </a:r>
          </a:p>
        </p:txBody>
      </p:sp>
      <p:sp>
        <p:nvSpPr>
          <p:cNvPr id="26" name="TextBox 25"/>
          <p:cNvSpPr txBox="1"/>
          <p:nvPr/>
        </p:nvSpPr>
        <p:spPr>
          <a:xfrm>
            <a:off x="5733173" y="3862019"/>
            <a:ext cx="598241" cy="407474"/>
          </a:xfrm>
          <a:prstGeom prst="roundRect">
            <a:avLst/>
          </a:prstGeom>
          <a:solidFill>
            <a:schemeClr val="accent1">
              <a:alpha val="78824"/>
            </a:schemeClr>
          </a:solidFill>
          <a:ln>
            <a:noFill/>
          </a:ln>
        </p:spPr>
        <p:txBody>
          <a:bodyPr wrap="none" rtlCol="0">
            <a:noAutofit/>
          </a:bodyPr>
          <a:lstStyle>
            <a:defPPr>
              <a:defRPr lang="en-US"/>
            </a:defPPr>
            <a:lvl1pPr algn="ctr">
              <a:lnSpc>
                <a:spcPct val="85000"/>
              </a:lnSpc>
              <a:defRPr sz="1000">
                <a:solidFill>
                  <a:schemeClr val="bg2"/>
                </a:solidFill>
              </a:defRPr>
            </a:lvl1pPr>
          </a:lstStyle>
          <a:p>
            <a:r>
              <a:rPr lang="en-US" dirty="0"/>
              <a:t>#10</a:t>
            </a:r>
            <a:br>
              <a:rPr lang="en-US" dirty="0"/>
            </a:br>
            <a:r>
              <a:rPr lang="en-US" dirty="0"/>
              <a:t>Utilities</a:t>
            </a:r>
          </a:p>
        </p:txBody>
      </p:sp>
      <p:sp>
        <p:nvSpPr>
          <p:cNvPr id="28" name="TextBox 27"/>
          <p:cNvSpPr txBox="1"/>
          <p:nvPr/>
        </p:nvSpPr>
        <p:spPr>
          <a:xfrm>
            <a:off x="3929150" y="4596708"/>
            <a:ext cx="731290" cy="368214"/>
          </a:xfrm>
          <a:prstGeom prst="roundRect">
            <a:avLst/>
          </a:prstGeom>
          <a:solidFill>
            <a:schemeClr val="accent1">
              <a:alpha val="78824"/>
            </a:schemeClr>
          </a:solidFill>
          <a:ln>
            <a:noFill/>
          </a:ln>
        </p:spPr>
        <p:txBody>
          <a:bodyPr wrap="none" rtlCol="0">
            <a:noAutofit/>
          </a:bodyPr>
          <a:lstStyle>
            <a:defPPr>
              <a:defRPr lang="en-US"/>
            </a:defPPr>
            <a:lvl1pPr algn="ctr">
              <a:lnSpc>
                <a:spcPct val="85000"/>
              </a:lnSpc>
              <a:defRPr sz="1000">
                <a:solidFill>
                  <a:schemeClr val="bg2"/>
                </a:solidFill>
              </a:defRPr>
            </a:lvl1pPr>
          </a:lstStyle>
          <a:p>
            <a:r>
              <a:rPr lang="en-US" dirty="0"/>
              <a:t>#11</a:t>
            </a:r>
            <a:br>
              <a:rPr lang="en-US" dirty="0"/>
            </a:br>
            <a:r>
              <a:rPr lang="en-US" dirty="0"/>
              <a:t>Oil &amp; Gas</a:t>
            </a:r>
          </a:p>
        </p:txBody>
      </p:sp>
      <p:sp>
        <p:nvSpPr>
          <p:cNvPr id="30" name="TextBox 29"/>
          <p:cNvSpPr txBox="1"/>
          <p:nvPr/>
        </p:nvSpPr>
        <p:spPr>
          <a:xfrm>
            <a:off x="1894329" y="4207355"/>
            <a:ext cx="1128834" cy="412771"/>
          </a:xfrm>
          <a:prstGeom prst="roundRect">
            <a:avLst/>
          </a:prstGeom>
          <a:solidFill>
            <a:schemeClr val="accent1">
              <a:alpha val="78824"/>
            </a:schemeClr>
          </a:solidFill>
          <a:ln>
            <a:noFill/>
          </a:ln>
        </p:spPr>
        <p:txBody>
          <a:bodyPr wrap="none" rtlCol="0">
            <a:noAutofit/>
          </a:bodyPr>
          <a:lstStyle>
            <a:defPPr>
              <a:defRPr lang="en-US"/>
            </a:defPPr>
            <a:lvl1pPr algn="ctr">
              <a:lnSpc>
                <a:spcPct val="85000"/>
              </a:lnSpc>
              <a:defRPr sz="1000">
                <a:solidFill>
                  <a:schemeClr val="bg2"/>
                </a:solidFill>
              </a:defRPr>
            </a:lvl1pPr>
          </a:lstStyle>
          <a:p>
            <a:r>
              <a:rPr lang="en-US" dirty="0"/>
              <a:t>#12</a:t>
            </a:r>
            <a:br>
              <a:rPr lang="en-US" dirty="0"/>
            </a:br>
            <a:r>
              <a:rPr lang="en-US" dirty="0"/>
              <a:t>Pharmaceuticals</a:t>
            </a:r>
          </a:p>
        </p:txBody>
      </p:sp>
      <p:sp>
        <p:nvSpPr>
          <p:cNvPr id="32" name="TextBox 31"/>
          <p:cNvSpPr txBox="1"/>
          <p:nvPr/>
        </p:nvSpPr>
        <p:spPr>
          <a:xfrm>
            <a:off x="3018257" y="2282690"/>
            <a:ext cx="1270632" cy="536205"/>
          </a:xfrm>
          <a:prstGeom prst="roundRect">
            <a:avLst/>
          </a:prstGeom>
          <a:solidFill>
            <a:schemeClr val="accent1">
              <a:alpha val="78824"/>
            </a:schemeClr>
          </a:solidFill>
          <a:ln>
            <a:noFill/>
          </a:ln>
        </p:spPr>
        <p:txBody>
          <a:bodyPr wrap="none" rtlCol="0">
            <a:noAutofit/>
          </a:bodyPr>
          <a:lstStyle/>
          <a:p>
            <a:pPr algn="ctr">
              <a:lnSpc>
                <a:spcPct val="85000"/>
              </a:lnSpc>
            </a:pPr>
            <a:r>
              <a:rPr lang="en-US" sz="1000" dirty="0" smtClean="0">
                <a:solidFill>
                  <a:schemeClr val="bg2"/>
                </a:solidFill>
              </a:rPr>
              <a:t>#1</a:t>
            </a:r>
            <a:br>
              <a:rPr lang="en-US" sz="1000" dirty="0" smtClean="0">
                <a:solidFill>
                  <a:schemeClr val="bg2"/>
                </a:solidFill>
              </a:rPr>
            </a:br>
            <a:r>
              <a:rPr lang="en-US" sz="1000" smtClean="0">
                <a:solidFill>
                  <a:schemeClr val="bg2"/>
                </a:solidFill>
              </a:rPr>
              <a:t>Technology </a:t>
            </a:r>
          </a:p>
          <a:p>
            <a:pPr algn="ctr">
              <a:lnSpc>
                <a:spcPct val="85000"/>
              </a:lnSpc>
            </a:pPr>
            <a:r>
              <a:rPr lang="en-US" sz="1000" smtClean="0">
                <a:solidFill>
                  <a:schemeClr val="bg2"/>
                </a:solidFill>
              </a:rPr>
              <a:t>Products </a:t>
            </a:r>
            <a:r>
              <a:rPr lang="en-US" sz="1000" dirty="0" smtClean="0">
                <a:solidFill>
                  <a:schemeClr val="bg2"/>
                </a:solidFill>
              </a:rPr>
              <a:t>&amp; Services`</a:t>
            </a:r>
            <a:endParaRPr lang="en-US" sz="1000" dirty="0">
              <a:solidFill>
                <a:schemeClr val="bg2"/>
              </a:solidFill>
            </a:endParaRPr>
          </a:p>
        </p:txBody>
      </p:sp>
      <p:sp>
        <p:nvSpPr>
          <p:cNvPr id="33" name="TextBox 32"/>
          <p:cNvSpPr txBox="1"/>
          <p:nvPr/>
        </p:nvSpPr>
        <p:spPr>
          <a:xfrm>
            <a:off x="4544498" y="2042446"/>
            <a:ext cx="930251" cy="484748"/>
          </a:xfrm>
          <a:prstGeom prst="roundRect">
            <a:avLst/>
          </a:prstGeom>
          <a:solidFill>
            <a:schemeClr val="accent1">
              <a:alpha val="78824"/>
            </a:schemeClr>
          </a:solidFill>
          <a:ln>
            <a:noFill/>
          </a:ln>
        </p:spPr>
        <p:txBody>
          <a:bodyPr wrap="none" rtlCol="0">
            <a:noAutofit/>
          </a:bodyPr>
          <a:lstStyle>
            <a:defPPr>
              <a:defRPr lang="en-US"/>
            </a:defPPr>
            <a:lvl1pPr algn="ctr">
              <a:lnSpc>
                <a:spcPct val="85000"/>
              </a:lnSpc>
              <a:defRPr sz="1000">
                <a:solidFill>
                  <a:schemeClr val="bg2"/>
                </a:solidFill>
              </a:defRPr>
            </a:lvl1pPr>
          </a:lstStyle>
          <a:p>
            <a:r>
              <a:rPr lang="en-US" dirty="0"/>
              <a:t>#2</a:t>
            </a:r>
            <a:br>
              <a:rPr lang="en-US" dirty="0"/>
            </a:br>
            <a:r>
              <a:rPr lang="en-US" dirty="0"/>
              <a:t>Media </a:t>
            </a:r>
            <a:r>
              <a:rPr lang="en-US"/>
              <a:t>&amp; </a:t>
            </a:r>
          </a:p>
          <a:p>
            <a:r>
              <a:rPr lang="en-US"/>
              <a:t>Entertainment</a:t>
            </a:r>
            <a:endParaRPr lang="en-US" dirty="0"/>
          </a:p>
        </p:txBody>
      </p:sp>
      <p:sp>
        <p:nvSpPr>
          <p:cNvPr id="34" name="TextBox 33"/>
          <p:cNvSpPr txBox="1"/>
          <p:nvPr/>
        </p:nvSpPr>
        <p:spPr>
          <a:xfrm>
            <a:off x="4460631" y="2721271"/>
            <a:ext cx="824596" cy="353943"/>
          </a:xfrm>
          <a:prstGeom prst="roundRect">
            <a:avLst/>
          </a:prstGeom>
          <a:solidFill>
            <a:schemeClr val="accent1">
              <a:alpha val="78824"/>
            </a:schemeClr>
          </a:solidFill>
          <a:ln>
            <a:noFill/>
          </a:ln>
        </p:spPr>
        <p:txBody>
          <a:bodyPr wrap="none" rtlCol="0">
            <a:noAutofit/>
          </a:bodyPr>
          <a:lstStyle>
            <a:defPPr>
              <a:defRPr lang="en-US"/>
            </a:defPPr>
            <a:lvl1pPr algn="ctr">
              <a:lnSpc>
                <a:spcPct val="85000"/>
              </a:lnSpc>
              <a:defRPr sz="1000">
                <a:solidFill>
                  <a:schemeClr val="bg2"/>
                </a:solidFill>
              </a:defRPr>
            </a:lvl1pPr>
          </a:lstStyle>
          <a:p>
            <a:r>
              <a:rPr lang="en-US" dirty="0"/>
              <a:t>#3</a:t>
            </a:r>
            <a:br>
              <a:rPr lang="en-US" dirty="0"/>
            </a:br>
            <a:r>
              <a:rPr lang="en-US" dirty="0"/>
              <a:t>Retail</a:t>
            </a:r>
          </a:p>
        </p:txBody>
      </p:sp>
      <p:sp>
        <p:nvSpPr>
          <p:cNvPr id="35" name="TextBox 34"/>
          <p:cNvSpPr txBox="1"/>
          <p:nvPr/>
        </p:nvSpPr>
        <p:spPr>
          <a:xfrm>
            <a:off x="3662617" y="3288483"/>
            <a:ext cx="1067512" cy="403493"/>
          </a:xfrm>
          <a:prstGeom prst="roundRect">
            <a:avLst/>
          </a:prstGeom>
          <a:solidFill>
            <a:schemeClr val="accent1">
              <a:alpha val="78824"/>
            </a:schemeClr>
          </a:solidFill>
          <a:ln>
            <a:noFill/>
          </a:ln>
        </p:spPr>
        <p:txBody>
          <a:bodyPr wrap="none" rtlCol="0">
            <a:noAutofit/>
          </a:bodyPr>
          <a:lstStyle>
            <a:defPPr>
              <a:defRPr lang="en-US"/>
            </a:defPPr>
            <a:lvl1pPr algn="ctr">
              <a:lnSpc>
                <a:spcPct val="85000"/>
              </a:lnSpc>
              <a:defRPr sz="1000">
                <a:solidFill>
                  <a:schemeClr val="bg2"/>
                </a:solidFill>
              </a:defRPr>
            </a:lvl1pPr>
          </a:lstStyle>
          <a:p>
            <a:r>
              <a:rPr lang="en-US" dirty="0"/>
              <a:t>#4</a:t>
            </a:r>
            <a:br>
              <a:rPr lang="en-US" dirty="0"/>
            </a:br>
            <a:r>
              <a:rPr lang="en-US" dirty="0"/>
              <a:t>Financial Services</a:t>
            </a:r>
          </a:p>
        </p:txBody>
      </p:sp>
      <p:sp>
        <p:nvSpPr>
          <p:cNvPr id="36" name="TextBox 35"/>
          <p:cNvSpPr txBox="1"/>
          <p:nvPr/>
        </p:nvSpPr>
        <p:spPr>
          <a:xfrm>
            <a:off x="2206934" y="3015763"/>
            <a:ext cx="1336053" cy="435582"/>
          </a:xfrm>
          <a:prstGeom prst="roundRect">
            <a:avLst/>
          </a:prstGeom>
          <a:solidFill>
            <a:schemeClr val="accent1">
              <a:alpha val="78824"/>
            </a:schemeClr>
          </a:solidFill>
          <a:ln>
            <a:noFill/>
          </a:ln>
        </p:spPr>
        <p:txBody>
          <a:bodyPr wrap="none" rtlCol="0">
            <a:noAutofit/>
          </a:bodyPr>
          <a:lstStyle>
            <a:defPPr>
              <a:defRPr lang="en-US"/>
            </a:defPPr>
            <a:lvl1pPr algn="ctr">
              <a:lnSpc>
                <a:spcPct val="85000"/>
              </a:lnSpc>
              <a:defRPr sz="1000">
                <a:solidFill>
                  <a:schemeClr val="bg2"/>
                </a:solidFill>
              </a:defRPr>
            </a:lvl1pPr>
          </a:lstStyle>
          <a:p>
            <a:r>
              <a:rPr lang="en-US" dirty="0"/>
              <a:t>#5</a:t>
            </a:r>
            <a:br>
              <a:rPr lang="en-US" dirty="0"/>
            </a:br>
            <a:r>
              <a:rPr lang="en-US" dirty="0"/>
              <a:t>Telecommunications</a:t>
            </a:r>
          </a:p>
        </p:txBody>
      </p:sp>
      <p:sp>
        <p:nvSpPr>
          <p:cNvPr id="37" name="TextBox 36"/>
          <p:cNvSpPr txBox="1"/>
          <p:nvPr/>
        </p:nvSpPr>
        <p:spPr>
          <a:xfrm>
            <a:off x="2267730" y="1852907"/>
            <a:ext cx="750526" cy="429784"/>
          </a:xfrm>
          <a:prstGeom prst="roundRect">
            <a:avLst/>
          </a:prstGeom>
          <a:solidFill>
            <a:schemeClr val="accent1">
              <a:alpha val="78824"/>
            </a:schemeClr>
          </a:solidFill>
          <a:ln>
            <a:noFill/>
          </a:ln>
        </p:spPr>
        <p:txBody>
          <a:bodyPr wrap="none" rtlCol="0">
            <a:noAutofit/>
          </a:bodyPr>
          <a:lstStyle>
            <a:defPPr>
              <a:defRPr lang="en-US"/>
            </a:defPPr>
            <a:lvl1pPr algn="ctr">
              <a:lnSpc>
                <a:spcPct val="85000"/>
              </a:lnSpc>
              <a:defRPr sz="1000">
                <a:solidFill>
                  <a:schemeClr val="bg2"/>
                </a:solidFill>
              </a:defRPr>
            </a:lvl1pPr>
          </a:lstStyle>
          <a:p>
            <a:r>
              <a:rPr lang="en-US" dirty="0"/>
              <a:t>#6</a:t>
            </a:r>
            <a:br>
              <a:rPr lang="en-US" dirty="0"/>
            </a:br>
            <a:r>
              <a:rPr lang="en-US" dirty="0"/>
              <a:t>Education</a:t>
            </a:r>
          </a:p>
        </p:txBody>
      </p:sp>
    </p:spTree>
    <p:extLst>
      <p:ext uri="{BB962C8B-B14F-4D97-AF65-F5344CB8AC3E}">
        <p14:creationId xmlns:p14="http://schemas.microsoft.com/office/powerpoint/2010/main" val="1967179446"/>
      </p:ext>
    </p:extLst>
  </p:cSld>
  <p:clrMapOvr>
    <a:masterClrMapping/>
  </p:clrMapOvr>
  <p:transition spd="med">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USERHIDDEN" val="1"/>
</p:tagLst>
</file>

<file path=ppt/theme/theme1.xml><?xml version="1.0" encoding="utf-8"?>
<a:theme xmlns:a="http://schemas.openxmlformats.org/drawingml/2006/main" name="Correct Colors_Blue Theme 16x9 Template">
  <a:themeElements>
    <a:clrScheme name="2015 Digital Theme">
      <a:dk1>
        <a:srgbClr val="58595B"/>
      </a:dk1>
      <a:lt1>
        <a:srgbClr val="FFFFFF"/>
      </a:lt1>
      <a:dk2>
        <a:srgbClr val="858688"/>
      </a:dk2>
      <a:lt2>
        <a:srgbClr val="FFFFFF"/>
      </a:lt2>
      <a:accent1>
        <a:srgbClr val="004BAF"/>
      </a:accent1>
      <a:accent2>
        <a:srgbClr val="097DBC"/>
      </a:accent2>
      <a:accent3>
        <a:srgbClr val="049FD9"/>
      </a:accent3>
      <a:accent4>
        <a:srgbClr val="64BBE3"/>
      </a:accent4>
      <a:accent5>
        <a:srgbClr val="C4D6ED"/>
      </a:accent5>
      <a:accent6>
        <a:srgbClr val="ABC233"/>
      </a:accent6>
      <a:hlink>
        <a:srgbClr val="049FD9"/>
      </a:hlink>
      <a:folHlink>
        <a:srgbClr val="85868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0.xml><?xml version="1.0" encoding="utf-8"?>
<a:theme xmlns:a="http://schemas.openxmlformats.org/drawingml/2006/main" name="3_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76F4084F-C6E9-4574-BA67-9BED93AB760D}" vid="{C783EF0A-866E-414C-A985-BF40458D03F8}"/>
    </a:ext>
  </a:extLst>
</a:theme>
</file>

<file path=ppt/theme/theme11.xml><?xml version="1.0" encoding="utf-8"?>
<a:theme xmlns:a="http://schemas.openxmlformats.org/drawingml/2006/main" name="4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1F54E08A-46C0-4B5D-A9CB-A42B37C2F054}" vid="{C56C69C8-44D0-49EE-AE1B-B180574AC073}"/>
    </a:ext>
  </a:extLst>
</a:theme>
</file>

<file path=ppt/theme/theme12.xml><?xml version="1.0" encoding="utf-8"?>
<a:theme xmlns:a="http://schemas.openxmlformats.org/drawingml/2006/main" name="4_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76F4084F-C6E9-4574-BA67-9BED93AB760D}" vid="{C783EF0A-866E-414C-A985-BF40458D03F8}"/>
    </a:ext>
  </a:extLst>
</a:theme>
</file>

<file path=ppt/theme/theme13.xml><?xml version="1.0" encoding="utf-8"?>
<a:theme xmlns:a="http://schemas.openxmlformats.org/drawingml/2006/main" name="9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4.xml><?xml version="1.0" encoding="utf-8"?>
<a:theme xmlns:a="http://schemas.openxmlformats.org/drawingml/2006/main" name="Cisco computing POV and UCS value prop-20150225">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5.xml><?xml version="1.0" encoding="utf-8"?>
<a:theme xmlns:a="http://schemas.openxmlformats.org/drawingml/2006/main" name="5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1F54E08A-46C0-4B5D-A9CB-A42B37C2F054}" vid="{C56C69C8-44D0-49EE-AE1B-B180574AC073}"/>
    </a:ext>
  </a:extLst>
</a:theme>
</file>

<file path=ppt/theme/theme16.xml><?xml version="1.0" encoding="utf-8"?>
<a:theme xmlns:a="http://schemas.openxmlformats.org/drawingml/2006/main" name="6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1F54E08A-46C0-4B5D-A9CB-A42B37C2F054}" vid="{C56C69C8-44D0-49EE-AE1B-B180574AC073}"/>
    </a:ext>
  </a:extLst>
</a:theme>
</file>

<file path=ppt/theme/theme17.xml><?xml version="1.0" encoding="utf-8"?>
<a:theme xmlns:a="http://schemas.openxmlformats.org/drawingml/2006/main" name="7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1F54E08A-46C0-4B5D-A9CB-A42B37C2F054}" vid="{C56C69C8-44D0-49EE-AE1B-B180574AC073}"/>
    </a:ext>
  </a:extLst>
</a:theme>
</file>

<file path=ppt/theme/theme18.xml><?xml version="1.0" encoding="utf-8"?>
<a:theme xmlns:a="http://schemas.openxmlformats.org/drawingml/2006/main" name="10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1F54E08A-46C0-4B5D-A9CB-A42B37C2F054}" vid="{C56C69C8-44D0-49EE-AE1B-B180574AC073}"/>
    </a:ext>
  </a:extLst>
</a:theme>
</file>

<file path=ppt/theme/theme19.xml><?xml version="1.0" encoding="utf-8"?>
<a:theme xmlns:a="http://schemas.openxmlformats.org/drawingml/2006/main" name="11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1F54E08A-46C0-4B5D-A9CB-A42B37C2F054}" vid="{C56C69C8-44D0-49EE-AE1B-B180574AC073}"/>
    </a:ext>
  </a:extLst>
</a:theme>
</file>

<file path=ppt/theme/theme2.xml><?xml version="1.0" encoding="utf-8"?>
<a:theme xmlns:a="http://schemas.openxmlformats.org/drawingml/2006/main" name="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76F4084F-C6E9-4574-BA67-9BED93AB760D}" vid="{C783EF0A-866E-414C-A985-BF40458D03F8}"/>
    </a:ext>
  </a:extLst>
</a:theme>
</file>

<file path=ppt/theme/theme20.xml><?xml version="1.0" encoding="utf-8"?>
<a:theme xmlns:a="http://schemas.openxmlformats.org/drawingml/2006/main" name="GSX16_Internal">
  <a:themeElements>
    <a:clrScheme name="GSXFY16 Services">
      <a:dk1>
        <a:srgbClr val="000000"/>
      </a:dk1>
      <a:lt1>
        <a:srgbClr val="FFFFFF"/>
      </a:lt1>
      <a:dk2>
        <a:srgbClr val="111111"/>
      </a:dk2>
      <a:lt2>
        <a:srgbClr val="F6F6F6"/>
      </a:lt2>
      <a:accent1>
        <a:srgbClr val="271C5C"/>
      </a:accent1>
      <a:accent2>
        <a:srgbClr val="3255A4"/>
      </a:accent2>
      <a:accent3>
        <a:srgbClr val="00CDC2"/>
      </a:accent3>
      <a:accent4>
        <a:srgbClr val="BAD739"/>
      </a:accent4>
      <a:accent5>
        <a:srgbClr val="FD4F57"/>
      </a:accent5>
      <a:accent6>
        <a:srgbClr val="FEC212"/>
      </a:accent6>
      <a:hlink>
        <a:srgbClr val="3255A4"/>
      </a:hlink>
      <a:folHlink>
        <a:srgbClr val="00CDC2"/>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XFY16_Template_Internal_v01" id="{1D26B946-0FFC-4213-B361-BB4A7B6C93A1}" vid="{63552632-A054-43BA-9735-02540030F847}"/>
    </a:ext>
  </a:extLst>
</a:theme>
</file>

<file path=ppt/theme/theme21.xml><?xml version="1.0" encoding="utf-8"?>
<a:theme xmlns:a="http://schemas.openxmlformats.org/drawingml/2006/main" name="1_GSX16_Internal">
  <a:themeElements>
    <a:clrScheme name="GSXFY16 Services">
      <a:dk1>
        <a:srgbClr val="000000"/>
      </a:dk1>
      <a:lt1>
        <a:srgbClr val="FFFFFF"/>
      </a:lt1>
      <a:dk2>
        <a:srgbClr val="111111"/>
      </a:dk2>
      <a:lt2>
        <a:srgbClr val="F6F6F6"/>
      </a:lt2>
      <a:accent1>
        <a:srgbClr val="271C5C"/>
      </a:accent1>
      <a:accent2>
        <a:srgbClr val="3255A4"/>
      </a:accent2>
      <a:accent3>
        <a:srgbClr val="00CDC2"/>
      </a:accent3>
      <a:accent4>
        <a:srgbClr val="BAD739"/>
      </a:accent4>
      <a:accent5>
        <a:srgbClr val="FD4F57"/>
      </a:accent5>
      <a:accent6>
        <a:srgbClr val="FEC212"/>
      </a:accent6>
      <a:hlink>
        <a:srgbClr val="3255A4"/>
      </a:hlink>
      <a:folHlink>
        <a:srgbClr val="00CDC2"/>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XFY16_Template_Internal_v01" id="{1D26B946-0FFC-4213-B361-BB4A7B6C93A1}" vid="{63552632-A054-43BA-9735-02540030F847}"/>
    </a:ext>
  </a:extLst>
</a:theme>
</file>

<file path=ppt/theme/theme22.xml><?xml version="1.0" encoding="utf-8"?>
<a:theme xmlns:a="http://schemas.openxmlformats.org/drawingml/2006/main" name="Cisco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3.xml><?xml version="1.0" encoding="utf-8"?>
<a:theme xmlns:a="http://schemas.openxmlformats.org/drawingml/2006/main" name="Blank">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4.xml><?xml version="1.0" encoding="utf-8"?>
<a:theme xmlns:a="http://schemas.openxmlformats.org/drawingml/2006/main" name="1_16x9_Cool_Template_Version_0.15">
  <a:themeElements>
    <a:clrScheme name="Custom 39">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CBBB9"/>
      </a:folHlink>
    </a:clrScheme>
    <a:fontScheme name="Cisco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5.xml><?xml version="1.0" encoding="utf-8"?>
<a:theme xmlns:a="http://schemas.openxmlformats.org/drawingml/2006/main" name="1_16x9_Cool_Template_Version_0.16_dcpc">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 2014">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6.xml><?xml version="1.0" encoding="utf-8"?>
<a:theme xmlns:a="http://schemas.openxmlformats.org/drawingml/2006/main" name="1_Cisco computing POV and UCS value prop-20150225">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7.xml><?xml version="1.0" encoding="utf-8"?>
<a:theme xmlns:a="http://schemas.openxmlformats.org/drawingml/2006/main" name="2_GSX16_Internal">
  <a:themeElements>
    <a:clrScheme name="GSXFY16 Services">
      <a:dk1>
        <a:srgbClr val="000000"/>
      </a:dk1>
      <a:lt1>
        <a:srgbClr val="FFFFFF"/>
      </a:lt1>
      <a:dk2>
        <a:srgbClr val="111111"/>
      </a:dk2>
      <a:lt2>
        <a:srgbClr val="F6F6F6"/>
      </a:lt2>
      <a:accent1>
        <a:srgbClr val="271C5C"/>
      </a:accent1>
      <a:accent2>
        <a:srgbClr val="3255A4"/>
      </a:accent2>
      <a:accent3>
        <a:srgbClr val="00CDC2"/>
      </a:accent3>
      <a:accent4>
        <a:srgbClr val="BAD739"/>
      </a:accent4>
      <a:accent5>
        <a:srgbClr val="FD4F57"/>
      </a:accent5>
      <a:accent6>
        <a:srgbClr val="FEC212"/>
      </a:accent6>
      <a:hlink>
        <a:srgbClr val="3255A4"/>
      </a:hlink>
      <a:folHlink>
        <a:srgbClr val="00CDC2"/>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XFY16_Template_Internal_v01" id="{1D26B946-0FFC-4213-B361-BB4A7B6C93A1}" vid="{63552632-A054-43BA-9735-02540030F847}"/>
    </a:ext>
  </a:extLst>
</a:theme>
</file>

<file path=ppt/theme/theme28.xml><?xml version="1.0" encoding="utf-8"?>
<a:theme xmlns:a="http://schemas.openxmlformats.org/drawingml/2006/main" name="3_GSX16_Internal">
  <a:themeElements>
    <a:clrScheme name="GSXFY16 Services">
      <a:dk1>
        <a:srgbClr val="000000"/>
      </a:dk1>
      <a:lt1>
        <a:srgbClr val="FFFFFF"/>
      </a:lt1>
      <a:dk2>
        <a:srgbClr val="111111"/>
      </a:dk2>
      <a:lt2>
        <a:srgbClr val="F6F6F6"/>
      </a:lt2>
      <a:accent1>
        <a:srgbClr val="271C5C"/>
      </a:accent1>
      <a:accent2>
        <a:srgbClr val="3255A4"/>
      </a:accent2>
      <a:accent3>
        <a:srgbClr val="00CDC2"/>
      </a:accent3>
      <a:accent4>
        <a:srgbClr val="BAD739"/>
      </a:accent4>
      <a:accent5>
        <a:srgbClr val="FD4F57"/>
      </a:accent5>
      <a:accent6>
        <a:srgbClr val="FEC212"/>
      </a:accent6>
      <a:hlink>
        <a:srgbClr val="3255A4"/>
      </a:hlink>
      <a:folHlink>
        <a:srgbClr val="00CDC2"/>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XFY16_Template_Internal_v01" id="{1D26B946-0FFC-4213-B361-BB4A7B6C93A1}" vid="{63552632-A054-43BA-9735-02540030F847}"/>
    </a:ext>
  </a:extLst>
</a:theme>
</file>

<file path=ppt/theme/theme29.xml><?xml version="1.0" encoding="utf-8"?>
<a:theme xmlns:a="http://schemas.openxmlformats.org/drawingml/2006/main" name="1_Cisco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1F54E08A-46C0-4B5D-A9CB-A42B37C2F054}" vid="{C56C69C8-44D0-49EE-AE1B-B180574AC073}"/>
    </a:ext>
  </a:extLst>
</a:theme>
</file>

<file path=ppt/theme/theme30.xml><?xml version="1.0" encoding="utf-8"?>
<a:theme xmlns:a="http://schemas.openxmlformats.org/drawingml/2006/main" name="EMEAR_Kickoff">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1.xml><?xml version="1.0" encoding="utf-8"?>
<a:theme xmlns:a="http://schemas.openxmlformats.org/drawingml/2006/main" name="4_GSX16_Internal">
  <a:themeElements>
    <a:clrScheme name="GSXFY16 Services">
      <a:dk1>
        <a:srgbClr val="000000"/>
      </a:dk1>
      <a:lt1>
        <a:srgbClr val="FFFFFF"/>
      </a:lt1>
      <a:dk2>
        <a:srgbClr val="111111"/>
      </a:dk2>
      <a:lt2>
        <a:srgbClr val="F6F6F6"/>
      </a:lt2>
      <a:accent1>
        <a:srgbClr val="271C5C"/>
      </a:accent1>
      <a:accent2>
        <a:srgbClr val="3255A4"/>
      </a:accent2>
      <a:accent3>
        <a:srgbClr val="00CDC2"/>
      </a:accent3>
      <a:accent4>
        <a:srgbClr val="BAD739"/>
      </a:accent4>
      <a:accent5>
        <a:srgbClr val="FD4F57"/>
      </a:accent5>
      <a:accent6>
        <a:srgbClr val="FEC212"/>
      </a:accent6>
      <a:hlink>
        <a:srgbClr val="3255A4"/>
      </a:hlink>
      <a:folHlink>
        <a:srgbClr val="00CDC2"/>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XFY16_Template_Internal_v01" id="{1D26B946-0FFC-4213-B361-BB4A7B6C93A1}" vid="{63552632-A054-43BA-9735-02540030F847}"/>
    </a:ext>
  </a:extLst>
</a:theme>
</file>

<file path=ppt/theme/theme32.xml><?xml version="1.0" encoding="utf-8"?>
<a:theme xmlns:a="http://schemas.openxmlformats.org/drawingml/2006/main" name="5_GSX16_Internal">
  <a:themeElements>
    <a:clrScheme name="GSXFY16 Services">
      <a:dk1>
        <a:srgbClr val="000000"/>
      </a:dk1>
      <a:lt1>
        <a:srgbClr val="FFFFFF"/>
      </a:lt1>
      <a:dk2>
        <a:srgbClr val="111111"/>
      </a:dk2>
      <a:lt2>
        <a:srgbClr val="F6F6F6"/>
      </a:lt2>
      <a:accent1>
        <a:srgbClr val="271C5C"/>
      </a:accent1>
      <a:accent2>
        <a:srgbClr val="3255A4"/>
      </a:accent2>
      <a:accent3>
        <a:srgbClr val="00CDC2"/>
      </a:accent3>
      <a:accent4>
        <a:srgbClr val="BAD739"/>
      </a:accent4>
      <a:accent5>
        <a:srgbClr val="FD4F57"/>
      </a:accent5>
      <a:accent6>
        <a:srgbClr val="FEC212"/>
      </a:accent6>
      <a:hlink>
        <a:srgbClr val="3255A4"/>
      </a:hlink>
      <a:folHlink>
        <a:srgbClr val="00CDC2"/>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XFY16_Template_Internal_v01" id="{1D26B946-0FFC-4213-B361-BB4A7B6C93A1}" vid="{63552632-A054-43BA-9735-02540030F847}"/>
    </a:ext>
  </a:extLst>
</a:theme>
</file>

<file path=ppt/theme/theme33.xml><?xml version="1.0" encoding="utf-8"?>
<a:theme xmlns:a="http://schemas.openxmlformats.org/drawingml/2006/main" name="PTAB AMER San Jose Sept 2014">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 2014">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4.xml><?xml version="1.0" encoding="utf-8"?>
<a:theme xmlns:a="http://schemas.openxmlformats.org/drawingml/2006/main" name="6_GSX16_Internal">
  <a:themeElements>
    <a:clrScheme name="GSXFY16 Services">
      <a:dk1>
        <a:srgbClr val="000000"/>
      </a:dk1>
      <a:lt1>
        <a:srgbClr val="FFFFFF"/>
      </a:lt1>
      <a:dk2>
        <a:srgbClr val="111111"/>
      </a:dk2>
      <a:lt2>
        <a:srgbClr val="F6F6F6"/>
      </a:lt2>
      <a:accent1>
        <a:srgbClr val="271C5C"/>
      </a:accent1>
      <a:accent2>
        <a:srgbClr val="3255A4"/>
      </a:accent2>
      <a:accent3>
        <a:srgbClr val="00CDC2"/>
      </a:accent3>
      <a:accent4>
        <a:srgbClr val="BAD739"/>
      </a:accent4>
      <a:accent5>
        <a:srgbClr val="FD4F57"/>
      </a:accent5>
      <a:accent6>
        <a:srgbClr val="FEC212"/>
      </a:accent6>
      <a:hlink>
        <a:srgbClr val="3255A4"/>
      </a:hlink>
      <a:folHlink>
        <a:srgbClr val="00CDC2"/>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XFY16_Template_Internal_v01" id="{1D26B946-0FFC-4213-B361-BB4A7B6C93A1}" vid="{63552632-A054-43BA-9735-02540030F847}"/>
    </a:ext>
  </a:extLst>
</a:theme>
</file>

<file path=ppt/theme/theme35.xml><?xml version="1.0" encoding="utf-8"?>
<a:theme xmlns:a="http://schemas.openxmlformats.org/drawingml/2006/main" name="7_GSX16_Internal">
  <a:themeElements>
    <a:clrScheme name="GSXFY16 Services">
      <a:dk1>
        <a:srgbClr val="000000"/>
      </a:dk1>
      <a:lt1>
        <a:srgbClr val="FFFFFF"/>
      </a:lt1>
      <a:dk2>
        <a:srgbClr val="111111"/>
      </a:dk2>
      <a:lt2>
        <a:srgbClr val="F6F6F6"/>
      </a:lt2>
      <a:accent1>
        <a:srgbClr val="271C5C"/>
      </a:accent1>
      <a:accent2>
        <a:srgbClr val="3255A4"/>
      </a:accent2>
      <a:accent3>
        <a:srgbClr val="00CDC2"/>
      </a:accent3>
      <a:accent4>
        <a:srgbClr val="BAD739"/>
      </a:accent4>
      <a:accent5>
        <a:srgbClr val="FD4F57"/>
      </a:accent5>
      <a:accent6>
        <a:srgbClr val="FEC212"/>
      </a:accent6>
      <a:hlink>
        <a:srgbClr val="3255A4"/>
      </a:hlink>
      <a:folHlink>
        <a:srgbClr val="00CDC2"/>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XFY16_Template_Internal_v01" id="{1D26B946-0FFC-4213-B361-BB4A7B6C93A1}" vid="{63552632-A054-43BA-9735-02540030F847}"/>
    </a:ext>
  </a:extLst>
</a:theme>
</file>

<file path=ppt/theme/theme36.xml><?xml version="1.0" encoding="utf-8"?>
<a:theme xmlns:a="http://schemas.openxmlformats.org/drawingml/2006/main" name="1_PTAB AMER San Jose Sept 2014">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 2014">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7.xml><?xml version="1.0" encoding="utf-8"?>
<a:theme xmlns:a="http://schemas.openxmlformats.org/drawingml/2006/main" name="8_GSX16_Internal">
  <a:themeElements>
    <a:clrScheme name="GSXFY16 Services">
      <a:dk1>
        <a:srgbClr val="000000"/>
      </a:dk1>
      <a:lt1>
        <a:srgbClr val="FFFFFF"/>
      </a:lt1>
      <a:dk2>
        <a:srgbClr val="111111"/>
      </a:dk2>
      <a:lt2>
        <a:srgbClr val="F6F6F6"/>
      </a:lt2>
      <a:accent1>
        <a:srgbClr val="271C5C"/>
      </a:accent1>
      <a:accent2>
        <a:srgbClr val="3255A4"/>
      </a:accent2>
      <a:accent3>
        <a:srgbClr val="00CDC2"/>
      </a:accent3>
      <a:accent4>
        <a:srgbClr val="BAD739"/>
      </a:accent4>
      <a:accent5>
        <a:srgbClr val="FD4F57"/>
      </a:accent5>
      <a:accent6>
        <a:srgbClr val="FEC212"/>
      </a:accent6>
      <a:hlink>
        <a:srgbClr val="3255A4"/>
      </a:hlink>
      <a:folHlink>
        <a:srgbClr val="00CDC2"/>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XFY16_Template_Internal_v01" id="{1D26B946-0FFC-4213-B361-BB4A7B6C93A1}" vid="{63552632-A054-43BA-9735-02540030F847}"/>
    </a:ext>
  </a:extLst>
</a:theme>
</file>

<file path=ppt/theme/theme38.xml><?xml version="1.0" encoding="utf-8"?>
<a:theme xmlns:a="http://schemas.openxmlformats.org/drawingml/2006/main" name="9_GSX16_Internal">
  <a:themeElements>
    <a:clrScheme name="GSXFY16 Services">
      <a:dk1>
        <a:srgbClr val="000000"/>
      </a:dk1>
      <a:lt1>
        <a:srgbClr val="FFFFFF"/>
      </a:lt1>
      <a:dk2>
        <a:srgbClr val="111111"/>
      </a:dk2>
      <a:lt2>
        <a:srgbClr val="F6F6F6"/>
      </a:lt2>
      <a:accent1>
        <a:srgbClr val="271C5C"/>
      </a:accent1>
      <a:accent2>
        <a:srgbClr val="3255A4"/>
      </a:accent2>
      <a:accent3>
        <a:srgbClr val="00CDC2"/>
      </a:accent3>
      <a:accent4>
        <a:srgbClr val="BAD739"/>
      </a:accent4>
      <a:accent5>
        <a:srgbClr val="FD4F57"/>
      </a:accent5>
      <a:accent6>
        <a:srgbClr val="FEC212"/>
      </a:accent6>
      <a:hlink>
        <a:srgbClr val="3255A4"/>
      </a:hlink>
      <a:folHlink>
        <a:srgbClr val="00CDC2"/>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XFY16_Template_Internal_v01" id="{1D26B946-0FFC-4213-B361-BB4A7B6C93A1}" vid="{63552632-A054-43BA-9735-02540030F847}"/>
    </a:ext>
  </a:extLst>
</a:theme>
</file>

<file path=ppt/theme/theme39.xml><?xml version="1.0" encoding="utf-8"?>
<a:theme xmlns:a="http://schemas.openxmlformats.org/drawingml/2006/main" name="2_PTAB AMER San Jose Sept 2014">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 2014">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1_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76F4084F-C6E9-4574-BA67-9BED93AB760D}" vid="{C783EF0A-866E-414C-A985-BF40458D03F8}"/>
    </a:ext>
  </a:extLst>
</a:theme>
</file>

<file path=ppt/theme/theme40.xml><?xml version="1.0" encoding="utf-8"?>
<a:theme xmlns:a="http://schemas.openxmlformats.org/drawingml/2006/main" name="10_GSX16_Internal">
  <a:themeElements>
    <a:clrScheme name="GSXFY16 Services">
      <a:dk1>
        <a:srgbClr val="000000"/>
      </a:dk1>
      <a:lt1>
        <a:srgbClr val="FFFFFF"/>
      </a:lt1>
      <a:dk2>
        <a:srgbClr val="111111"/>
      </a:dk2>
      <a:lt2>
        <a:srgbClr val="F6F6F6"/>
      </a:lt2>
      <a:accent1>
        <a:srgbClr val="271C5C"/>
      </a:accent1>
      <a:accent2>
        <a:srgbClr val="3255A4"/>
      </a:accent2>
      <a:accent3>
        <a:srgbClr val="00CDC2"/>
      </a:accent3>
      <a:accent4>
        <a:srgbClr val="BAD739"/>
      </a:accent4>
      <a:accent5>
        <a:srgbClr val="FD4F57"/>
      </a:accent5>
      <a:accent6>
        <a:srgbClr val="FEC212"/>
      </a:accent6>
      <a:hlink>
        <a:srgbClr val="3255A4"/>
      </a:hlink>
      <a:folHlink>
        <a:srgbClr val="00CDC2"/>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XFY16_Template_Internal_v01" id="{1D26B946-0FFC-4213-B361-BB4A7B6C93A1}" vid="{63552632-A054-43BA-9735-02540030F847}"/>
    </a:ext>
  </a:extLst>
</a:theme>
</file>

<file path=ppt/theme/theme41.xml><?xml version="1.0" encoding="utf-8"?>
<a:theme xmlns:a="http://schemas.openxmlformats.org/drawingml/2006/main" name="1_Cisco Arial 16x9 template">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2.xml><?xml version="1.0" encoding="utf-8"?>
<a:theme xmlns:a="http://schemas.openxmlformats.org/drawingml/2006/main" name="12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1F54E08A-46C0-4B5D-A9CB-A42B37C2F054}" vid="{C56C69C8-44D0-49EE-AE1B-B180574AC073}"/>
    </a:ext>
  </a:extLst>
</a:theme>
</file>

<file path=ppt/theme/theme43.xml><?xml version="1.0" encoding="utf-8"?>
<a:theme xmlns:a="http://schemas.openxmlformats.org/drawingml/2006/main" name="13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1F54E08A-46C0-4B5D-A9CB-A42B37C2F054}" vid="{C56C69C8-44D0-49EE-AE1B-B180574AC073}"/>
    </a:ext>
  </a:extLst>
</a:theme>
</file>

<file path=ppt/theme/theme44.xml><?xml version="1.0" encoding="utf-8"?>
<a:theme xmlns:a="http://schemas.openxmlformats.org/drawingml/2006/main" name="14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1F54E08A-46C0-4B5D-A9CB-A42B37C2F054}" vid="{C56C69C8-44D0-49EE-AE1B-B180574AC073}"/>
    </a:ext>
  </a:extLst>
</a:theme>
</file>

<file path=ppt/theme/theme45.xml><?xml version="1.0" encoding="utf-8"?>
<a:theme xmlns:a="http://schemas.openxmlformats.org/drawingml/2006/main" name="15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1F54E08A-46C0-4B5D-A9CB-A42B37C2F054}" vid="{C56C69C8-44D0-49EE-AE1B-B180574AC073}"/>
    </a:ext>
  </a:extLst>
</a:theme>
</file>

<file path=ppt/theme/theme46.xml><?xml version="1.0" encoding="utf-8"?>
<a:theme xmlns:a="http://schemas.openxmlformats.org/drawingml/2006/main" name="1_Correct Colors_Blue Theme 16x9 Template">
  <a:themeElements>
    <a:clrScheme name="2015 Digital Theme">
      <a:dk1>
        <a:srgbClr val="58595B"/>
      </a:dk1>
      <a:lt1>
        <a:srgbClr val="FFFFFF"/>
      </a:lt1>
      <a:dk2>
        <a:srgbClr val="858688"/>
      </a:dk2>
      <a:lt2>
        <a:srgbClr val="FFFFFF"/>
      </a:lt2>
      <a:accent1>
        <a:srgbClr val="004BAF"/>
      </a:accent1>
      <a:accent2>
        <a:srgbClr val="097DBC"/>
      </a:accent2>
      <a:accent3>
        <a:srgbClr val="049FD9"/>
      </a:accent3>
      <a:accent4>
        <a:srgbClr val="64BBE3"/>
      </a:accent4>
      <a:accent5>
        <a:srgbClr val="C4D6ED"/>
      </a:accent5>
      <a:accent6>
        <a:srgbClr val="ABC233"/>
      </a:accent6>
      <a:hlink>
        <a:srgbClr val="049FD9"/>
      </a:hlink>
      <a:folHlink>
        <a:srgbClr val="85868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7.xml><?xml version="1.0" encoding="utf-8"?>
<a:theme xmlns:a="http://schemas.openxmlformats.org/drawingml/2006/main" name="16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1F54E08A-46C0-4B5D-A9CB-A42B37C2F054}" vid="{C56C69C8-44D0-49EE-AE1B-B180574AC073}"/>
    </a:ext>
  </a:extLst>
</a:theme>
</file>

<file path=ppt/theme/theme48.xml><?xml version="1.0" encoding="utf-8"?>
<a:theme xmlns:a="http://schemas.openxmlformats.org/drawingml/2006/main" name="17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1F54E08A-46C0-4B5D-A9CB-A42B37C2F054}" vid="{C56C69C8-44D0-49EE-AE1B-B180574AC073}"/>
    </a:ext>
  </a:extLst>
</a:theme>
</file>

<file path=ppt/theme/theme49.xml><?xml version="1.0" encoding="utf-8"?>
<a:theme xmlns:a="http://schemas.openxmlformats.org/drawingml/2006/main" name="11_GSX16_Internal">
  <a:themeElements>
    <a:clrScheme name="GSXFY16 Services">
      <a:dk1>
        <a:srgbClr val="000000"/>
      </a:dk1>
      <a:lt1>
        <a:srgbClr val="FFFFFF"/>
      </a:lt1>
      <a:dk2>
        <a:srgbClr val="111111"/>
      </a:dk2>
      <a:lt2>
        <a:srgbClr val="F6F6F6"/>
      </a:lt2>
      <a:accent1>
        <a:srgbClr val="271C5C"/>
      </a:accent1>
      <a:accent2>
        <a:srgbClr val="3255A4"/>
      </a:accent2>
      <a:accent3>
        <a:srgbClr val="00CDC2"/>
      </a:accent3>
      <a:accent4>
        <a:srgbClr val="BAD739"/>
      </a:accent4>
      <a:accent5>
        <a:srgbClr val="FD4F57"/>
      </a:accent5>
      <a:accent6>
        <a:srgbClr val="FEC212"/>
      </a:accent6>
      <a:hlink>
        <a:srgbClr val="3255A4"/>
      </a:hlink>
      <a:folHlink>
        <a:srgbClr val="00CDC2"/>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XFY16_Template_Internal_v01" id="{1D26B946-0FFC-4213-B361-BB4A7B6C93A1}" vid="{63552632-A054-43BA-9735-02540030F847}"/>
    </a:ext>
  </a:extLst>
</a:theme>
</file>

<file path=ppt/theme/theme5.xml><?xml version="1.0" encoding="utf-8"?>
<a:theme xmlns:a="http://schemas.openxmlformats.org/drawingml/2006/main" name="2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1F54E08A-46C0-4B5D-A9CB-A42B37C2F054}" vid="{C56C69C8-44D0-49EE-AE1B-B180574AC073}"/>
    </a:ext>
  </a:extLst>
</a:theme>
</file>

<file path=ppt/theme/theme50.xml><?xml version="1.0" encoding="utf-8"?>
<a:theme xmlns:a="http://schemas.openxmlformats.org/drawingml/2006/main" name="12_GSX16_Internal">
  <a:themeElements>
    <a:clrScheme name="GSXFY16 Services">
      <a:dk1>
        <a:srgbClr val="000000"/>
      </a:dk1>
      <a:lt1>
        <a:srgbClr val="FFFFFF"/>
      </a:lt1>
      <a:dk2>
        <a:srgbClr val="111111"/>
      </a:dk2>
      <a:lt2>
        <a:srgbClr val="F6F6F6"/>
      </a:lt2>
      <a:accent1>
        <a:srgbClr val="271C5C"/>
      </a:accent1>
      <a:accent2>
        <a:srgbClr val="3255A4"/>
      </a:accent2>
      <a:accent3>
        <a:srgbClr val="00CDC2"/>
      </a:accent3>
      <a:accent4>
        <a:srgbClr val="BAD739"/>
      </a:accent4>
      <a:accent5>
        <a:srgbClr val="FD4F57"/>
      </a:accent5>
      <a:accent6>
        <a:srgbClr val="FEC212"/>
      </a:accent6>
      <a:hlink>
        <a:srgbClr val="3255A4"/>
      </a:hlink>
      <a:folHlink>
        <a:srgbClr val="00CDC2"/>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XFY16_Template_Internal_v01" id="{1D26B946-0FFC-4213-B361-BB4A7B6C93A1}" vid="{63552632-A054-43BA-9735-02540030F847}"/>
    </a:ext>
  </a:extLst>
</a:theme>
</file>

<file path=ppt/theme/theme51.xml><?xml version="1.0" encoding="utf-8"?>
<a:theme xmlns:a="http://schemas.openxmlformats.org/drawingml/2006/main" name="13_GSX16_Internal">
  <a:themeElements>
    <a:clrScheme name="GSXFY16 Services">
      <a:dk1>
        <a:srgbClr val="000000"/>
      </a:dk1>
      <a:lt1>
        <a:srgbClr val="FFFFFF"/>
      </a:lt1>
      <a:dk2>
        <a:srgbClr val="111111"/>
      </a:dk2>
      <a:lt2>
        <a:srgbClr val="F6F6F6"/>
      </a:lt2>
      <a:accent1>
        <a:srgbClr val="271C5C"/>
      </a:accent1>
      <a:accent2>
        <a:srgbClr val="3255A4"/>
      </a:accent2>
      <a:accent3>
        <a:srgbClr val="00CDC2"/>
      </a:accent3>
      <a:accent4>
        <a:srgbClr val="BAD739"/>
      </a:accent4>
      <a:accent5>
        <a:srgbClr val="FD4F57"/>
      </a:accent5>
      <a:accent6>
        <a:srgbClr val="FEC212"/>
      </a:accent6>
      <a:hlink>
        <a:srgbClr val="3255A4"/>
      </a:hlink>
      <a:folHlink>
        <a:srgbClr val="00CDC2"/>
      </a:folHlink>
    </a:clrScheme>
    <a:fontScheme name="GSXFY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XFY16_Template_Internal_v01" id="{1D26B946-0FFC-4213-B361-BB4A7B6C93A1}" vid="{63552632-A054-43BA-9735-02540030F847}"/>
    </a:ext>
  </a:extLst>
</a:theme>
</file>

<file path=ppt/theme/theme52.xml><?xml version="1.0" encoding="utf-8"?>
<a:theme xmlns:a="http://schemas.openxmlformats.org/drawingml/2006/main" name="2_Cisco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1F54E08A-46C0-4B5D-A9CB-A42B37C2F054}" vid="{C56C69C8-44D0-49EE-AE1B-B180574AC073}"/>
    </a:ext>
  </a:extLst>
</a:theme>
</file>

<file path=ppt/theme/theme7.xml><?xml version="1.0" encoding="utf-8"?>
<a:theme xmlns:a="http://schemas.openxmlformats.org/drawingml/2006/main" name="8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1_Blue theme 2014 16x9_EDITED">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dirty="0" err="1" smtClean="0">
            <a:latin typeface="+mn-lt"/>
          </a:defRPr>
        </a:defPPr>
      </a:lstStyle>
    </a:txDef>
  </a:objectDefaults>
  <a:extraClrSchemeLst/>
</a:theme>
</file>

<file path=ppt/theme/theme9.xml><?xml version="1.0" encoding="utf-8"?>
<a:theme xmlns:a="http://schemas.openxmlformats.org/drawingml/2006/main" name="2_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76F4084F-C6E9-4574-BA67-9BED93AB760D}" vid="{C783EF0A-866E-414C-A985-BF40458D03F8}"/>
    </a:ext>
  </a:extLst>
</a:theme>
</file>

<file path=docProps/app.xml><?xml version="1.0" encoding="utf-8"?>
<Properties xmlns="http://schemas.openxmlformats.org/officeDocument/2006/extended-properties" xmlns:vt="http://schemas.openxmlformats.org/officeDocument/2006/docPropsVTypes">
  <Template/>
  <TotalTime>20212</TotalTime>
  <Words>3994</Words>
  <Application>Microsoft Office PowerPoint</Application>
  <PresentationFormat>On-screen Show (16:9)</PresentationFormat>
  <Paragraphs>566</Paragraphs>
  <Slides>42</Slides>
  <Notes>24</Notes>
  <HiddenSlides>0</HiddenSlides>
  <MMClips>0</MMClips>
  <ScaleCrop>false</ScaleCrop>
  <HeadingPairs>
    <vt:vector size="6" baseType="variant">
      <vt:variant>
        <vt:lpstr>Fonts Used</vt:lpstr>
      </vt:variant>
      <vt:variant>
        <vt:i4>17</vt:i4>
      </vt:variant>
      <vt:variant>
        <vt:lpstr>Theme</vt:lpstr>
      </vt:variant>
      <vt:variant>
        <vt:i4>52</vt:i4>
      </vt:variant>
      <vt:variant>
        <vt:lpstr>Slide Titles</vt:lpstr>
      </vt:variant>
      <vt:variant>
        <vt:i4>42</vt:i4>
      </vt:variant>
    </vt:vector>
  </HeadingPairs>
  <TitlesOfParts>
    <vt:vector size="111" baseType="lpstr">
      <vt:lpstr>ＭＳ Ｐゴシック</vt:lpstr>
      <vt:lpstr>ＭＳ Ｐゴシック</vt:lpstr>
      <vt:lpstr>Apple LiGothic Medium</vt:lpstr>
      <vt:lpstr>Arial</vt:lpstr>
      <vt:lpstr>Calibri</vt:lpstr>
      <vt:lpstr>Ciscolight</vt:lpstr>
      <vt:lpstr>CiscoSans</vt:lpstr>
      <vt:lpstr>CiscoSans ExtraLight</vt:lpstr>
      <vt:lpstr>CiscoSans Heavy</vt:lpstr>
      <vt:lpstr>CiscoSans Thin</vt:lpstr>
      <vt:lpstr>CiscoSansTT</vt:lpstr>
      <vt:lpstr>CiscoSansTT ExtraLight</vt:lpstr>
      <vt:lpstr>CiscoSansTT Heavy</vt:lpstr>
      <vt:lpstr>CiscoSansTT Light</vt:lpstr>
      <vt:lpstr>Times New Roman</vt:lpstr>
      <vt:lpstr>Webdings</vt:lpstr>
      <vt:lpstr>Wingdings</vt:lpstr>
      <vt:lpstr>Correct Colors_Blue Theme 16x9 Template</vt:lpstr>
      <vt:lpstr>Blue theme 2015 16x9</vt:lpstr>
      <vt:lpstr>1_Blue theme 2014 16x9</vt:lpstr>
      <vt:lpstr>1_Blue theme 2015 16x9</vt:lpstr>
      <vt:lpstr>2_Blue theme 2014 16x9</vt:lpstr>
      <vt:lpstr>3_Blue theme 2014 16x9</vt:lpstr>
      <vt:lpstr>8_Blue theme 2014 16x9</vt:lpstr>
      <vt:lpstr>1_Blue theme 2014 16x9_EDITED</vt:lpstr>
      <vt:lpstr>2_Blue theme 2015 16x9</vt:lpstr>
      <vt:lpstr>3_Blue theme 2015 16x9</vt:lpstr>
      <vt:lpstr>4_Blue theme 2014 16x9</vt:lpstr>
      <vt:lpstr>4_Blue theme 2015 16x9</vt:lpstr>
      <vt:lpstr>9_Blue theme 2014 16x9</vt:lpstr>
      <vt:lpstr>Cisco computing POV and UCS value prop-20150225</vt:lpstr>
      <vt:lpstr>5_Blue theme 2014 16x9</vt:lpstr>
      <vt:lpstr>6_Blue theme 2014 16x9</vt:lpstr>
      <vt:lpstr>7_Blue theme 2014 16x9</vt:lpstr>
      <vt:lpstr>10_Blue theme 2014 16x9</vt:lpstr>
      <vt:lpstr>11_Blue theme 2014 16x9</vt:lpstr>
      <vt:lpstr>GSX16_Internal</vt:lpstr>
      <vt:lpstr>1_GSX16_Internal</vt:lpstr>
      <vt:lpstr>Cisco_Blue theme 2014 16x9</vt:lpstr>
      <vt:lpstr>Blank</vt:lpstr>
      <vt:lpstr>1_16x9_Cool_Template_Version_0.15</vt:lpstr>
      <vt:lpstr>1_16x9_Cool_Template_Version_0.16_dcpc</vt:lpstr>
      <vt:lpstr>1_Cisco computing POV and UCS value prop-20150225</vt:lpstr>
      <vt:lpstr>2_GSX16_Internal</vt:lpstr>
      <vt:lpstr>3_GSX16_Internal</vt:lpstr>
      <vt:lpstr>1_Cisco_Blue theme 2014 16x9</vt:lpstr>
      <vt:lpstr>EMEAR_Kickoff</vt:lpstr>
      <vt:lpstr>4_GSX16_Internal</vt:lpstr>
      <vt:lpstr>5_GSX16_Internal</vt:lpstr>
      <vt:lpstr>PTAB AMER San Jose Sept 2014</vt:lpstr>
      <vt:lpstr>6_GSX16_Internal</vt:lpstr>
      <vt:lpstr>7_GSX16_Internal</vt:lpstr>
      <vt:lpstr>1_PTAB AMER San Jose Sept 2014</vt:lpstr>
      <vt:lpstr>8_GSX16_Internal</vt:lpstr>
      <vt:lpstr>9_GSX16_Internal</vt:lpstr>
      <vt:lpstr>2_PTAB AMER San Jose Sept 2014</vt:lpstr>
      <vt:lpstr>10_GSX16_Internal</vt:lpstr>
      <vt:lpstr>1_Cisco Arial 16x9 template</vt:lpstr>
      <vt:lpstr>12_Blue theme 2014 16x9</vt:lpstr>
      <vt:lpstr>13_Blue theme 2014 16x9</vt:lpstr>
      <vt:lpstr>14_Blue theme 2014 16x9</vt:lpstr>
      <vt:lpstr>15_Blue theme 2014 16x9</vt:lpstr>
      <vt:lpstr>1_Correct Colors_Blue Theme 16x9 Template</vt:lpstr>
      <vt:lpstr>16_Blue theme 2014 16x9</vt:lpstr>
      <vt:lpstr>17_Blue theme 2014 16x9</vt:lpstr>
      <vt:lpstr>11_GSX16_Internal</vt:lpstr>
      <vt:lpstr>12_GSX16_Internal</vt:lpstr>
      <vt:lpstr>13_GSX16_Internal</vt:lpstr>
      <vt:lpstr>2_Cisco_Blue theme 2014 16x9</vt:lpstr>
      <vt:lpstr>Digitization</vt:lpstr>
      <vt:lpstr>PowerPoint Presentation</vt:lpstr>
      <vt:lpstr>Industry Revolution 4.0 – Digital Transformation - IoT</vt:lpstr>
      <vt:lpstr>The 4th revolution</vt:lpstr>
      <vt:lpstr>PowerPoint Presentation</vt:lpstr>
      <vt:lpstr>Digital Disruption &amp; Transformation is…</vt:lpstr>
      <vt:lpstr>The ‘Digital Business’ Is Powered by IoE</vt:lpstr>
      <vt:lpstr>Digital Disruption Resembles a Vortex: A Relentless, Chaotic Force Pulling Industries Toward a Digital Center </vt:lpstr>
      <vt:lpstr>In the Digital Vortex, Technology, Media, and Retail Industries Are Most Vulnerable to Disruption</vt:lpstr>
      <vt:lpstr>Most Firms Will Attempt Digital Transformation,  But Most Will Fail</vt:lpstr>
      <vt:lpstr>PowerPoint Presentation</vt:lpstr>
      <vt:lpstr>Who get’s it .. And who don’t  (source HBR, OECD)</vt:lpstr>
      <vt:lpstr>Digitization requires IT in the driving seat</vt:lpstr>
      <vt:lpstr>PowerPoint Presentation</vt:lpstr>
      <vt:lpstr>PowerPoint Presentation</vt:lpstr>
      <vt:lpstr>PowerPoint Presentation</vt:lpstr>
      <vt:lpstr>PowerPoint Presentation</vt:lpstr>
      <vt:lpstr>PowerPoint Presentation</vt:lpstr>
      <vt:lpstr>Simple: Reduce Complexity To Lower Costs</vt:lpstr>
      <vt:lpstr>Smart: Capitalize on Intelligence for More Agile Operations</vt:lpstr>
      <vt:lpstr>Secure: Defend Against Attacks Dynamically</vt:lpstr>
      <vt:lpstr>Digitization Supercharges IT Complexity and IT Challenges</vt:lpstr>
      <vt:lpstr>Industrialization of Hacking</vt:lpstr>
      <vt:lpstr>Next Generation Cyber Threat Defense </vt:lpstr>
      <vt:lpstr>Ecosystem and Integration</vt:lpstr>
      <vt:lpstr>PowerPoint Presentation</vt:lpstr>
      <vt:lpstr>A New Approach Is Needed to Solve  Hyper-Distribution of Applications and Data</vt:lpstr>
      <vt:lpstr>A New Approach Is Needed for Application Development</vt:lpstr>
      <vt:lpstr>PowerPoint Presentation</vt:lpstr>
      <vt:lpstr>Only 1% of Organizations Are There…</vt:lpstr>
      <vt:lpstr>Benchmarking: Potential Gains are clear</vt:lpstr>
      <vt:lpstr>PowerPoint Presentation</vt:lpstr>
      <vt:lpstr>PowerPoint Presentation</vt:lpstr>
      <vt:lpstr>PowerPoint Presentation</vt:lpstr>
      <vt:lpstr>PowerPoint Presentation</vt:lpstr>
      <vt:lpstr>PowerPoint Presentation</vt:lpstr>
      <vt:lpstr>Building a Fast IT organization: Sharing Cisco IT’s in-house experience</vt:lpstr>
      <vt:lpstr>Completing our transition to a services organisation</vt:lpstr>
      <vt:lpstr>Every Country, City and Business Becomes a Digital / Technology Company</vt:lpstr>
      <vt:lpstr>PowerPoint Presentation</vt:lpstr>
      <vt:lpstr>PowerPoint Presentation</vt:lpstr>
      <vt:lpstr>PowerPoint Presentation</vt:lpstr>
    </vt:vector>
  </TitlesOfParts>
  <Manager/>
  <Company>Cisco Systems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subject/>
  <dc:creator>Megan Osborne</dc:creator>
  <cp:keywords/>
  <dc:description/>
  <cp:lastModifiedBy>Nikos Botinis (nbotinis)</cp:lastModifiedBy>
  <cp:revision>487</cp:revision>
  <dcterms:created xsi:type="dcterms:W3CDTF">2015-06-16T16:20:36Z</dcterms:created>
  <dcterms:modified xsi:type="dcterms:W3CDTF">2016-05-16T08:54:56Z</dcterms:modified>
  <cp:category/>
</cp:coreProperties>
</file>