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9" r:id="rId4"/>
    <p:sldId id="256" r:id="rId5"/>
    <p:sldId id="260" r:id="rId6"/>
    <p:sldId id="268" r:id="rId7"/>
    <p:sldId id="267" r:id="rId8"/>
    <p:sldId id="262" r:id="rId9"/>
    <p:sldId id="269" r:id="rId10"/>
    <p:sldId id="263" r:id="rId11"/>
    <p:sldId id="264" r:id="rId12"/>
    <p:sldId id="265" r:id="rId13"/>
  </p:sldIdLst>
  <p:sldSz cx="9144000" cy="5143500" type="screen16x9"/>
  <p:notesSz cx="7099300" cy="10223500"/>
  <p:embeddedFontLst>
    <p:embeddedFont>
      <p:font typeface="Play" pitchFamily="34" charset="0"/>
      <p:regular r:id="rId15"/>
      <p:bold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C9C"/>
    <a:srgbClr val="E74E2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40" d="100"/>
          <a:sy n="140" d="100"/>
        </p:scale>
        <p:origin x="-792" y="-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75" cy="5111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0E84BE7-4891-450A-8396-A64BE031F206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6763"/>
            <a:ext cx="6816725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09614" y="4856163"/>
            <a:ext cx="5680075" cy="4600575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710739"/>
            <a:ext cx="3076575" cy="5111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1139" y="9710739"/>
            <a:ext cx="3076575" cy="5111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B4E2268-DB9E-40FA-AA00-138128CB5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6725" cy="3833812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8FA3-FE1B-49F6-844C-7F6C47A76E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16725" cy="3833812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Φτιάξαμε όχι απλά ένα πρωτότυπο</a:t>
            </a:r>
            <a:r>
              <a:rPr lang="el-GR" baseline="0" dirty="0" smtClean="0"/>
              <a:t> αλλά μια εφαρμογή που </a:t>
            </a:r>
            <a:r>
              <a:rPr lang="el-GR" baseline="0" dirty="0" err="1" smtClean="0"/>
              <a:t>δουλέυει</a:t>
            </a: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B8FA3-FE1B-49F6-844C-7F6C47A76E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F681-1406-4ACE-9871-CA4902B09025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D2F34-8B96-41B1-8B22-710040EA6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D6E0-2521-4FEA-8CCC-176CC80EE3A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C922-797A-402B-826C-296B34B958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6136-CF57-40BD-9E11-3E0FFD59B38E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59D5-2ECD-4801-B1FD-C69E84F92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571472" y="857239"/>
            <a:ext cx="3286116" cy="1000132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F DinDisplay Pro Light" pitchFamily="50" charset="0"/>
              <a:ea typeface="+mn-ea"/>
              <a:cs typeface="+mn-cs"/>
            </a:endParaRPr>
          </a:p>
        </p:txBody>
      </p:sp>
      <p:pic>
        <p:nvPicPr>
          <p:cNvPr id="5" name="4 - Εικόνα" descr="FIBEP_logo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857238"/>
            <a:ext cx="3286148" cy="1000132"/>
          </a:xfrm>
          <a:prstGeom prst="rect">
            <a:avLst/>
          </a:prstGeom>
        </p:spPr>
      </p:pic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5940152" y="3286130"/>
            <a:ext cx="2632344" cy="1301844"/>
          </a:xfrm>
          <a:prstGeom prst="rect">
            <a:avLst/>
          </a:prstGeom>
          <a:solidFill>
            <a:schemeClr val="tx1">
              <a:alpha val="7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" pitchFamily="34" charset="0"/>
              </a:rPr>
              <a:t>DataScouting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" pitchFamily="34" charset="0"/>
              </a:rPr>
              <a:t>Stavros Vologiannidis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Play" pitchFamily="34" charset="0"/>
              </a:rPr>
              <a:t>Founder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" pitchFamily="34" charset="0"/>
              </a:rPr>
              <a:t>www.datascouting.com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lay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la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3561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PF DinDisplay Pro Medium" pitchFamily="50" charset="0"/>
              </a:rPr>
              <a:t>Roadmap</a:t>
            </a:r>
            <a:endParaRPr lang="en-US" dirty="0">
              <a:solidFill>
                <a:schemeClr val="bg1"/>
              </a:solidFill>
              <a:latin typeface="PF DinDisplay Pro Medium" pitchFamily="50" charset="0"/>
            </a:endParaRPr>
          </a:p>
        </p:txBody>
      </p:sp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142844" y="964396"/>
            <a:ext cx="5786478" cy="3178990"/>
          </a:xfrm>
          <a:prstGeom prst="rect">
            <a:avLst/>
          </a:prstGeom>
          <a:solidFill>
            <a:schemeClr val="lt1">
              <a:alpha val="6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lay" pitchFamily="34" charset="0"/>
              </a:rPr>
              <a:t>Research/Development on data analytics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Play" pitchFamily="34" charset="0"/>
              </a:rPr>
              <a:t>Create Research/development partnerships</a:t>
            </a:r>
            <a:r>
              <a:rPr lang="el-GR" sz="3200" dirty="0" smtClean="0">
                <a:solidFill>
                  <a:schemeClr val="tx1"/>
                </a:solidFill>
                <a:latin typeface="Play" pitchFamily="34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Play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Play" pitchFamily="34" charset="0"/>
              </a:rPr>
              <a:t>Joint ventures/Global partner network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Play" pitchFamily="34" charset="0"/>
              </a:rPr>
              <a:t>Current work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Play" pitchFamily="34" charset="0"/>
              </a:rPr>
              <a:t>Text mining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Play" pitchFamily="34" charset="0"/>
              </a:rPr>
              <a:t>Optimizations for logo detection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Play" pitchFamily="34" charset="0"/>
              </a:rPr>
              <a:t>Face recognition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Play" pitchFamily="34" charset="0"/>
              </a:rPr>
              <a:t>Scale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lay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1142992"/>
            <a:ext cx="7000924" cy="286232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E74E2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solidFill>
                  <a:srgbClr val="1A9C9C"/>
                </a:solidFill>
                <a:latin typeface="Play" pitchFamily="34" charset="0"/>
              </a:rPr>
              <a:t>Software R&amp;D COMPANY FOCUSED ON DATA ANALYTICS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Media intelligence and communications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insights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Digitization, preservation and retrieval of print and audiovisual content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Software solutions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Expertise/Technologies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Web based cloud applications, distributed computing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Text, video and speech analytics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Multimedia knowledge discovery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14282" y="969053"/>
            <a:ext cx="7000924" cy="39703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E74E2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solidFill>
                  <a:srgbClr val="1A9C9C"/>
                </a:solidFill>
                <a:latin typeface="Play" pitchFamily="34" charset="0"/>
              </a:rPr>
              <a:t>media intelligence and communications insight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MediaScouting Print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–Print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media monitoring software suite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Robust, scalable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SaaS, local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Covers the whole production line from digitization up to reviewing and customer portal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MediaScouting Broadcast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– TV/radio/IP stream management and retrieval environment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News Insight: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Automatic Speech Recognition (15 languages)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Ad/song Monitoring: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Audio/Video fingerprinting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Logo detection: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Scale, rotation and translation invariant geometry matching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Record, process, archive, query, used as  SaaS or locally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Robust, scalable</a:t>
            </a:r>
          </a:p>
        </p:txBody>
      </p:sp>
      <p:pic>
        <p:nvPicPr>
          <p:cNvPr id="5" name="4 - Εικόνα" descr="msprint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6600" y="71420"/>
            <a:ext cx="1804556" cy="648000"/>
          </a:xfrm>
          <a:prstGeom prst="rect">
            <a:avLst/>
          </a:prstGeom>
        </p:spPr>
      </p:pic>
      <p:pic>
        <p:nvPicPr>
          <p:cNvPr id="8" name="7 - Εικόνα" descr="msbroadcast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6602" y="852180"/>
            <a:ext cx="1804554" cy="648000"/>
          </a:xfrm>
          <a:prstGeom prst="rect">
            <a:avLst/>
          </a:prstGeom>
        </p:spPr>
      </p:pic>
      <p:pic>
        <p:nvPicPr>
          <p:cNvPr id="6146" name="Picture 2" descr="Autospee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600196"/>
            <a:ext cx="1790700" cy="400050"/>
          </a:xfrm>
          <a:prstGeom prst="rect">
            <a:avLst/>
          </a:prstGeom>
          <a:noFill/>
        </p:spPr>
      </p:pic>
      <p:pic>
        <p:nvPicPr>
          <p:cNvPr id="6148" name="Picture 4" descr="LogoScout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8118" y="2214563"/>
            <a:ext cx="1371600" cy="571501"/>
          </a:xfrm>
          <a:prstGeom prst="rect">
            <a:avLst/>
          </a:prstGeom>
          <a:noFill/>
        </p:spPr>
      </p:pic>
      <p:pic>
        <p:nvPicPr>
          <p:cNvPr id="6150" name="Picture 6" descr="AdScouti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24818" y="2928943"/>
            <a:ext cx="1104900" cy="571501"/>
          </a:xfrm>
          <a:prstGeom prst="rect">
            <a:avLst/>
          </a:prstGeom>
          <a:noFill/>
        </p:spPr>
      </p:pic>
      <p:pic>
        <p:nvPicPr>
          <p:cNvPr id="6152" name="Picture 8" descr="TuneScouti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52373"/>
            <a:ext cx="1295400" cy="590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Screenshot from 2016-04-15 16-29-40.png"/>
          <p:cNvPicPr>
            <a:picLocks noChangeAspect="1"/>
          </p:cNvPicPr>
          <p:nvPr/>
        </p:nvPicPr>
        <p:blipFill>
          <a:blip r:embed="rId3"/>
          <a:srcRect t="11651"/>
          <a:stretch>
            <a:fillRect/>
          </a:stretch>
        </p:blipFill>
        <p:spPr>
          <a:xfrm>
            <a:off x="500034" y="1571618"/>
            <a:ext cx="6788480" cy="3286148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571472" y="2571750"/>
            <a:ext cx="28575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12 - Εικόνα" descr="d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14296"/>
            <a:ext cx="455856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357158" y="928676"/>
            <a:ext cx="3143272" cy="369332"/>
          </a:xfrm>
          <a:prstGeom prst="rect">
            <a:avLst/>
          </a:prstGeom>
          <a:ln>
            <a:solidFill>
              <a:srgbClr val="E74E25"/>
            </a:solidFill>
          </a:ln>
        </p:spPr>
        <p:txBody>
          <a:bodyPr wrap="square">
            <a:spAutoFit/>
          </a:bodyPr>
          <a:lstStyle/>
          <a:p>
            <a:r>
              <a:rPr lang="en-US" b="1" cap="small" dirty="0" smtClean="0">
                <a:solidFill>
                  <a:srgbClr val="1A9C9C"/>
                </a:solidFill>
                <a:latin typeface="Play" pitchFamily="34" charset="0"/>
              </a:rPr>
              <a:t>MediaScouting Print</a:t>
            </a:r>
            <a:endParaRPr lang="en-US" cap="small" dirty="0">
              <a:solidFill>
                <a:srgbClr val="1A9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332690"/>
            <a:ext cx="6000792" cy="352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71438"/>
            <a:ext cx="2460400" cy="1643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5 - Εικόνα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607" y="1285866"/>
            <a:ext cx="1346987" cy="24288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6 - Ορθογώνιο"/>
          <p:cNvSpPr/>
          <p:nvPr/>
        </p:nvSpPr>
        <p:spPr>
          <a:xfrm>
            <a:off x="357158" y="928676"/>
            <a:ext cx="3143272" cy="369332"/>
          </a:xfrm>
          <a:prstGeom prst="rect">
            <a:avLst/>
          </a:prstGeom>
          <a:ln>
            <a:solidFill>
              <a:srgbClr val="E74E25"/>
            </a:solidFill>
          </a:ln>
        </p:spPr>
        <p:txBody>
          <a:bodyPr wrap="square">
            <a:spAutoFit/>
          </a:bodyPr>
          <a:lstStyle/>
          <a:p>
            <a:r>
              <a:rPr lang="en-US" b="1" cap="small" dirty="0" smtClean="0">
                <a:solidFill>
                  <a:srgbClr val="1A9C9C"/>
                </a:solidFill>
                <a:latin typeface="Play" pitchFamily="34" charset="0"/>
              </a:rPr>
              <a:t>MediaScouting Broadcast </a:t>
            </a:r>
            <a:endParaRPr lang="en-US" cap="small" dirty="0">
              <a:solidFill>
                <a:srgbClr val="1A9C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986559"/>
            <a:ext cx="7000924" cy="23083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E74E2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solidFill>
                  <a:srgbClr val="1A9C9C"/>
                </a:solidFill>
                <a:latin typeface="Play" pitchFamily="34" charset="0"/>
              </a:rPr>
              <a:t>CULTURAL HERITAGE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DataScouting provides software and services for the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digitization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management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retrieval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of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print, digital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and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audiovisual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content for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companies/organizations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Digitization services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Data Management and Institutional Repositories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Integrated library systems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E-Learning platforms</a:t>
            </a:r>
          </a:p>
        </p:txBody>
      </p:sp>
      <p:pic>
        <p:nvPicPr>
          <p:cNvPr id="5122" name="Picture 2" descr="https://www.auth.gr/sites/default/files/banner-horizontal-282x1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0920" y="214297"/>
            <a:ext cx="1611641" cy="571504"/>
          </a:xfrm>
          <a:prstGeom prst="rect">
            <a:avLst/>
          </a:prstGeom>
          <a:noFill/>
        </p:spPr>
      </p:pic>
      <p:pic>
        <p:nvPicPr>
          <p:cNvPr id="5124" name="Picture 4" descr="http://www.uom.gr/images/uomlogo/UOM_logo_new_ENG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928676"/>
            <a:ext cx="1071192" cy="714380"/>
          </a:xfrm>
          <a:prstGeom prst="rect">
            <a:avLst/>
          </a:prstGeom>
          <a:noFill/>
        </p:spPr>
      </p:pic>
      <p:pic>
        <p:nvPicPr>
          <p:cNvPr id="5126" name="Picture 6" descr="http://sigmaforwater.org/files/1813/Partner%2013%20University%20of%20Thessal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1785932"/>
            <a:ext cx="1510914" cy="326331"/>
          </a:xfrm>
          <a:prstGeom prst="rect">
            <a:avLst/>
          </a:prstGeom>
          <a:noFill/>
        </p:spPr>
      </p:pic>
      <p:pic>
        <p:nvPicPr>
          <p:cNvPr id="5128" name="Picture 8" descr="http://www.padgets.eu/Portals/0/Uo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8214" y="2357436"/>
            <a:ext cx="642942" cy="953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6"/>
            <a:ext cx="6618665" cy="40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1325" y="428609"/>
            <a:ext cx="4882675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1142993"/>
            <a:ext cx="7000924" cy="3416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E74E2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solidFill>
                  <a:srgbClr val="1A9C9C"/>
                </a:solidFill>
                <a:latin typeface="Play" pitchFamily="34" charset="0"/>
              </a:rPr>
              <a:t>OUTSOURCING - Custom software solutions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We build partnerships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Transparent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agile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project management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Solutions that scale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Data analytics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Highly qualified personnel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ISO certified in software development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</p:txBody>
      </p:sp>
      <p:pic>
        <p:nvPicPr>
          <p:cNvPr id="9" name="8 - Εικόνα" descr="tu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357568"/>
            <a:ext cx="1571636" cy="78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28596" y="1142992"/>
            <a:ext cx="7000924" cy="369331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E74E25"/>
            </a:solidFill>
          </a:ln>
        </p:spPr>
        <p:txBody>
          <a:bodyPr wrap="square" rtlCol="0">
            <a:spAutoFit/>
          </a:bodyPr>
          <a:lstStyle/>
          <a:p>
            <a:r>
              <a:rPr lang="en-US" b="1" cap="all" dirty="0" smtClean="0">
                <a:solidFill>
                  <a:srgbClr val="1A9C9C"/>
                </a:solidFill>
                <a:latin typeface="Play" pitchFamily="34" charset="0"/>
              </a:rPr>
              <a:t>Research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R&amp;D: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Multimedia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knowledge discovery, Data analytics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Role: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(traditional and new) media intelligence use case, integration, data management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Research programs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ICT4Growth,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ΠΕΠ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Partner in EPSRC ESRC Centre for Doctoral Training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lay" pitchFamily="34" charset="0"/>
              </a:rPr>
              <a:t> Active in Horizon 2020 calls, COST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Play" pitchFamily="34" charset="0"/>
            </a:endParaRPr>
          </a:p>
        </p:txBody>
      </p:sp>
      <p:pic>
        <p:nvPicPr>
          <p:cNvPr id="5" name="4 - Εικόνα" descr="EKETA_logo_top_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442" y="4286262"/>
            <a:ext cx="2835426" cy="500066"/>
          </a:xfrm>
          <a:prstGeom prst="rect">
            <a:avLst/>
          </a:prstGeom>
        </p:spPr>
      </p:pic>
      <p:pic>
        <p:nvPicPr>
          <p:cNvPr id="3074" name="Picture 2" descr="https://www.liverpool.ac.uk/files/css/images/homepage/h1-2012-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13852"/>
            <a:ext cx="2428891" cy="558096"/>
          </a:xfrm>
          <a:prstGeom prst="rect">
            <a:avLst/>
          </a:prstGeom>
          <a:noFill/>
        </p:spPr>
      </p:pic>
      <p:pic>
        <p:nvPicPr>
          <p:cNvPr id="5122" name="Picture 2" descr="NEM Initiat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4121863"/>
            <a:ext cx="1357322" cy="735898"/>
          </a:xfrm>
          <a:prstGeom prst="rect">
            <a:avLst/>
          </a:prstGeom>
          <a:noFill/>
        </p:spPr>
      </p:pic>
      <p:pic>
        <p:nvPicPr>
          <p:cNvPr id="2" name="Picture 2" descr="Università degli Studi di Perug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357568"/>
            <a:ext cx="1785950" cy="603203"/>
          </a:xfrm>
          <a:prstGeom prst="rect">
            <a:avLst/>
          </a:prstGeom>
          <a:noFill/>
        </p:spPr>
      </p:pic>
      <p:pic>
        <p:nvPicPr>
          <p:cNvPr id="9" name="8 - Εικόνα" descr="aristotle_university-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5" y="3429006"/>
            <a:ext cx="1000132" cy="1212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</TotalTime>
  <Words>294</Words>
  <Application>Microsoft Office PowerPoint</Application>
  <PresentationFormat>Προβολή στην οθόνη (16:9)</PresentationFormat>
  <Paragraphs>64</Paragraphs>
  <Slides>10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10</vt:i4>
      </vt:variant>
    </vt:vector>
  </HeadingPairs>
  <TitlesOfParts>
    <vt:vector size="18" baseType="lpstr">
      <vt:lpstr>Arial</vt:lpstr>
      <vt:lpstr>PF DinDisplay Pro Light</vt:lpstr>
      <vt:lpstr>Play</vt:lpstr>
      <vt:lpstr>Calibri</vt:lpstr>
      <vt:lpstr>PF DinDisplay Pro Medium</vt:lpstr>
      <vt:lpstr>Θέμα του Office</vt:lpstr>
      <vt:lpstr>1_Θέμα του Office</vt:lpstr>
      <vt:lpstr>2_Θέμα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Roadmap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zokos</dc:creator>
  <cp:lastModifiedBy>svol</cp:lastModifiedBy>
  <cp:revision>196</cp:revision>
  <dcterms:created xsi:type="dcterms:W3CDTF">2014-02-10T08:16:31Z</dcterms:created>
  <dcterms:modified xsi:type="dcterms:W3CDTF">2016-05-09T05:58:27Z</dcterms:modified>
</cp:coreProperties>
</file>